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72" r:id="rId3"/>
  </p:sldMasterIdLst>
  <p:sldIdLst>
    <p:sldId id="270" r:id="rId4"/>
    <p:sldId id="437" r:id="rId5"/>
    <p:sldId id="438" r:id="rId6"/>
    <p:sldId id="439" r:id="rId7"/>
    <p:sldId id="434" r:id="rId8"/>
    <p:sldId id="293" r:id="rId9"/>
    <p:sldId id="433" r:id="rId10"/>
    <p:sldId id="436" r:id="rId11"/>
    <p:sldId id="284"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7">
          <p15:clr>
            <a:srgbClr val="A4A3A4"/>
          </p15:clr>
        </p15:guide>
        <p15:guide id="2" pos="3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576" y="72"/>
      </p:cViewPr>
      <p:guideLst>
        <p:guide orient="horz" pos="2147"/>
        <p:guide pos="38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a:t>Your Picture Here And Send To Back</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grpSp>
        <p:nvGrpSpPr>
          <p:cNvPr id="19" name="Graphic 50"/>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1" fmla="*/ 8420062 w 8613218"/>
                <a:gd name="connsiteY0-2" fmla="*/ 4211041 h 6281670"/>
                <a:gd name="connsiteX1-3" fmla="*/ 7990681 w 8613218"/>
                <a:gd name="connsiteY1-4" fmla="*/ 4231232 h 6281670"/>
                <a:gd name="connsiteX2-5" fmla="*/ 7630619 w 8613218"/>
                <a:gd name="connsiteY2-6" fmla="*/ 4614849 h 6281670"/>
                <a:gd name="connsiteX3-7" fmla="*/ 7659558 w 8613218"/>
                <a:gd name="connsiteY3-8" fmla="*/ 4643788 h 6281670"/>
                <a:gd name="connsiteX4-9" fmla="*/ 7859443 w 8613218"/>
                <a:gd name="connsiteY4-10" fmla="*/ 4617541 h 6281670"/>
                <a:gd name="connsiteX5-11" fmla="*/ 8222196 w 8613218"/>
                <a:gd name="connsiteY5-12" fmla="*/ 4498418 h 6281670"/>
                <a:gd name="connsiteX6-13" fmla="*/ 8236330 w 8613218"/>
                <a:gd name="connsiteY6-14" fmla="*/ 4496398 h 6281670"/>
                <a:gd name="connsiteX7-15" fmla="*/ 8228254 w 8613218"/>
                <a:gd name="connsiteY7-16" fmla="*/ 4504475 h 6281670"/>
                <a:gd name="connsiteX8-17" fmla="*/ 7670326 w 8613218"/>
                <a:gd name="connsiteY8-18" fmla="*/ 4709743 h 6281670"/>
                <a:gd name="connsiteX9-19" fmla="*/ 7436791 w 8613218"/>
                <a:gd name="connsiteY9-20" fmla="*/ 4735318 h 6281670"/>
                <a:gd name="connsiteX10-21" fmla="*/ 6759067 w 8613218"/>
                <a:gd name="connsiteY10-22" fmla="*/ 4696956 h 6281670"/>
                <a:gd name="connsiteX11-23" fmla="*/ 6037597 w 8613218"/>
                <a:gd name="connsiteY11-24" fmla="*/ 4656576 h 6281670"/>
                <a:gd name="connsiteX12-25" fmla="*/ 6023464 w 8613218"/>
                <a:gd name="connsiteY12-26" fmla="*/ 4649172 h 6281670"/>
                <a:gd name="connsiteX13-27" fmla="*/ 6361317 w 8613218"/>
                <a:gd name="connsiteY13-28" fmla="*/ 4472170 h 6281670"/>
                <a:gd name="connsiteX14-29" fmla="*/ 6783296 w 8613218"/>
                <a:gd name="connsiteY14-30" fmla="*/ 4236616 h 6281670"/>
                <a:gd name="connsiteX15-31" fmla="*/ 7066634 w 8613218"/>
                <a:gd name="connsiteY15-32" fmla="*/ 4052210 h 6281670"/>
                <a:gd name="connsiteX16-33" fmla="*/ 7151433 w 8613218"/>
                <a:gd name="connsiteY16-34" fmla="*/ 4042115 h 6281670"/>
                <a:gd name="connsiteX17-35" fmla="*/ 7304208 w 8613218"/>
                <a:gd name="connsiteY17-36" fmla="*/ 4071727 h 6281670"/>
                <a:gd name="connsiteX18-37" fmla="*/ 7625235 w 8613218"/>
                <a:gd name="connsiteY18-38" fmla="*/ 3948566 h 6281670"/>
                <a:gd name="connsiteX19-39" fmla="*/ 8172394 w 8613218"/>
                <a:gd name="connsiteY19-40" fmla="*/ 2496877 h 6281670"/>
                <a:gd name="connsiteX20-41" fmla="*/ 7882325 w 8613218"/>
                <a:gd name="connsiteY20-42" fmla="*/ 1811077 h 6281670"/>
                <a:gd name="connsiteX21-43" fmla="*/ 7854059 w 8613218"/>
                <a:gd name="connsiteY21-44" fmla="*/ 1889820 h 6281670"/>
                <a:gd name="connsiteX22-45" fmla="*/ 7732917 w 8613218"/>
                <a:gd name="connsiteY22-46" fmla="*/ 2389195 h 6281670"/>
                <a:gd name="connsiteX23-47" fmla="*/ 7607736 w 8613218"/>
                <a:gd name="connsiteY23-48" fmla="*/ 2746565 h 6281670"/>
                <a:gd name="connsiteX24-49" fmla="*/ 7178354 w 8613218"/>
                <a:gd name="connsiteY24-50" fmla="*/ 3424962 h 6281670"/>
                <a:gd name="connsiteX25-51" fmla="*/ 7050481 w 8613218"/>
                <a:gd name="connsiteY25-52" fmla="*/ 3653113 h 6281670"/>
                <a:gd name="connsiteX26-53" fmla="*/ 7022888 w 8613218"/>
                <a:gd name="connsiteY26-54" fmla="*/ 3873861 h 6281670"/>
                <a:gd name="connsiteX27-55" fmla="*/ 7057884 w 8613218"/>
                <a:gd name="connsiteY27-56" fmla="*/ 3889341 h 6281670"/>
                <a:gd name="connsiteX28-57" fmla="*/ 7311611 w 8613218"/>
                <a:gd name="connsiteY28-58" fmla="*/ 3701570 h 6281670"/>
                <a:gd name="connsiteX29-59" fmla="*/ 7883672 w 8613218"/>
                <a:gd name="connsiteY29-60" fmla="*/ 2875784 h 6281670"/>
                <a:gd name="connsiteX30-61" fmla="*/ 7909246 w 8613218"/>
                <a:gd name="connsiteY30-62" fmla="*/ 2790311 h 6281670"/>
                <a:gd name="connsiteX31-63" fmla="*/ 7835888 w 8613218"/>
                <a:gd name="connsiteY31-64" fmla="*/ 3051440 h 6281670"/>
                <a:gd name="connsiteX32-65" fmla="*/ 7279306 w 8613218"/>
                <a:gd name="connsiteY32-66" fmla="*/ 3802522 h 6281670"/>
                <a:gd name="connsiteX33-67" fmla="*/ 6992603 w 8613218"/>
                <a:gd name="connsiteY33-68" fmla="*/ 4017213 h 6281670"/>
                <a:gd name="connsiteX34-69" fmla="*/ 6713302 w 8613218"/>
                <a:gd name="connsiteY34-70" fmla="*/ 4190851 h 6281670"/>
                <a:gd name="connsiteX35-71" fmla="*/ 6627830 w 8613218"/>
                <a:gd name="connsiteY35-72" fmla="*/ 4239308 h 6281670"/>
                <a:gd name="connsiteX36-73" fmla="*/ 6605620 w 8613218"/>
                <a:gd name="connsiteY36-74" fmla="*/ 4251422 h 6281670"/>
                <a:gd name="connsiteX37-75" fmla="*/ 6226714 w 8613218"/>
                <a:gd name="connsiteY37-76" fmla="*/ 4447268 h 6281670"/>
                <a:gd name="connsiteX38-77" fmla="*/ 5314782 w 8613218"/>
                <a:gd name="connsiteY38-78" fmla="*/ 4943279 h 6281670"/>
                <a:gd name="connsiteX39-79" fmla="*/ 5158643 w 8613218"/>
                <a:gd name="connsiteY39-80" fmla="*/ 5046250 h 6281670"/>
                <a:gd name="connsiteX40-81" fmla="*/ 5162681 w 8613218"/>
                <a:gd name="connsiteY40-82" fmla="*/ 5025387 h 6281670"/>
                <a:gd name="connsiteX41-83" fmla="*/ 5227290 w 8613218"/>
                <a:gd name="connsiteY41-84" fmla="*/ 4323434 h 6281670"/>
                <a:gd name="connsiteX42-85" fmla="*/ 5106148 w 8613218"/>
                <a:gd name="connsiteY42-86" fmla="*/ 3860401 h 6281670"/>
                <a:gd name="connsiteX43-87" fmla="*/ 5139799 w 8613218"/>
                <a:gd name="connsiteY43-88" fmla="*/ 3818675 h 6281670"/>
                <a:gd name="connsiteX44-89" fmla="*/ 5695034 w 8613218"/>
                <a:gd name="connsiteY44-90" fmla="*/ 3194119 h 6281670"/>
                <a:gd name="connsiteX45-91" fmla="*/ 5830983 w 8613218"/>
                <a:gd name="connsiteY45-92" fmla="*/ 3023174 h 6281670"/>
                <a:gd name="connsiteX46-93" fmla="*/ 5873382 w 8613218"/>
                <a:gd name="connsiteY46-94" fmla="*/ 3008367 h 6281670"/>
                <a:gd name="connsiteX47-95" fmla="*/ 5983083 w 8613218"/>
                <a:gd name="connsiteY47-96" fmla="*/ 3009040 h 6281670"/>
                <a:gd name="connsiteX48-97" fmla="*/ 6257000 w 8613218"/>
                <a:gd name="connsiteY48-98" fmla="*/ 2840787 h 6281670"/>
                <a:gd name="connsiteX49-99" fmla="*/ 6605620 w 8613218"/>
                <a:gd name="connsiteY49-100" fmla="*/ 2172485 h 6281670"/>
                <a:gd name="connsiteX50-101" fmla="*/ 6623118 w 8613218"/>
                <a:gd name="connsiteY50-102" fmla="*/ 1339969 h 6281670"/>
                <a:gd name="connsiteX51-103" fmla="*/ 6528224 w 8613218"/>
                <a:gd name="connsiteY51-104" fmla="*/ 660899 h 6281670"/>
                <a:gd name="connsiteX52-105" fmla="*/ 6514091 w 8613218"/>
                <a:gd name="connsiteY52-106" fmla="*/ 520239 h 6281670"/>
                <a:gd name="connsiteX53-107" fmla="*/ 6493900 w 8613218"/>
                <a:gd name="connsiteY53-108" fmla="*/ 546486 h 6281670"/>
                <a:gd name="connsiteX54-109" fmla="*/ 6244212 w 8613218"/>
                <a:gd name="connsiteY54-110" fmla="*/ 975869 h 6281670"/>
                <a:gd name="connsiteX55-111" fmla="*/ 5935300 w 8613218"/>
                <a:gd name="connsiteY55-112" fmla="*/ 1788868 h 6281670"/>
                <a:gd name="connsiteX56-113" fmla="*/ 5707148 w 8613218"/>
                <a:gd name="connsiteY56-114" fmla="*/ 2531874 h 6281670"/>
                <a:gd name="connsiteX57-115" fmla="*/ 5679555 w 8613218"/>
                <a:gd name="connsiteY57-116" fmla="*/ 2738489 h 6281670"/>
                <a:gd name="connsiteX58-117" fmla="*/ 5734069 w 8613218"/>
                <a:gd name="connsiteY58-118" fmla="*/ 2914818 h 6281670"/>
                <a:gd name="connsiteX59-119" fmla="*/ 5963566 w 8613218"/>
                <a:gd name="connsiteY59-120" fmla="*/ 2599175 h 6281670"/>
                <a:gd name="connsiteX60-121" fmla="*/ 6141914 w 8613218"/>
                <a:gd name="connsiteY60-122" fmla="*/ 2254593 h 6281670"/>
                <a:gd name="connsiteX61-123" fmla="*/ 6262384 w 8613218"/>
                <a:gd name="connsiteY61-124" fmla="*/ 1884436 h 6281670"/>
                <a:gd name="connsiteX62-125" fmla="*/ 6343145 w 8613218"/>
                <a:gd name="connsiteY62-126" fmla="*/ 1508222 h 6281670"/>
                <a:gd name="connsiteX63-127" fmla="*/ 6310167 w 8613218"/>
                <a:gd name="connsiteY63-128" fmla="*/ 1747814 h 6281670"/>
                <a:gd name="connsiteX64-129" fmla="*/ 6045001 w 8613218"/>
                <a:gd name="connsiteY64-130" fmla="*/ 2568890 h 6281670"/>
                <a:gd name="connsiteX65-131" fmla="*/ 5560432 w 8613218"/>
                <a:gd name="connsiteY65-132" fmla="*/ 3235173 h 6281670"/>
                <a:gd name="connsiteX66-133" fmla="*/ 5096726 w 8613218"/>
                <a:gd name="connsiteY66-134" fmla="*/ 3741278 h 6281670"/>
                <a:gd name="connsiteX67-135" fmla="*/ 5067113 w 8613218"/>
                <a:gd name="connsiteY67-136" fmla="*/ 3767525 h 6281670"/>
                <a:gd name="connsiteX68-137" fmla="*/ 4911647 w 8613218"/>
                <a:gd name="connsiteY68-138" fmla="*/ 3459959 h 6281670"/>
                <a:gd name="connsiteX69-139" fmla="*/ 4890784 w 8613218"/>
                <a:gd name="connsiteY69-140" fmla="*/ 3404099 h 6281670"/>
                <a:gd name="connsiteX70-141" fmla="*/ 4849730 w 8613218"/>
                <a:gd name="connsiteY70-142" fmla="*/ 3028558 h 6281670"/>
                <a:gd name="connsiteX71-143" fmla="*/ 4856460 w 8613218"/>
                <a:gd name="connsiteY71-144" fmla="*/ 2981447 h 6281670"/>
                <a:gd name="connsiteX72-145" fmla="*/ 4952701 w 8613218"/>
                <a:gd name="connsiteY72-146" fmla="*/ 2717626 h 6281670"/>
                <a:gd name="connsiteX73-147" fmla="*/ 5173449 w 8613218"/>
                <a:gd name="connsiteY73-148" fmla="*/ 2368332 h 6281670"/>
                <a:gd name="connsiteX74-149" fmla="*/ 5481689 w 8613218"/>
                <a:gd name="connsiteY74-150" fmla="*/ 1759928 h 6281670"/>
                <a:gd name="connsiteX75-151" fmla="*/ 5514667 w 8613218"/>
                <a:gd name="connsiteY75-152" fmla="*/ 1741757 h 6281670"/>
                <a:gd name="connsiteX76-153" fmla="*/ 5803389 w 8613218"/>
                <a:gd name="connsiteY76-154" fmla="*/ 1570812 h 6281670"/>
                <a:gd name="connsiteX77-155" fmla="*/ 5822907 w 8613218"/>
                <a:gd name="connsiteY77-156" fmla="*/ 1095665 h 6281670"/>
                <a:gd name="connsiteX78-157" fmla="*/ 5540241 w 8613218"/>
                <a:gd name="connsiteY78-158" fmla="*/ 601000 h 6281670"/>
                <a:gd name="connsiteX79-159" fmla="*/ 5514667 w 8613218"/>
                <a:gd name="connsiteY79-160" fmla="*/ 600327 h 6281670"/>
                <a:gd name="connsiteX80-161" fmla="*/ 5421791 w 8613218"/>
                <a:gd name="connsiteY80-162" fmla="*/ 697914 h 6281670"/>
                <a:gd name="connsiteX81-163" fmla="*/ 5124319 w 8613218"/>
                <a:gd name="connsiteY81-164" fmla="*/ 1196617 h 6281670"/>
                <a:gd name="connsiteX82-165" fmla="*/ 5316801 w 8613218"/>
                <a:gd name="connsiteY82-166" fmla="*/ 1686570 h 6281670"/>
                <a:gd name="connsiteX83-167" fmla="*/ 5361220 w 8613218"/>
                <a:gd name="connsiteY83-168" fmla="*/ 1669072 h 6281670"/>
                <a:gd name="connsiteX84-169" fmla="*/ 5461499 w 8613218"/>
                <a:gd name="connsiteY84-170" fmla="*/ 1248439 h 6281670"/>
                <a:gd name="connsiteX85-171" fmla="*/ 5491784 w 8613218"/>
                <a:gd name="connsiteY85-172" fmla="*/ 1043170 h 6281670"/>
                <a:gd name="connsiteX86-173" fmla="*/ 5497841 w 8613218"/>
                <a:gd name="connsiteY86-174" fmla="*/ 1081532 h 6281670"/>
                <a:gd name="connsiteX87-175" fmla="*/ 5481016 w 8613218"/>
                <a:gd name="connsiteY87-176" fmla="*/ 1353429 h 6281670"/>
                <a:gd name="connsiteX88-177" fmla="*/ 5415734 w 8613218"/>
                <a:gd name="connsiteY88-178" fmla="*/ 1727624 h 6281670"/>
                <a:gd name="connsiteX89-179" fmla="*/ 5151240 w 8613218"/>
                <a:gd name="connsiteY89-180" fmla="*/ 2245171 h 6281670"/>
                <a:gd name="connsiteX90-181" fmla="*/ 4908282 w 8613218"/>
                <a:gd name="connsiteY90-182" fmla="*/ 2596483 h 6281670"/>
                <a:gd name="connsiteX91-183" fmla="*/ 4750124 w 8613218"/>
                <a:gd name="connsiteY91-184" fmla="*/ 2989523 h 6281670"/>
                <a:gd name="connsiteX92-185" fmla="*/ 4747432 w 8613218"/>
                <a:gd name="connsiteY92-186" fmla="*/ 3017116 h 6281670"/>
                <a:gd name="connsiteX93-187" fmla="*/ 4743394 w 8613218"/>
                <a:gd name="connsiteY93-188" fmla="*/ 3043364 h 6281670"/>
                <a:gd name="connsiteX94-189" fmla="*/ 4737337 w 8613218"/>
                <a:gd name="connsiteY94-190" fmla="*/ 3162487 h 6281670"/>
                <a:gd name="connsiteX95-191" fmla="*/ 4680804 w 8613218"/>
                <a:gd name="connsiteY95-192" fmla="*/ 3076341 h 6281670"/>
                <a:gd name="connsiteX96-193" fmla="*/ 4591293 w 8613218"/>
                <a:gd name="connsiteY96-194" fmla="*/ 2915491 h 6281670"/>
                <a:gd name="connsiteX97-195" fmla="*/ 4573122 w 8613218"/>
                <a:gd name="connsiteY97-196" fmla="*/ 2881841 h 6281670"/>
                <a:gd name="connsiteX98-197" fmla="*/ 4565719 w 8613218"/>
                <a:gd name="connsiteY98-198" fmla="*/ 2868381 h 6281670"/>
                <a:gd name="connsiteX99-199" fmla="*/ 4552259 w 8613218"/>
                <a:gd name="connsiteY99-200" fmla="*/ 2838095 h 6281670"/>
                <a:gd name="connsiteX100-201" fmla="*/ 4404869 w 8613218"/>
                <a:gd name="connsiteY100-202" fmla="*/ 2499569 h 6281670"/>
                <a:gd name="connsiteX101-203" fmla="*/ 4425059 w 8613218"/>
                <a:gd name="connsiteY101-204" fmla="*/ 2408713 h 6281670"/>
                <a:gd name="connsiteX102-205" fmla="*/ 4497071 w 8613218"/>
                <a:gd name="connsiteY102-206" fmla="*/ 2304396 h 6281670"/>
                <a:gd name="connsiteX103-207" fmla="*/ 4551585 w 8613218"/>
                <a:gd name="connsiteY103-208" fmla="*/ 2152968 h 6281670"/>
                <a:gd name="connsiteX104-209" fmla="*/ 4741375 w 8613218"/>
                <a:gd name="connsiteY104-210" fmla="*/ 1413327 h 6281670"/>
                <a:gd name="connsiteX105-211" fmla="*/ 4929146 w 8613218"/>
                <a:gd name="connsiteY105-212" fmla="*/ 819730 h 6281670"/>
                <a:gd name="connsiteX106-213" fmla="*/ 5233347 w 8613218"/>
                <a:gd name="connsiteY106-214" fmla="*/ 28940 h 6281670"/>
                <a:gd name="connsiteX107-215" fmla="*/ 5238058 w 8613218"/>
                <a:gd name="connsiteY107-216" fmla="*/ 0 h 6281670"/>
                <a:gd name="connsiteX108-217" fmla="*/ 4976929 w 8613218"/>
                <a:gd name="connsiteY108-218" fmla="*/ 159504 h 6281670"/>
                <a:gd name="connsiteX109-219" fmla="*/ 4204984 w 8613218"/>
                <a:gd name="connsiteY109-220" fmla="*/ 890396 h 6281670"/>
                <a:gd name="connsiteX110-221" fmla="*/ 3943182 w 8613218"/>
                <a:gd name="connsiteY110-222" fmla="*/ 2139508 h 6281670"/>
                <a:gd name="connsiteX111-223" fmla="*/ 4076438 w 8613218"/>
                <a:gd name="connsiteY111-224" fmla="*/ 2389868 h 6281670"/>
                <a:gd name="connsiteX112-225" fmla="*/ 4215079 w 8613218"/>
                <a:gd name="connsiteY112-226" fmla="*/ 2474668 h 6281670"/>
                <a:gd name="connsiteX113-227" fmla="*/ 4244018 w 8613218"/>
                <a:gd name="connsiteY113-228" fmla="*/ 2445055 h 6281670"/>
                <a:gd name="connsiteX114-229" fmla="*/ 4230558 w 8613218"/>
                <a:gd name="connsiteY114-230" fmla="*/ 1718875 h 6281670"/>
                <a:gd name="connsiteX115-231" fmla="*/ 4411599 w 8613218"/>
                <a:gd name="connsiteY115-232" fmla="*/ 1186522 h 6281670"/>
                <a:gd name="connsiteX116-233" fmla="*/ 4552259 w 8613218"/>
                <a:gd name="connsiteY116-234" fmla="*/ 934815 h 6281670"/>
                <a:gd name="connsiteX117-235" fmla="*/ 4572449 w 8613218"/>
                <a:gd name="connsiteY117-236" fmla="*/ 920008 h 6281670"/>
                <a:gd name="connsiteX118-237" fmla="*/ 4553604 w 8613218"/>
                <a:gd name="connsiteY118-238" fmla="*/ 956351 h 6281670"/>
                <a:gd name="connsiteX119-239" fmla="*/ 4390735 w 8613218"/>
                <a:gd name="connsiteY119-240" fmla="*/ 1302280 h 6281670"/>
                <a:gd name="connsiteX120-241" fmla="*/ 4340260 w 8613218"/>
                <a:gd name="connsiteY120-242" fmla="*/ 2524471 h 6281670"/>
                <a:gd name="connsiteX121-243" fmla="*/ 4501109 w 8613218"/>
                <a:gd name="connsiteY121-244" fmla="*/ 2892609 h 6281670"/>
                <a:gd name="connsiteX122-245" fmla="*/ 4519281 w 8613218"/>
                <a:gd name="connsiteY122-246" fmla="*/ 2931644 h 6281670"/>
                <a:gd name="connsiteX123-247" fmla="*/ 4692918 w 8613218"/>
                <a:gd name="connsiteY123-248" fmla="*/ 3241230 h 6281670"/>
                <a:gd name="connsiteX124-249" fmla="*/ 4992409 w 8613218"/>
                <a:gd name="connsiteY124-250" fmla="*/ 3809925 h 6281670"/>
                <a:gd name="connsiteX125-251" fmla="*/ 5000485 w 8613218"/>
                <a:gd name="connsiteY125-252" fmla="*/ 3847614 h 6281670"/>
                <a:gd name="connsiteX126-253" fmla="*/ 4993755 w 8613218"/>
                <a:gd name="connsiteY126-254" fmla="*/ 3855017 h 6281670"/>
                <a:gd name="connsiteX127-255" fmla="*/ 4993082 w 8613218"/>
                <a:gd name="connsiteY127-256" fmla="*/ 3855690 h 6281670"/>
                <a:gd name="connsiteX128-257" fmla="*/ 4982313 w 8613218"/>
                <a:gd name="connsiteY128-258" fmla="*/ 3867131 h 6281670"/>
                <a:gd name="connsiteX129-259" fmla="*/ 4626290 w 8613218"/>
                <a:gd name="connsiteY129-260" fmla="*/ 4274977 h 6281670"/>
                <a:gd name="connsiteX130-261" fmla="*/ 4180755 w 8613218"/>
                <a:gd name="connsiteY130-262" fmla="*/ 4968853 h 6281670"/>
                <a:gd name="connsiteX131-263" fmla="*/ 4071727 w 8613218"/>
                <a:gd name="connsiteY131-264" fmla="*/ 5853192 h 6281670"/>
                <a:gd name="connsiteX132-265" fmla="*/ 4040769 w 8613218"/>
                <a:gd name="connsiteY132-266" fmla="*/ 5907706 h 6281670"/>
                <a:gd name="connsiteX133-267" fmla="*/ 4005099 w 8613218"/>
                <a:gd name="connsiteY133-268" fmla="*/ 5881459 h 6281670"/>
                <a:gd name="connsiteX134-269" fmla="*/ 4007791 w 8613218"/>
                <a:gd name="connsiteY134-270" fmla="*/ 5830983 h 6281670"/>
                <a:gd name="connsiteX135-271" fmla="*/ 3990293 w 8613218"/>
                <a:gd name="connsiteY135-272" fmla="*/ 5807427 h 6281670"/>
                <a:gd name="connsiteX136-273" fmla="*/ 3964045 w 8613218"/>
                <a:gd name="connsiteY136-274" fmla="*/ 5789256 h 6281670"/>
                <a:gd name="connsiteX137-275" fmla="*/ 3941836 w 8613218"/>
                <a:gd name="connsiteY137-276" fmla="*/ 5705129 h 6281670"/>
                <a:gd name="connsiteX138-277" fmla="*/ 3908185 w 8613218"/>
                <a:gd name="connsiteY138-278" fmla="*/ 5236040 h 6281670"/>
                <a:gd name="connsiteX139-279" fmla="*/ 3918953 w 8613218"/>
                <a:gd name="connsiteY139-280" fmla="*/ 4237288 h 6281670"/>
                <a:gd name="connsiteX140-281" fmla="*/ 3786370 w 8613218"/>
                <a:gd name="connsiteY140-282" fmla="*/ 3122779 h 6281670"/>
                <a:gd name="connsiteX141-283" fmla="*/ 3570333 w 8613218"/>
                <a:gd name="connsiteY141-284" fmla="*/ 2570236 h 6281670"/>
                <a:gd name="connsiteX142-285" fmla="*/ 3563603 w 8613218"/>
                <a:gd name="connsiteY142-286" fmla="*/ 2556776 h 6281670"/>
                <a:gd name="connsiteX143-287" fmla="*/ 3556872 w 8613218"/>
                <a:gd name="connsiteY143-288" fmla="*/ 2543315 h 6281670"/>
                <a:gd name="connsiteX144-289" fmla="*/ 3531298 w 8613218"/>
                <a:gd name="connsiteY144-290" fmla="*/ 2494185 h 6281670"/>
                <a:gd name="connsiteX145-291" fmla="*/ 3525241 w 8613218"/>
                <a:gd name="connsiteY145-292" fmla="*/ 2482071 h 6281670"/>
                <a:gd name="connsiteX146-293" fmla="*/ 3410829 w 8613218"/>
                <a:gd name="connsiteY146-294" fmla="*/ 2273437 h 6281670"/>
                <a:gd name="connsiteX147-295" fmla="*/ 3411502 w 8613218"/>
                <a:gd name="connsiteY147-296" fmla="*/ 2229018 h 6281670"/>
                <a:gd name="connsiteX148-297" fmla="*/ 3451209 w 8613218"/>
                <a:gd name="connsiteY148-298" fmla="*/ 2126720 h 6281670"/>
                <a:gd name="connsiteX149-299" fmla="*/ 3431692 w 8613218"/>
                <a:gd name="connsiteY149-300" fmla="*/ 1895877 h 6281670"/>
                <a:gd name="connsiteX150-301" fmla="*/ 3186715 w 8613218"/>
                <a:gd name="connsiteY150-302" fmla="*/ 1401886 h 6281670"/>
                <a:gd name="connsiteX151-303" fmla="*/ 2531874 w 8613218"/>
                <a:gd name="connsiteY151-304" fmla="*/ 701952 h 6281670"/>
                <a:gd name="connsiteX152-305" fmla="*/ 1731662 w 8613218"/>
                <a:gd name="connsiteY152-306" fmla="*/ 39035 h 6281670"/>
                <a:gd name="connsiteX153-307" fmla="*/ 1722913 w 8613218"/>
                <a:gd name="connsiteY153-308" fmla="*/ 36343 h 6281670"/>
                <a:gd name="connsiteX154-309" fmla="*/ 1723586 w 8613218"/>
                <a:gd name="connsiteY154-310" fmla="*/ 47111 h 6281670"/>
                <a:gd name="connsiteX155-311" fmla="*/ 1984042 w 8613218"/>
                <a:gd name="connsiteY155-312" fmla="*/ 871552 h 6281670"/>
                <a:gd name="connsiteX156-313" fmla="*/ 2773486 w 8613218"/>
                <a:gd name="connsiteY156-314" fmla="*/ 2064130 h 6281670"/>
                <a:gd name="connsiteX157-315" fmla="*/ 3058170 w 8613218"/>
                <a:gd name="connsiteY157-316" fmla="*/ 2286897 h 6281670"/>
                <a:gd name="connsiteX158-317" fmla="*/ 3235845 w 8613218"/>
                <a:gd name="connsiteY158-318" fmla="*/ 2329297 h 6281670"/>
                <a:gd name="connsiteX159-319" fmla="*/ 3256709 w 8613218"/>
                <a:gd name="connsiteY159-320" fmla="*/ 2294974 h 6281670"/>
                <a:gd name="connsiteX160-321" fmla="*/ 3083072 w 8613218"/>
                <a:gd name="connsiteY160-322" fmla="*/ 1999521 h 6281670"/>
                <a:gd name="connsiteX161-323" fmla="*/ 2450440 w 8613218"/>
                <a:gd name="connsiteY161-324" fmla="*/ 1092973 h 6281670"/>
                <a:gd name="connsiteX162-325" fmla="*/ 2432941 w 8613218"/>
                <a:gd name="connsiteY162-326" fmla="*/ 1062014 h 6281670"/>
                <a:gd name="connsiteX163-327" fmla="*/ 2454478 w 8613218"/>
                <a:gd name="connsiteY163-328" fmla="*/ 1076820 h 6281670"/>
                <a:gd name="connsiteX164-329" fmla="*/ 2967986 w 8613218"/>
                <a:gd name="connsiteY164-330" fmla="*/ 1739738 h 6281670"/>
                <a:gd name="connsiteX165-331" fmla="*/ 3266131 w 8613218"/>
                <a:gd name="connsiteY165-332" fmla="*/ 2175850 h 6281670"/>
                <a:gd name="connsiteX166-333" fmla="*/ 3457939 w 8613218"/>
                <a:gd name="connsiteY166-334" fmla="*/ 2509665 h 6281670"/>
                <a:gd name="connsiteX167-335" fmla="*/ 3464670 w 8613218"/>
                <a:gd name="connsiteY167-336" fmla="*/ 2523125 h 6281670"/>
                <a:gd name="connsiteX168-337" fmla="*/ 3471400 w 8613218"/>
                <a:gd name="connsiteY168-338" fmla="*/ 2536585 h 6281670"/>
                <a:gd name="connsiteX169-339" fmla="*/ 3478130 w 8613218"/>
                <a:gd name="connsiteY169-340" fmla="*/ 2550045 h 6281670"/>
                <a:gd name="connsiteX170-341" fmla="*/ 3484860 w 8613218"/>
                <a:gd name="connsiteY170-342" fmla="*/ 2563506 h 6281670"/>
                <a:gd name="connsiteX171-343" fmla="*/ 3491590 w 8613218"/>
                <a:gd name="connsiteY171-344" fmla="*/ 2576966 h 6281670"/>
                <a:gd name="connsiteX172-345" fmla="*/ 3498320 w 8613218"/>
                <a:gd name="connsiteY172-346" fmla="*/ 2590426 h 6281670"/>
                <a:gd name="connsiteX173-347" fmla="*/ 3504378 w 8613218"/>
                <a:gd name="connsiteY173-348" fmla="*/ 2605906 h 6281670"/>
                <a:gd name="connsiteX174-349" fmla="*/ 3733875 w 8613218"/>
                <a:gd name="connsiteY174-350" fmla="*/ 3249979 h 6281670"/>
                <a:gd name="connsiteX175-351" fmla="*/ 3823385 w 8613218"/>
                <a:gd name="connsiteY175-352" fmla="*/ 4359777 h 6281670"/>
                <a:gd name="connsiteX176-353" fmla="*/ 3816655 w 8613218"/>
                <a:gd name="connsiteY176-354" fmla="*/ 4369199 h 6281670"/>
                <a:gd name="connsiteX177-355" fmla="*/ 3800503 w 8613218"/>
                <a:gd name="connsiteY177-356" fmla="*/ 4322761 h 6281670"/>
                <a:gd name="connsiteX178-357" fmla="*/ 3407464 w 8613218"/>
                <a:gd name="connsiteY178-358" fmla="*/ 3663208 h 6281670"/>
                <a:gd name="connsiteX179-359" fmla="*/ 2516395 w 8613218"/>
                <a:gd name="connsiteY179-360" fmla="*/ 2980101 h 6281670"/>
                <a:gd name="connsiteX180-361" fmla="*/ 2502934 w 8613218"/>
                <a:gd name="connsiteY180-362" fmla="*/ 2971351 h 6281670"/>
                <a:gd name="connsiteX181-363" fmla="*/ 2390541 w 8613218"/>
                <a:gd name="connsiteY181-364" fmla="*/ 2898666 h 6281670"/>
                <a:gd name="connsiteX182-365" fmla="*/ 2247863 w 8613218"/>
                <a:gd name="connsiteY182-366" fmla="*/ 2802425 h 6281670"/>
                <a:gd name="connsiteX183-367" fmla="*/ 2055381 w 8613218"/>
                <a:gd name="connsiteY183-368" fmla="*/ 2665131 h 6281670"/>
                <a:gd name="connsiteX184-369" fmla="*/ 1471879 w 8613218"/>
                <a:gd name="connsiteY184-370" fmla="*/ 2148930 h 6281670"/>
                <a:gd name="connsiteX185-371" fmla="*/ 1461111 w 8613218"/>
                <a:gd name="connsiteY185-372" fmla="*/ 2109895 h 6281670"/>
                <a:gd name="connsiteX186-373" fmla="*/ 1501492 w 8613218"/>
                <a:gd name="connsiteY186-374" fmla="*/ 1918759 h 6281670"/>
                <a:gd name="connsiteX187-375" fmla="*/ 1395155 w 8613218"/>
                <a:gd name="connsiteY187-376" fmla="*/ 1570812 h 6281670"/>
                <a:gd name="connsiteX188-377" fmla="*/ 937507 w 8613218"/>
                <a:gd name="connsiteY188-378" fmla="*/ 860783 h 6281670"/>
                <a:gd name="connsiteX189-379" fmla="*/ 682435 w 8613218"/>
                <a:gd name="connsiteY189-380" fmla="*/ 471109 h 6281670"/>
                <a:gd name="connsiteX190-381" fmla="*/ 590905 w 8613218"/>
                <a:gd name="connsiteY190-382" fmla="*/ 214691 h 6281670"/>
                <a:gd name="connsiteX191-383" fmla="*/ 581483 w 8613218"/>
                <a:gd name="connsiteY191-384" fmla="*/ 222767 h 6281670"/>
                <a:gd name="connsiteX192-385" fmla="*/ 555909 w 8613218"/>
                <a:gd name="connsiteY192-386" fmla="*/ 262475 h 6281670"/>
                <a:gd name="connsiteX193-387" fmla="*/ 423998 w 8613218"/>
                <a:gd name="connsiteY193-388" fmla="*/ 619845 h 6281670"/>
                <a:gd name="connsiteX194-389" fmla="*/ 443515 w 8613218"/>
                <a:gd name="connsiteY194-390" fmla="*/ 1227575 h 6281670"/>
                <a:gd name="connsiteX195-391" fmla="*/ 806942 w 8613218"/>
                <a:gd name="connsiteY195-392" fmla="*/ 1996156 h 6281670"/>
                <a:gd name="connsiteX196-393" fmla="*/ 1087589 w 8613218"/>
                <a:gd name="connsiteY196-394" fmla="*/ 2216231 h 6281670"/>
                <a:gd name="connsiteX197-395" fmla="*/ 1317086 w 8613218"/>
                <a:gd name="connsiteY197-396" fmla="*/ 2233729 h 6281670"/>
                <a:gd name="connsiteX198-397" fmla="*/ 1327181 w 8613218"/>
                <a:gd name="connsiteY198-398" fmla="*/ 2198060 h 6281670"/>
                <a:gd name="connsiteX199-399" fmla="*/ 816364 w 8613218"/>
                <a:gd name="connsiteY199-400" fmla="*/ 1324489 h 6281670"/>
                <a:gd name="connsiteX200-401" fmla="*/ 702625 w 8613218"/>
                <a:gd name="connsiteY200-402" fmla="*/ 1031056 h 6281670"/>
                <a:gd name="connsiteX201-403" fmla="*/ 767908 w 8613218"/>
                <a:gd name="connsiteY201-404" fmla="*/ 1173061 h 6281670"/>
                <a:gd name="connsiteX202-405" fmla="*/ 1444285 w 8613218"/>
                <a:gd name="connsiteY202-406" fmla="*/ 2226326 h 6281670"/>
                <a:gd name="connsiteX203-407" fmla="*/ 2209501 w 8613218"/>
                <a:gd name="connsiteY203-408" fmla="*/ 2876457 h 6281670"/>
                <a:gd name="connsiteX204-409" fmla="*/ 2308434 w 8613218"/>
                <a:gd name="connsiteY204-410" fmla="*/ 2939720 h 6281670"/>
                <a:gd name="connsiteX205-411" fmla="*/ 2340738 w 8613218"/>
                <a:gd name="connsiteY205-412" fmla="*/ 2972025 h 6281670"/>
                <a:gd name="connsiteX206-413" fmla="*/ 2302377 w 8613218"/>
                <a:gd name="connsiteY206-414" fmla="*/ 2972025 h 6281670"/>
                <a:gd name="connsiteX207-415" fmla="*/ 2266034 w 8613218"/>
                <a:gd name="connsiteY207-416" fmla="*/ 2967313 h 6281670"/>
                <a:gd name="connsiteX208-417" fmla="*/ 1817807 w 8613218"/>
                <a:gd name="connsiteY208-418" fmla="*/ 3025866 h 6281670"/>
                <a:gd name="connsiteX209-419" fmla="*/ 1007500 w 8613218"/>
                <a:gd name="connsiteY209-420" fmla="*/ 3309877 h 6281670"/>
                <a:gd name="connsiteX210-421" fmla="*/ 960389 w 8613218"/>
                <a:gd name="connsiteY210-422" fmla="*/ 3293725 h 6281670"/>
                <a:gd name="connsiteX211-423" fmla="*/ 446207 w 8613218"/>
                <a:gd name="connsiteY211-424" fmla="*/ 3134221 h 6281670"/>
                <a:gd name="connsiteX212-425" fmla="*/ 217383 w 8613218"/>
                <a:gd name="connsiteY212-426" fmla="*/ 3227096 h 6281670"/>
                <a:gd name="connsiteX213-427" fmla="*/ 0 w 8613218"/>
                <a:gd name="connsiteY213-428" fmla="*/ 3236518 h 6281670"/>
                <a:gd name="connsiteX214-429" fmla="*/ 0 w 8613218"/>
                <a:gd name="connsiteY214-430" fmla="*/ 3330740 h 6281670"/>
                <a:gd name="connsiteX215-431" fmla="*/ 9422 w 8613218"/>
                <a:gd name="connsiteY215-432" fmla="*/ 3346892 h 6281670"/>
                <a:gd name="connsiteX216-433" fmla="*/ 255072 w 8613218"/>
                <a:gd name="connsiteY216-434" fmla="*/ 3717723 h 6281670"/>
                <a:gd name="connsiteX217-435" fmla="*/ 747044 w 8613218"/>
                <a:gd name="connsiteY217-436" fmla="*/ 3826078 h 6281670"/>
                <a:gd name="connsiteX218-437" fmla="*/ 1016249 w 8613218"/>
                <a:gd name="connsiteY218-438" fmla="*/ 3490244 h 6281670"/>
                <a:gd name="connsiteX219-439" fmla="*/ 981253 w 8613218"/>
                <a:gd name="connsiteY219-440" fmla="*/ 3461305 h 6281670"/>
                <a:gd name="connsiteX220-441" fmla="*/ 563312 w 8613218"/>
                <a:gd name="connsiteY220-442" fmla="*/ 3490917 h 6281670"/>
                <a:gd name="connsiteX221-443" fmla="*/ 390347 w 8613218"/>
                <a:gd name="connsiteY221-444" fmla="*/ 3460632 h 6281670"/>
                <a:gd name="connsiteX222-445" fmla="*/ 489953 w 8613218"/>
                <a:gd name="connsiteY222-446" fmla="*/ 3463997 h 6281670"/>
                <a:gd name="connsiteX223-447" fmla="*/ 903183 w 8613218"/>
                <a:gd name="connsiteY223-448" fmla="*/ 3408137 h 6281670"/>
                <a:gd name="connsiteX224-449" fmla="*/ 1043170 w 8613218"/>
                <a:gd name="connsiteY224-450" fmla="*/ 3372467 h 6281670"/>
                <a:gd name="connsiteX225-451" fmla="*/ 1508895 w 8613218"/>
                <a:gd name="connsiteY225-452" fmla="*/ 3218347 h 6281670"/>
                <a:gd name="connsiteX226-453" fmla="*/ 1912029 w 8613218"/>
                <a:gd name="connsiteY226-454" fmla="*/ 3101243 h 6281670"/>
                <a:gd name="connsiteX227-455" fmla="*/ 1912029 w 8613218"/>
                <a:gd name="connsiteY227-456" fmla="*/ 3101243 h 6281670"/>
                <a:gd name="connsiteX228-457" fmla="*/ 1924816 w 8613218"/>
                <a:gd name="connsiteY228-458" fmla="*/ 3099224 h 6281670"/>
                <a:gd name="connsiteX229-459" fmla="*/ 1986061 w 8613218"/>
                <a:gd name="connsiteY229-460" fmla="*/ 3087783 h 6281670"/>
                <a:gd name="connsiteX230-461" fmla="*/ 1992791 w 8613218"/>
                <a:gd name="connsiteY230-462" fmla="*/ 3087110 h 6281670"/>
                <a:gd name="connsiteX231-463" fmla="*/ 2087013 w 8613218"/>
                <a:gd name="connsiteY231-464" fmla="*/ 3074322 h 6281670"/>
                <a:gd name="connsiteX232-465" fmla="*/ 2113933 w 8613218"/>
                <a:gd name="connsiteY232-466" fmla="*/ 3072976 h 6281670"/>
                <a:gd name="connsiteX233-467" fmla="*/ 2118644 w 8613218"/>
                <a:gd name="connsiteY233-468" fmla="*/ 3064227 h 6281670"/>
                <a:gd name="connsiteX234-469" fmla="*/ 2257958 w 8613218"/>
                <a:gd name="connsiteY234-470" fmla="*/ 3064227 h 6281670"/>
                <a:gd name="connsiteX235-471" fmla="*/ 2262669 w 8613218"/>
                <a:gd name="connsiteY235-472" fmla="*/ 3072976 h 6281670"/>
                <a:gd name="connsiteX236-473" fmla="*/ 2434960 w 8613218"/>
                <a:gd name="connsiteY236-474" fmla="*/ 3101243 h 6281670"/>
                <a:gd name="connsiteX237-475" fmla="*/ 2635518 w 8613218"/>
                <a:gd name="connsiteY237-476" fmla="*/ 3164506 h 6281670"/>
                <a:gd name="connsiteX238-477" fmla="*/ 3038653 w 8613218"/>
                <a:gd name="connsiteY238-478" fmla="*/ 3453902 h 6281670"/>
                <a:gd name="connsiteX239-479" fmla="*/ 3580428 w 8613218"/>
                <a:gd name="connsiteY239-480" fmla="*/ 4087880 h 6281670"/>
                <a:gd name="connsiteX240-481" fmla="*/ 3776274 w 8613218"/>
                <a:gd name="connsiteY240-482" fmla="*/ 4626290 h 6281670"/>
                <a:gd name="connsiteX241-483" fmla="*/ 3813963 w 8613218"/>
                <a:gd name="connsiteY241-484" fmla="*/ 4802619 h 6281670"/>
                <a:gd name="connsiteX242-485" fmla="*/ 3811944 w 8613218"/>
                <a:gd name="connsiteY242-486" fmla="*/ 5407658 h 6281670"/>
                <a:gd name="connsiteX243-487" fmla="*/ 3881265 w 8613218"/>
                <a:gd name="connsiteY243-488" fmla="*/ 5874056 h 6281670"/>
                <a:gd name="connsiteX244-489" fmla="*/ 3879919 w 8613218"/>
                <a:gd name="connsiteY244-490" fmla="*/ 5898957 h 6281670"/>
                <a:gd name="connsiteX245-491" fmla="*/ 3757430 w 8613218"/>
                <a:gd name="connsiteY245-492" fmla="*/ 5946068 h 6281670"/>
                <a:gd name="connsiteX246-493" fmla="*/ 3743970 w 8613218"/>
                <a:gd name="connsiteY246-494" fmla="*/ 6053750 h 6281670"/>
                <a:gd name="connsiteX247-495" fmla="*/ 3803195 w 8613218"/>
                <a:gd name="connsiteY247-496" fmla="*/ 6092112 h 6281670"/>
                <a:gd name="connsiteX248-497" fmla="*/ 3896071 w 8613218"/>
                <a:gd name="connsiteY248-498" fmla="*/ 6023464 h 6281670"/>
                <a:gd name="connsiteX249-499" fmla="*/ 3920972 w 8613218"/>
                <a:gd name="connsiteY249-500" fmla="*/ 5996544 h 6281670"/>
                <a:gd name="connsiteX250-501" fmla="*/ 3918953 w 8613218"/>
                <a:gd name="connsiteY250-502" fmla="*/ 6053077 h 6281670"/>
                <a:gd name="connsiteX251-503" fmla="*/ 3931741 w 8613218"/>
                <a:gd name="connsiteY251-504" fmla="*/ 6077978 h 6281670"/>
                <a:gd name="connsiteX252-505" fmla="*/ 3951931 w 8613218"/>
                <a:gd name="connsiteY252-506" fmla="*/ 6055769 h 6281670"/>
                <a:gd name="connsiteX253-507" fmla="*/ 3972121 w 8613218"/>
                <a:gd name="connsiteY253-508" fmla="*/ 5988468 h 6281670"/>
                <a:gd name="connsiteX254-509" fmla="*/ 3994331 w 8613218"/>
                <a:gd name="connsiteY254-510" fmla="*/ 5968277 h 6281670"/>
                <a:gd name="connsiteX255-511" fmla="*/ 4005099 w 8613218"/>
                <a:gd name="connsiteY255-512" fmla="*/ 5995198 h 6281670"/>
                <a:gd name="connsiteX256-513" fmla="*/ 4071054 w 8613218"/>
                <a:gd name="connsiteY256-514" fmla="*/ 6040290 h 6281670"/>
                <a:gd name="connsiteX257-515" fmla="*/ 4100667 w 8613218"/>
                <a:gd name="connsiteY257-516" fmla="*/ 6026829 h 6281670"/>
                <a:gd name="connsiteX258-517" fmla="*/ 4110089 w 8613218"/>
                <a:gd name="connsiteY258-518" fmla="*/ 5993179 h 6281670"/>
                <a:gd name="connsiteX259-519" fmla="*/ 4124895 w 8613218"/>
                <a:gd name="connsiteY259-520" fmla="*/ 6032214 h 6281670"/>
                <a:gd name="connsiteX260-521" fmla="*/ 4117492 w 8613218"/>
                <a:gd name="connsiteY260-522" fmla="*/ 6106918 h 6281670"/>
                <a:gd name="connsiteX261-523" fmla="*/ 4080476 w 8613218"/>
                <a:gd name="connsiteY261-524" fmla="*/ 6141242 h 6281670"/>
                <a:gd name="connsiteX262-525" fmla="*/ 4176717 w 8613218"/>
                <a:gd name="connsiteY262-526" fmla="*/ 6189025 h 6281670"/>
                <a:gd name="connsiteX263-527" fmla="*/ 4170660 w 8613218"/>
                <a:gd name="connsiteY263-528" fmla="*/ 6271133 h 6281670"/>
                <a:gd name="connsiteX264-529" fmla="*/ 4195562 w 8613218"/>
                <a:gd name="connsiteY264-530" fmla="*/ 6277863 h 6281670"/>
                <a:gd name="connsiteX265-531" fmla="*/ 4261517 w 8613218"/>
                <a:gd name="connsiteY265-532" fmla="*/ 6267768 h 6281670"/>
                <a:gd name="connsiteX266-533" fmla="*/ 4289784 w 8613218"/>
                <a:gd name="connsiteY266-534" fmla="*/ 6247578 h 6281670"/>
                <a:gd name="connsiteX267-535" fmla="*/ 4295840 w 8613218"/>
                <a:gd name="connsiteY267-536" fmla="*/ 6204505 h 6281670"/>
                <a:gd name="connsiteX268-537" fmla="*/ 4305936 w 8613218"/>
                <a:gd name="connsiteY268-538" fmla="*/ 6182969 h 6281670"/>
                <a:gd name="connsiteX269-539" fmla="*/ 4324107 w 8613218"/>
                <a:gd name="connsiteY269-540" fmla="*/ 6199794 h 6281670"/>
                <a:gd name="connsiteX270-541" fmla="*/ 4336894 w 8613218"/>
                <a:gd name="connsiteY270-542" fmla="*/ 6230752 h 6281670"/>
                <a:gd name="connsiteX271-543" fmla="*/ 4342951 w 8613218"/>
                <a:gd name="connsiteY271-544" fmla="*/ 6226714 h 6281670"/>
                <a:gd name="connsiteX272-545" fmla="*/ 4369872 w 8613218"/>
                <a:gd name="connsiteY272-546" fmla="*/ 6185660 h 6281670"/>
                <a:gd name="connsiteX273-547" fmla="*/ 4382659 w 8613218"/>
                <a:gd name="connsiteY273-548" fmla="*/ 6234791 h 6281670"/>
                <a:gd name="connsiteX274-549" fmla="*/ 4406888 w 8613218"/>
                <a:gd name="connsiteY274-550" fmla="*/ 6265749 h 6281670"/>
                <a:gd name="connsiteX275-551" fmla="*/ 4484284 w 8613218"/>
                <a:gd name="connsiteY275-552" fmla="*/ 6275171 h 6281670"/>
                <a:gd name="connsiteX276-553" fmla="*/ 4499090 w 8613218"/>
                <a:gd name="connsiteY276-554" fmla="*/ 6272479 h 6281670"/>
                <a:gd name="connsiteX277-555" fmla="*/ 4512551 w 8613218"/>
                <a:gd name="connsiteY277-556" fmla="*/ 6181622 h 6281670"/>
                <a:gd name="connsiteX278-557" fmla="*/ 4572449 w 8613218"/>
                <a:gd name="connsiteY278-558" fmla="*/ 6153356 h 6281670"/>
                <a:gd name="connsiteX279-559" fmla="*/ 4575814 w 8613218"/>
                <a:gd name="connsiteY279-560" fmla="*/ 6127781 h 6281670"/>
                <a:gd name="connsiteX280-561" fmla="*/ 4538125 w 8613218"/>
                <a:gd name="connsiteY280-562" fmla="*/ 6076633 h 6281670"/>
                <a:gd name="connsiteX281-563" fmla="*/ 4536779 w 8613218"/>
                <a:gd name="connsiteY281-564" fmla="*/ 6042309 h 6281670"/>
                <a:gd name="connsiteX282-565" fmla="*/ 4573122 w 8613218"/>
                <a:gd name="connsiteY282-566" fmla="*/ 6032214 h 6281670"/>
                <a:gd name="connsiteX283-567" fmla="*/ 4637731 w 8613218"/>
                <a:gd name="connsiteY283-568" fmla="*/ 6051058 h 6281670"/>
                <a:gd name="connsiteX284-569" fmla="*/ 4665997 w 8613218"/>
                <a:gd name="connsiteY284-570" fmla="*/ 6029522 h 6281670"/>
                <a:gd name="connsiteX285-571" fmla="*/ 4665997 w 8613218"/>
                <a:gd name="connsiteY285-572" fmla="*/ 5985776 h 6281670"/>
                <a:gd name="connsiteX286-573" fmla="*/ 4681477 w 8613218"/>
                <a:gd name="connsiteY286-574" fmla="*/ 5966931 h 6281670"/>
                <a:gd name="connsiteX287-575" fmla="*/ 4701667 w 8613218"/>
                <a:gd name="connsiteY287-576" fmla="*/ 5981065 h 6281670"/>
                <a:gd name="connsiteX288-577" fmla="*/ 4724550 w 8613218"/>
                <a:gd name="connsiteY288-578" fmla="*/ 6054423 h 6281670"/>
                <a:gd name="connsiteX289-579" fmla="*/ 4743394 w 8613218"/>
                <a:gd name="connsiteY289-580" fmla="*/ 6073268 h 6281670"/>
                <a:gd name="connsiteX290-581" fmla="*/ 4752143 w 8613218"/>
                <a:gd name="connsiteY290-582" fmla="*/ 6050385 h 6281670"/>
                <a:gd name="connsiteX291-583" fmla="*/ 4752143 w 8613218"/>
                <a:gd name="connsiteY291-584" fmla="*/ 5996544 h 6281670"/>
                <a:gd name="connsiteX292-585" fmla="*/ 4800600 w 8613218"/>
                <a:gd name="connsiteY292-586" fmla="*/ 6046347 h 6281670"/>
                <a:gd name="connsiteX293-587" fmla="*/ 4859825 w 8613218"/>
                <a:gd name="connsiteY293-588" fmla="*/ 6088747 h 6281670"/>
                <a:gd name="connsiteX294-589" fmla="*/ 4932511 w 8613218"/>
                <a:gd name="connsiteY294-590" fmla="*/ 6036252 h 6281670"/>
                <a:gd name="connsiteX295-591" fmla="*/ 4919050 w 8613218"/>
                <a:gd name="connsiteY295-592" fmla="*/ 5940011 h 6281670"/>
                <a:gd name="connsiteX296-593" fmla="*/ 4830213 w 8613218"/>
                <a:gd name="connsiteY296-594" fmla="*/ 5933281 h 6281670"/>
                <a:gd name="connsiteX297-595" fmla="*/ 4779064 w 8613218"/>
                <a:gd name="connsiteY297-596" fmla="*/ 5876074 h 6281670"/>
                <a:gd name="connsiteX298-597" fmla="*/ 4778391 w 8613218"/>
                <a:gd name="connsiteY298-598" fmla="*/ 5829637 h 6281670"/>
                <a:gd name="connsiteX299-599" fmla="*/ 5091342 w 8613218"/>
                <a:gd name="connsiteY299-600" fmla="*/ 5236712 h 6281670"/>
                <a:gd name="connsiteX300-601" fmla="*/ 5116243 w 8613218"/>
                <a:gd name="connsiteY300-602" fmla="*/ 5202389 h 6281670"/>
                <a:gd name="connsiteX301-603" fmla="*/ 5269690 w 8613218"/>
                <a:gd name="connsiteY301-604" fmla="*/ 5086631 h 6281670"/>
                <a:gd name="connsiteX302-605" fmla="*/ 5744837 w 8613218"/>
                <a:gd name="connsiteY302-606" fmla="*/ 4795889 h 6281670"/>
                <a:gd name="connsiteX303-607" fmla="*/ 5814830 w 8613218"/>
                <a:gd name="connsiteY303-608" fmla="*/ 4775699 h 6281670"/>
                <a:gd name="connsiteX304-609" fmla="*/ 6103553 w 8613218"/>
                <a:gd name="connsiteY304-610" fmla="*/ 4765603 h 6281670"/>
                <a:gd name="connsiteX305-611" fmla="*/ 7086824 w 8613218"/>
                <a:gd name="connsiteY305-612" fmla="*/ 4811369 h 6281670"/>
                <a:gd name="connsiteX306-613" fmla="*/ 7489959 w 8613218"/>
                <a:gd name="connsiteY306-614" fmla="*/ 4805311 h 6281670"/>
                <a:gd name="connsiteX307-615" fmla="*/ 7516880 w 8613218"/>
                <a:gd name="connsiteY307-616" fmla="*/ 4801946 h 6281670"/>
                <a:gd name="connsiteX308-617" fmla="*/ 7536397 w 8613218"/>
                <a:gd name="connsiteY308-618" fmla="*/ 4800600 h 6281670"/>
                <a:gd name="connsiteX309-619" fmla="*/ 7619850 w 8613218"/>
                <a:gd name="connsiteY309-620" fmla="*/ 4791178 h 6281670"/>
                <a:gd name="connsiteX310-621" fmla="*/ 7661577 w 8613218"/>
                <a:gd name="connsiteY310-622" fmla="*/ 4813388 h 6281670"/>
                <a:gd name="connsiteX311-623" fmla="*/ 7920014 w 8613218"/>
                <a:gd name="connsiteY311-624" fmla="*/ 5004523 h 6281670"/>
                <a:gd name="connsiteX312-625" fmla="*/ 8354780 w 8613218"/>
                <a:gd name="connsiteY312-626" fmla="*/ 4830886 h 6281670"/>
                <a:gd name="connsiteX313-627" fmla="*/ 8579567 w 8613218"/>
                <a:gd name="connsiteY313-628" fmla="*/ 4409580 h 6281670"/>
                <a:gd name="connsiteX314-629" fmla="*/ 8613217 w 8613218"/>
                <a:gd name="connsiteY314-630" fmla="*/ 4250076 h 6281670"/>
                <a:gd name="connsiteX315-631" fmla="*/ 8613217 w 8613218"/>
                <a:gd name="connsiteY315-632" fmla="*/ 4196235 h 6281670"/>
                <a:gd name="connsiteX316-633" fmla="*/ 8420062 w 8613218"/>
                <a:gd name="connsiteY316-634" fmla="*/ 4211041 h 6281670"/>
                <a:gd name="connsiteX317-635" fmla="*/ 4571776 w 8613218"/>
                <a:gd name="connsiteY317-636" fmla="*/ 915970 h 6281670"/>
                <a:gd name="connsiteX318-637" fmla="*/ 4583890 w 8613218"/>
                <a:gd name="connsiteY318-638" fmla="*/ 888377 h 6281670"/>
                <a:gd name="connsiteX319-639" fmla="*/ 4571776 w 8613218"/>
                <a:gd name="connsiteY319-640" fmla="*/ 915970 h 6281670"/>
                <a:gd name="connsiteX320-641" fmla="*/ 2362948 w 8613218"/>
                <a:gd name="connsiteY320-642" fmla="*/ 965100 h 6281670"/>
                <a:gd name="connsiteX321-643" fmla="*/ 2363621 w 8613218"/>
                <a:gd name="connsiteY321-644" fmla="*/ 962408 h 6281670"/>
                <a:gd name="connsiteX322-645" fmla="*/ 2368332 w 8613218"/>
                <a:gd name="connsiteY322-646" fmla="*/ 967119 h 6281670"/>
                <a:gd name="connsiteX323-647" fmla="*/ 2362948 w 8613218"/>
                <a:gd name="connsiteY323-648" fmla="*/ 965100 h 6281670"/>
                <a:gd name="connsiteX324-649" fmla="*/ 2435633 w 8613218"/>
                <a:gd name="connsiteY324-650" fmla="*/ 1055284 h 6281670"/>
                <a:gd name="connsiteX325-651" fmla="*/ 2426211 w 8613218"/>
                <a:gd name="connsiteY325-652" fmla="*/ 1053265 h 6281670"/>
                <a:gd name="connsiteX326-653" fmla="*/ 2370351 w 8613218"/>
                <a:gd name="connsiteY326-654" fmla="*/ 968465 h 6281670"/>
                <a:gd name="connsiteX327-655" fmla="*/ 2432268 w 8613218"/>
                <a:gd name="connsiteY327-656" fmla="*/ 1045862 h 6281670"/>
                <a:gd name="connsiteX328-657" fmla="*/ 2435633 w 8613218"/>
                <a:gd name="connsiteY328-658" fmla="*/ 1055284 h 6281670"/>
                <a:gd name="connsiteX329-659" fmla="*/ 695895 w 8613218"/>
                <a:gd name="connsiteY329-660" fmla="*/ 1016922 h 6281670"/>
                <a:gd name="connsiteX330-661" fmla="*/ 692530 w 8613218"/>
                <a:gd name="connsiteY330-662" fmla="*/ 1005481 h 6281670"/>
                <a:gd name="connsiteX331-663" fmla="*/ 695895 w 8613218"/>
                <a:gd name="connsiteY331-664" fmla="*/ 1016922 h 6281670"/>
                <a:gd name="connsiteX332-665" fmla="*/ 4511205 w 8613218"/>
                <a:gd name="connsiteY332-666" fmla="*/ 6014042 h 6281670"/>
                <a:gd name="connsiteX333-667" fmla="*/ 4537452 w 8613218"/>
                <a:gd name="connsiteY333-668" fmla="*/ 5944049 h 6281670"/>
                <a:gd name="connsiteX334-669" fmla="*/ 4511205 w 8613218"/>
                <a:gd name="connsiteY334-670" fmla="*/ 6014042 h 6281670"/>
                <a:gd name="connsiteX335-671" fmla="*/ 4750797 w 8613218"/>
                <a:gd name="connsiteY335-672" fmla="*/ 5917128 h 6281670"/>
                <a:gd name="connsiteX336-673" fmla="*/ 4741375 w 8613218"/>
                <a:gd name="connsiteY336-674" fmla="*/ 5939338 h 6281670"/>
                <a:gd name="connsiteX337-675" fmla="*/ 4732626 w 8613218"/>
                <a:gd name="connsiteY337-676" fmla="*/ 5935300 h 6281670"/>
                <a:gd name="connsiteX338-677" fmla="*/ 4727915 w 8613218"/>
                <a:gd name="connsiteY338-678" fmla="*/ 5907706 h 6281670"/>
                <a:gd name="connsiteX339-679" fmla="*/ 4750797 w 8613218"/>
                <a:gd name="connsiteY339-680" fmla="*/ 5875402 h 6281670"/>
                <a:gd name="connsiteX340-681" fmla="*/ 4750797 w 8613218"/>
                <a:gd name="connsiteY340-682" fmla="*/ 5917128 h 6281670"/>
                <a:gd name="connsiteX341-683" fmla="*/ 4875978 w 8613218"/>
                <a:gd name="connsiteY341-684" fmla="*/ 5457461 h 6281670"/>
                <a:gd name="connsiteX342-685" fmla="*/ 4616868 w 8613218"/>
                <a:gd name="connsiteY342-686" fmla="*/ 5877421 h 6281670"/>
                <a:gd name="connsiteX343-687" fmla="*/ 4562354 w 8613218"/>
                <a:gd name="connsiteY343-688" fmla="*/ 5884824 h 6281670"/>
                <a:gd name="connsiteX344-689" fmla="*/ 4880015 w 8613218"/>
                <a:gd name="connsiteY344-690" fmla="*/ 5419772 h 6281670"/>
                <a:gd name="connsiteX345-691" fmla="*/ 4875978 w 8613218"/>
                <a:gd name="connsiteY345-692" fmla="*/ 5457461 h 6281670"/>
                <a:gd name="connsiteX346-693" fmla="*/ 5020675 w 8613218"/>
                <a:gd name="connsiteY346-694" fmla="*/ 5141145 h 6281670"/>
                <a:gd name="connsiteX347-695" fmla="*/ 4989717 w 8613218"/>
                <a:gd name="connsiteY347-696" fmla="*/ 5179506 h 6281670"/>
                <a:gd name="connsiteX348-697" fmla="*/ 4445922 w 8613218"/>
                <a:gd name="connsiteY348-698" fmla="*/ 5878767 h 6281670"/>
                <a:gd name="connsiteX349-699" fmla="*/ 4415637 w 8613218"/>
                <a:gd name="connsiteY349-700" fmla="*/ 5953471 h 6281670"/>
                <a:gd name="connsiteX350-701" fmla="*/ 4357085 w 8613218"/>
                <a:gd name="connsiteY350-702" fmla="*/ 6075286 h 6281670"/>
                <a:gd name="connsiteX351-703" fmla="*/ 4338240 w 8613218"/>
                <a:gd name="connsiteY351-704" fmla="*/ 6125762 h 6281670"/>
                <a:gd name="connsiteX352-705" fmla="*/ 4322761 w 8613218"/>
                <a:gd name="connsiteY352-706" fmla="*/ 6080671 h 6281670"/>
                <a:gd name="connsiteX353-707" fmla="*/ 4306609 w 8613218"/>
                <a:gd name="connsiteY353-708" fmla="*/ 6061826 h 6281670"/>
                <a:gd name="connsiteX354-709" fmla="*/ 4295168 w 8613218"/>
                <a:gd name="connsiteY354-710" fmla="*/ 6082689 h 6281670"/>
                <a:gd name="connsiteX355-711" fmla="*/ 4292475 w 8613218"/>
                <a:gd name="connsiteY355-712" fmla="*/ 6112302 h 6281670"/>
                <a:gd name="connsiteX356-713" fmla="*/ 4277669 w 8613218"/>
                <a:gd name="connsiteY356-714" fmla="*/ 6097496 h 6281670"/>
                <a:gd name="connsiteX357-715" fmla="*/ 4183447 w 8613218"/>
                <a:gd name="connsiteY357-716" fmla="*/ 5282478 h 6281670"/>
                <a:gd name="connsiteX358-717" fmla="*/ 4412945 w 8613218"/>
                <a:gd name="connsiteY358-718" fmla="*/ 4743394 h 6281670"/>
                <a:gd name="connsiteX359-719" fmla="*/ 5036828 w 8613218"/>
                <a:gd name="connsiteY359-720" fmla="*/ 3935106 h 6281670"/>
                <a:gd name="connsiteX360-721" fmla="*/ 5054999 w 8613218"/>
                <a:gd name="connsiteY360-722" fmla="*/ 3966064 h 6281670"/>
                <a:gd name="connsiteX361-723" fmla="*/ 5020675 w 8613218"/>
                <a:gd name="connsiteY361-724" fmla="*/ 5141145 h 6281670"/>
                <a:gd name="connsiteX0-725" fmla="*/ 8420062 w 8613217"/>
                <a:gd name="connsiteY0-726" fmla="*/ 4211041 h 6281670"/>
                <a:gd name="connsiteX1-727" fmla="*/ 7990681 w 8613217"/>
                <a:gd name="connsiteY1-728" fmla="*/ 4231232 h 6281670"/>
                <a:gd name="connsiteX2-729" fmla="*/ 7630619 w 8613217"/>
                <a:gd name="connsiteY2-730" fmla="*/ 4614849 h 6281670"/>
                <a:gd name="connsiteX3-731" fmla="*/ 7659558 w 8613217"/>
                <a:gd name="connsiteY3-732" fmla="*/ 4643788 h 6281670"/>
                <a:gd name="connsiteX4-733" fmla="*/ 7859443 w 8613217"/>
                <a:gd name="connsiteY4-734" fmla="*/ 4617541 h 6281670"/>
                <a:gd name="connsiteX5-735" fmla="*/ 8222196 w 8613217"/>
                <a:gd name="connsiteY5-736" fmla="*/ 4498418 h 6281670"/>
                <a:gd name="connsiteX6-737" fmla="*/ 8236330 w 8613217"/>
                <a:gd name="connsiteY6-738" fmla="*/ 4496398 h 6281670"/>
                <a:gd name="connsiteX7-739" fmla="*/ 8228254 w 8613217"/>
                <a:gd name="connsiteY7-740" fmla="*/ 4504475 h 6281670"/>
                <a:gd name="connsiteX8-741" fmla="*/ 7670326 w 8613217"/>
                <a:gd name="connsiteY8-742" fmla="*/ 4709743 h 6281670"/>
                <a:gd name="connsiteX9-743" fmla="*/ 7436791 w 8613217"/>
                <a:gd name="connsiteY9-744" fmla="*/ 4735318 h 6281670"/>
                <a:gd name="connsiteX10-745" fmla="*/ 6759067 w 8613217"/>
                <a:gd name="connsiteY10-746" fmla="*/ 4696956 h 6281670"/>
                <a:gd name="connsiteX11-747" fmla="*/ 6037597 w 8613217"/>
                <a:gd name="connsiteY11-748" fmla="*/ 4656576 h 6281670"/>
                <a:gd name="connsiteX12-749" fmla="*/ 6023464 w 8613217"/>
                <a:gd name="connsiteY12-750" fmla="*/ 4649172 h 6281670"/>
                <a:gd name="connsiteX13-751" fmla="*/ 6361317 w 8613217"/>
                <a:gd name="connsiteY13-752" fmla="*/ 4472170 h 6281670"/>
                <a:gd name="connsiteX14-753" fmla="*/ 6783296 w 8613217"/>
                <a:gd name="connsiteY14-754" fmla="*/ 4236616 h 6281670"/>
                <a:gd name="connsiteX15-755" fmla="*/ 7066634 w 8613217"/>
                <a:gd name="connsiteY15-756" fmla="*/ 4052210 h 6281670"/>
                <a:gd name="connsiteX16-757" fmla="*/ 7151433 w 8613217"/>
                <a:gd name="connsiteY16-758" fmla="*/ 4042115 h 6281670"/>
                <a:gd name="connsiteX17-759" fmla="*/ 7304208 w 8613217"/>
                <a:gd name="connsiteY17-760" fmla="*/ 4071727 h 6281670"/>
                <a:gd name="connsiteX18-761" fmla="*/ 7625235 w 8613217"/>
                <a:gd name="connsiteY18-762" fmla="*/ 3948566 h 6281670"/>
                <a:gd name="connsiteX19-763" fmla="*/ 8172394 w 8613217"/>
                <a:gd name="connsiteY19-764" fmla="*/ 2496877 h 6281670"/>
                <a:gd name="connsiteX20-765" fmla="*/ 7882325 w 8613217"/>
                <a:gd name="connsiteY20-766" fmla="*/ 1811077 h 6281670"/>
                <a:gd name="connsiteX21-767" fmla="*/ 7854059 w 8613217"/>
                <a:gd name="connsiteY21-768" fmla="*/ 1889820 h 6281670"/>
                <a:gd name="connsiteX22-769" fmla="*/ 7732917 w 8613217"/>
                <a:gd name="connsiteY22-770" fmla="*/ 2389195 h 6281670"/>
                <a:gd name="connsiteX23-771" fmla="*/ 7607736 w 8613217"/>
                <a:gd name="connsiteY23-772" fmla="*/ 2746565 h 6281670"/>
                <a:gd name="connsiteX24-773" fmla="*/ 7178354 w 8613217"/>
                <a:gd name="connsiteY24-774" fmla="*/ 3424962 h 6281670"/>
                <a:gd name="connsiteX25-775" fmla="*/ 7050481 w 8613217"/>
                <a:gd name="connsiteY25-776" fmla="*/ 3653113 h 6281670"/>
                <a:gd name="connsiteX26-777" fmla="*/ 7022888 w 8613217"/>
                <a:gd name="connsiteY26-778" fmla="*/ 3873861 h 6281670"/>
                <a:gd name="connsiteX27-779" fmla="*/ 7057884 w 8613217"/>
                <a:gd name="connsiteY27-780" fmla="*/ 3889341 h 6281670"/>
                <a:gd name="connsiteX28-781" fmla="*/ 7311611 w 8613217"/>
                <a:gd name="connsiteY28-782" fmla="*/ 3701570 h 6281670"/>
                <a:gd name="connsiteX29-783" fmla="*/ 7883672 w 8613217"/>
                <a:gd name="connsiteY29-784" fmla="*/ 2875784 h 6281670"/>
                <a:gd name="connsiteX30-785" fmla="*/ 7909246 w 8613217"/>
                <a:gd name="connsiteY30-786" fmla="*/ 2790311 h 6281670"/>
                <a:gd name="connsiteX31-787" fmla="*/ 7835888 w 8613217"/>
                <a:gd name="connsiteY31-788" fmla="*/ 3051440 h 6281670"/>
                <a:gd name="connsiteX32-789" fmla="*/ 7279306 w 8613217"/>
                <a:gd name="connsiteY32-790" fmla="*/ 3802522 h 6281670"/>
                <a:gd name="connsiteX33-791" fmla="*/ 6992603 w 8613217"/>
                <a:gd name="connsiteY33-792" fmla="*/ 4017213 h 6281670"/>
                <a:gd name="connsiteX34-793" fmla="*/ 6713302 w 8613217"/>
                <a:gd name="connsiteY34-794" fmla="*/ 4190851 h 6281670"/>
                <a:gd name="connsiteX35-795" fmla="*/ 6627830 w 8613217"/>
                <a:gd name="connsiteY35-796" fmla="*/ 4239308 h 6281670"/>
                <a:gd name="connsiteX36-797" fmla="*/ 6605620 w 8613217"/>
                <a:gd name="connsiteY36-798" fmla="*/ 4251422 h 6281670"/>
                <a:gd name="connsiteX37-799" fmla="*/ 6226714 w 8613217"/>
                <a:gd name="connsiteY37-800" fmla="*/ 4447268 h 6281670"/>
                <a:gd name="connsiteX38-801" fmla="*/ 5314782 w 8613217"/>
                <a:gd name="connsiteY38-802" fmla="*/ 4943279 h 6281670"/>
                <a:gd name="connsiteX39-803" fmla="*/ 5158643 w 8613217"/>
                <a:gd name="connsiteY39-804" fmla="*/ 5046250 h 6281670"/>
                <a:gd name="connsiteX40-805" fmla="*/ 5162681 w 8613217"/>
                <a:gd name="connsiteY40-806" fmla="*/ 5025387 h 6281670"/>
                <a:gd name="connsiteX41-807" fmla="*/ 5227290 w 8613217"/>
                <a:gd name="connsiteY41-808" fmla="*/ 4323434 h 6281670"/>
                <a:gd name="connsiteX42-809" fmla="*/ 5106148 w 8613217"/>
                <a:gd name="connsiteY42-810" fmla="*/ 3860401 h 6281670"/>
                <a:gd name="connsiteX43-811" fmla="*/ 5139799 w 8613217"/>
                <a:gd name="connsiteY43-812" fmla="*/ 3818675 h 6281670"/>
                <a:gd name="connsiteX44-813" fmla="*/ 5695034 w 8613217"/>
                <a:gd name="connsiteY44-814" fmla="*/ 3194119 h 6281670"/>
                <a:gd name="connsiteX45-815" fmla="*/ 5830983 w 8613217"/>
                <a:gd name="connsiteY45-816" fmla="*/ 3023174 h 6281670"/>
                <a:gd name="connsiteX46-817" fmla="*/ 5873382 w 8613217"/>
                <a:gd name="connsiteY46-818" fmla="*/ 3008367 h 6281670"/>
                <a:gd name="connsiteX47-819" fmla="*/ 5983083 w 8613217"/>
                <a:gd name="connsiteY47-820" fmla="*/ 3009040 h 6281670"/>
                <a:gd name="connsiteX48-821" fmla="*/ 6257000 w 8613217"/>
                <a:gd name="connsiteY48-822" fmla="*/ 2840787 h 6281670"/>
                <a:gd name="connsiteX49-823" fmla="*/ 6605620 w 8613217"/>
                <a:gd name="connsiteY49-824" fmla="*/ 2172485 h 6281670"/>
                <a:gd name="connsiteX50-825" fmla="*/ 6623118 w 8613217"/>
                <a:gd name="connsiteY50-826" fmla="*/ 1339969 h 6281670"/>
                <a:gd name="connsiteX51-827" fmla="*/ 6528224 w 8613217"/>
                <a:gd name="connsiteY51-828" fmla="*/ 660899 h 6281670"/>
                <a:gd name="connsiteX52-829" fmla="*/ 6514091 w 8613217"/>
                <a:gd name="connsiteY52-830" fmla="*/ 520239 h 6281670"/>
                <a:gd name="connsiteX53-831" fmla="*/ 6493900 w 8613217"/>
                <a:gd name="connsiteY53-832" fmla="*/ 546486 h 6281670"/>
                <a:gd name="connsiteX54-833" fmla="*/ 6244212 w 8613217"/>
                <a:gd name="connsiteY54-834" fmla="*/ 975869 h 6281670"/>
                <a:gd name="connsiteX55-835" fmla="*/ 5935300 w 8613217"/>
                <a:gd name="connsiteY55-836" fmla="*/ 1788868 h 6281670"/>
                <a:gd name="connsiteX56-837" fmla="*/ 5707148 w 8613217"/>
                <a:gd name="connsiteY56-838" fmla="*/ 2531874 h 6281670"/>
                <a:gd name="connsiteX57-839" fmla="*/ 5679555 w 8613217"/>
                <a:gd name="connsiteY57-840" fmla="*/ 2738489 h 6281670"/>
                <a:gd name="connsiteX58-841" fmla="*/ 5734069 w 8613217"/>
                <a:gd name="connsiteY58-842" fmla="*/ 2914818 h 6281670"/>
                <a:gd name="connsiteX59-843" fmla="*/ 5963566 w 8613217"/>
                <a:gd name="connsiteY59-844" fmla="*/ 2599175 h 6281670"/>
                <a:gd name="connsiteX60-845" fmla="*/ 6141914 w 8613217"/>
                <a:gd name="connsiteY60-846" fmla="*/ 2254593 h 6281670"/>
                <a:gd name="connsiteX61-847" fmla="*/ 6262384 w 8613217"/>
                <a:gd name="connsiteY61-848" fmla="*/ 1884436 h 6281670"/>
                <a:gd name="connsiteX62-849" fmla="*/ 6343145 w 8613217"/>
                <a:gd name="connsiteY62-850" fmla="*/ 1508222 h 6281670"/>
                <a:gd name="connsiteX63-851" fmla="*/ 6310167 w 8613217"/>
                <a:gd name="connsiteY63-852" fmla="*/ 1747814 h 6281670"/>
                <a:gd name="connsiteX64-853" fmla="*/ 6045001 w 8613217"/>
                <a:gd name="connsiteY64-854" fmla="*/ 2568890 h 6281670"/>
                <a:gd name="connsiteX65-855" fmla="*/ 5560432 w 8613217"/>
                <a:gd name="connsiteY65-856" fmla="*/ 3235173 h 6281670"/>
                <a:gd name="connsiteX66-857" fmla="*/ 5096726 w 8613217"/>
                <a:gd name="connsiteY66-858" fmla="*/ 3741278 h 6281670"/>
                <a:gd name="connsiteX67-859" fmla="*/ 5067113 w 8613217"/>
                <a:gd name="connsiteY67-860" fmla="*/ 3767525 h 6281670"/>
                <a:gd name="connsiteX68-861" fmla="*/ 4911647 w 8613217"/>
                <a:gd name="connsiteY68-862" fmla="*/ 3459959 h 6281670"/>
                <a:gd name="connsiteX69-863" fmla="*/ 4890784 w 8613217"/>
                <a:gd name="connsiteY69-864" fmla="*/ 3404099 h 6281670"/>
                <a:gd name="connsiteX70-865" fmla="*/ 4849730 w 8613217"/>
                <a:gd name="connsiteY70-866" fmla="*/ 3028558 h 6281670"/>
                <a:gd name="connsiteX71-867" fmla="*/ 4856460 w 8613217"/>
                <a:gd name="connsiteY71-868" fmla="*/ 2981447 h 6281670"/>
                <a:gd name="connsiteX72-869" fmla="*/ 4952701 w 8613217"/>
                <a:gd name="connsiteY72-870" fmla="*/ 2717626 h 6281670"/>
                <a:gd name="connsiteX73-871" fmla="*/ 5173449 w 8613217"/>
                <a:gd name="connsiteY73-872" fmla="*/ 2368332 h 6281670"/>
                <a:gd name="connsiteX74-873" fmla="*/ 5481689 w 8613217"/>
                <a:gd name="connsiteY74-874" fmla="*/ 1759928 h 6281670"/>
                <a:gd name="connsiteX75-875" fmla="*/ 5514667 w 8613217"/>
                <a:gd name="connsiteY75-876" fmla="*/ 1741757 h 6281670"/>
                <a:gd name="connsiteX76-877" fmla="*/ 5803389 w 8613217"/>
                <a:gd name="connsiteY76-878" fmla="*/ 1570812 h 6281670"/>
                <a:gd name="connsiteX77-879" fmla="*/ 5822907 w 8613217"/>
                <a:gd name="connsiteY77-880" fmla="*/ 1095665 h 6281670"/>
                <a:gd name="connsiteX78-881" fmla="*/ 5540241 w 8613217"/>
                <a:gd name="connsiteY78-882" fmla="*/ 601000 h 6281670"/>
                <a:gd name="connsiteX79-883" fmla="*/ 5514667 w 8613217"/>
                <a:gd name="connsiteY79-884" fmla="*/ 600327 h 6281670"/>
                <a:gd name="connsiteX80-885" fmla="*/ 5421791 w 8613217"/>
                <a:gd name="connsiteY80-886" fmla="*/ 697914 h 6281670"/>
                <a:gd name="connsiteX81-887" fmla="*/ 5124319 w 8613217"/>
                <a:gd name="connsiteY81-888" fmla="*/ 1196617 h 6281670"/>
                <a:gd name="connsiteX82-889" fmla="*/ 5316801 w 8613217"/>
                <a:gd name="connsiteY82-890" fmla="*/ 1686570 h 6281670"/>
                <a:gd name="connsiteX83-891" fmla="*/ 5361220 w 8613217"/>
                <a:gd name="connsiteY83-892" fmla="*/ 1669072 h 6281670"/>
                <a:gd name="connsiteX84-893" fmla="*/ 5461499 w 8613217"/>
                <a:gd name="connsiteY84-894" fmla="*/ 1248439 h 6281670"/>
                <a:gd name="connsiteX85-895" fmla="*/ 5491784 w 8613217"/>
                <a:gd name="connsiteY85-896" fmla="*/ 1043170 h 6281670"/>
                <a:gd name="connsiteX86-897" fmla="*/ 5497841 w 8613217"/>
                <a:gd name="connsiteY86-898" fmla="*/ 1081532 h 6281670"/>
                <a:gd name="connsiteX87-899" fmla="*/ 5481016 w 8613217"/>
                <a:gd name="connsiteY87-900" fmla="*/ 1353429 h 6281670"/>
                <a:gd name="connsiteX88-901" fmla="*/ 5415734 w 8613217"/>
                <a:gd name="connsiteY88-902" fmla="*/ 1727624 h 6281670"/>
                <a:gd name="connsiteX89-903" fmla="*/ 5151240 w 8613217"/>
                <a:gd name="connsiteY89-904" fmla="*/ 2245171 h 6281670"/>
                <a:gd name="connsiteX90-905" fmla="*/ 4908282 w 8613217"/>
                <a:gd name="connsiteY90-906" fmla="*/ 2596483 h 6281670"/>
                <a:gd name="connsiteX91-907" fmla="*/ 4750124 w 8613217"/>
                <a:gd name="connsiteY91-908" fmla="*/ 2989523 h 6281670"/>
                <a:gd name="connsiteX92-909" fmla="*/ 4743394 w 8613217"/>
                <a:gd name="connsiteY92-910" fmla="*/ 3043364 h 6281670"/>
                <a:gd name="connsiteX93-911" fmla="*/ 4737337 w 8613217"/>
                <a:gd name="connsiteY93-912" fmla="*/ 3162487 h 6281670"/>
                <a:gd name="connsiteX94-913" fmla="*/ 4680804 w 8613217"/>
                <a:gd name="connsiteY94-914" fmla="*/ 3076341 h 6281670"/>
                <a:gd name="connsiteX95-915" fmla="*/ 4591293 w 8613217"/>
                <a:gd name="connsiteY95-916" fmla="*/ 2915491 h 6281670"/>
                <a:gd name="connsiteX96-917" fmla="*/ 4573122 w 8613217"/>
                <a:gd name="connsiteY96-918" fmla="*/ 2881841 h 6281670"/>
                <a:gd name="connsiteX97-919" fmla="*/ 4565719 w 8613217"/>
                <a:gd name="connsiteY97-920" fmla="*/ 2868381 h 6281670"/>
                <a:gd name="connsiteX98-921" fmla="*/ 4552259 w 8613217"/>
                <a:gd name="connsiteY98-922" fmla="*/ 2838095 h 6281670"/>
                <a:gd name="connsiteX99-923" fmla="*/ 4404869 w 8613217"/>
                <a:gd name="connsiteY99-924" fmla="*/ 2499569 h 6281670"/>
                <a:gd name="connsiteX100-925" fmla="*/ 4425059 w 8613217"/>
                <a:gd name="connsiteY100-926" fmla="*/ 2408713 h 6281670"/>
                <a:gd name="connsiteX101-927" fmla="*/ 4497071 w 8613217"/>
                <a:gd name="connsiteY101-928" fmla="*/ 2304396 h 6281670"/>
                <a:gd name="connsiteX102-929" fmla="*/ 4551585 w 8613217"/>
                <a:gd name="connsiteY102-930" fmla="*/ 2152968 h 6281670"/>
                <a:gd name="connsiteX103-931" fmla="*/ 4741375 w 8613217"/>
                <a:gd name="connsiteY103-932" fmla="*/ 1413327 h 6281670"/>
                <a:gd name="connsiteX104-933" fmla="*/ 4929146 w 8613217"/>
                <a:gd name="connsiteY104-934" fmla="*/ 819730 h 6281670"/>
                <a:gd name="connsiteX105-935" fmla="*/ 5233347 w 8613217"/>
                <a:gd name="connsiteY105-936" fmla="*/ 28940 h 6281670"/>
                <a:gd name="connsiteX106-937" fmla="*/ 5238058 w 8613217"/>
                <a:gd name="connsiteY106-938" fmla="*/ 0 h 6281670"/>
                <a:gd name="connsiteX107-939" fmla="*/ 4976929 w 8613217"/>
                <a:gd name="connsiteY107-940" fmla="*/ 159504 h 6281670"/>
                <a:gd name="connsiteX108-941" fmla="*/ 4204984 w 8613217"/>
                <a:gd name="connsiteY108-942" fmla="*/ 890396 h 6281670"/>
                <a:gd name="connsiteX109-943" fmla="*/ 3943182 w 8613217"/>
                <a:gd name="connsiteY109-944" fmla="*/ 2139508 h 6281670"/>
                <a:gd name="connsiteX110-945" fmla="*/ 4076438 w 8613217"/>
                <a:gd name="connsiteY110-946" fmla="*/ 2389868 h 6281670"/>
                <a:gd name="connsiteX111-947" fmla="*/ 4215079 w 8613217"/>
                <a:gd name="connsiteY111-948" fmla="*/ 2474668 h 6281670"/>
                <a:gd name="connsiteX112-949" fmla="*/ 4244018 w 8613217"/>
                <a:gd name="connsiteY112-950" fmla="*/ 2445055 h 6281670"/>
                <a:gd name="connsiteX113-951" fmla="*/ 4230558 w 8613217"/>
                <a:gd name="connsiteY113-952" fmla="*/ 1718875 h 6281670"/>
                <a:gd name="connsiteX114-953" fmla="*/ 4411599 w 8613217"/>
                <a:gd name="connsiteY114-954" fmla="*/ 1186522 h 6281670"/>
                <a:gd name="connsiteX115-955" fmla="*/ 4552259 w 8613217"/>
                <a:gd name="connsiteY115-956" fmla="*/ 934815 h 6281670"/>
                <a:gd name="connsiteX116-957" fmla="*/ 4572449 w 8613217"/>
                <a:gd name="connsiteY116-958" fmla="*/ 920008 h 6281670"/>
                <a:gd name="connsiteX117-959" fmla="*/ 4553604 w 8613217"/>
                <a:gd name="connsiteY117-960" fmla="*/ 956351 h 6281670"/>
                <a:gd name="connsiteX118-961" fmla="*/ 4390735 w 8613217"/>
                <a:gd name="connsiteY118-962" fmla="*/ 1302280 h 6281670"/>
                <a:gd name="connsiteX119-963" fmla="*/ 4340260 w 8613217"/>
                <a:gd name="connsiteY119-964" fmla="*/ 2524471 h 6281670"/>
                <a:gd name="connsiteX120-965" fmla="*/ 4501109 w 8613217"/>
                <a:gd name="connsiteY120-966" fmla="*/ 2892609 h 6281670"/>
                <a:gd name="connsiteX121-967" fmla="*/ 4519281 w 8613217"/>
                <a:gd name="connsiteY121-968" fmla="*/ 2931644 h 6281670"/>
                <a:gd name="connsiteX122-969" fmla="*/ 4692918 w 8613217"/>
                <a:gd name="connsiteY122-970" fmla="*/ 3241230 h 6281670"/>
                <a:gd name="connsiteX123-971" fmla="*/ 4992409 w 8613217"/>
                <a:gd name="connsiteY123-972" fmla="*/ 3809925 h 6281670"/>
                <a:gd name="connsiteX124-973" fmla="*/ 5000485 w 8613217"/>
                <a:gd name="connsiteY124-974" fmla="*/ 3847614 h 6281670"/>
                <a:gd name="connsiteX125-975" fmla="*/ 4993755 w 8613217"/>
                <a:gd name="connsiteY125-976" fmla="*/ 3855017 h 6281670"/>
                <a:gd name="connsiteX126-977" fmla="*/ 4993082 w 8613217"/>
                <a:gd name="connsiteY126-978" fmla="*/ 3855690 h 6281670"/>
                <a:gd name="connsiteX127-979" fmla="*/ 4982313 w 8613217"/>
                <a:gd name="connsiteY127-980" fmla="*/ 3867131 h 6281670"/>
                <a:gd name="connsiteX128-981" fmla="*/ 4626290 w 8613217"/>
                <a:gd name="connsiteY128-982" fmla="*/ 4274977 h 6281670"/>
                <a:gd name="connsiteX129-983" fmla="*/ 4180755 w 8613217"/>
                <a:gd name="connsiteY129-984" fmla="*/ 4968853 h 6281670"/>
                <a:gd name="connsiteX130-985" fmla="*/ 4071727 w 8613217"/>
                <a:gd name="connsiteY130-986" fmla="*/ 5853192 h 6281670"/>
                <a:gd name="connsiteX131-987" fmla="*/ 4040769 w 8613217"/>
                <a:gd name="connsiteY131-988" fmla="*/ 5907706 h 6281670"/>
                <a:gd name="connsiteX132-989" fmla="*/ 4005099 w 8613217"/>
                <a:gd name="connsiteY132-990" fmla="*/ 5881459 h 6281670"/>
                <a:gd name="connsiteX133-991" fmla="*/ 4007791 w 8613217"/>
                <a:gd name="connsiteY133-992" fmla="*/ 5830983 h 6281670"/>
                <a:gd name="connsiteX134-993" fmla="*/ 3990293 w 8613217"/>
                <a:gd name="connsiteY134-994" fmla="*/ 5807427 h 6281670"/>
                <a:gd name="connsiteX135-995" fmla="*/ 3964045 w 8613217"/>
                <a:gd name="connsiteY135-996" fmla="*/ 5789256 h 6281670"/>
                <a:gd name="connsiteX136-997" fmla="*/ 3941836 w 8613217"/>
                <a:gd name="connsiteY136-998" fmla="*/ 5705129 h 6281670"/>
                <a:gd name="connsiteX137-999" fmla="*/ 3908185 w 8613217"/>
                <a:gd name="connsiteY137-1000" fmla="*/ 5236040 h 6281670"/>
                <a:gd name="connsiteX138-1001" fmla="*/ 3918953 w 8613217"/>
                <a:gd name="connsiteY138-1002" fmla="*/ 4237288 h 6281670"/>
                <a:gd name="connsiteX139-1003" fmla="*/ 3786370 w 8613217"/>
                <a:gd name="connsiteY139-1004" fmla="*/ 3122779 h 6281670"/>
                <a:gd name="connsiteX140-1005" fmla="*/ 3570333 w 8613217"/>
                <a:gd name="connsiteY140-1006" fmla="*/ 2570236 h 6281670"/>
                <a:gd name="connsiteX141-1007" fmla="*/ 3563603 w 8613217"/>
                <a:gd name="connsiteY141-1008" fmla="*/ 2556776 h 6281670"/>
                <a:gd name="connsiteX142-1009" fmla="*/ 3556872 w 8613217"/>
                <a:gd name="connsiteY142-1010" fmla="*/ 2543315 h 6281670"/>
                <a:gd name="connsiteX143-1011" fmla="*/ 3531298 w 8613217"/>
                <a:gd name="connsiteY143-1012" fmla="*/ 2494185 h 6281670"/>
                <a:gd name="connsiteX144-1013" fmla="*/ 3525241 w 8613217"/>
                <a:gd name="connsiteY144-1014" fmla="*/ 2482071 h 6281670"/>
                <a:gd name="connsiteX145-1015" fmla="*/ 3410829 w 8613217"/>
                <a:gd name="connsiteY145-1016" fmla="*/ 2273437 h 6281670"/>
                <a:gd name="connsiteX146-1017" fmla="*/ 3411502 w 8613217"/>
                <a:gd name="connsiteY146-1018" fmla="*/ 2229018 h 6281670"/>
                <a:gd name="connsiteX147-1019" fmla="*/ 3451209 w 8613217"/>
                <a:gd name="connsiteY147-1020" fmla="*/ 2126720 h 6281670"/>
                <a:gd name="connsiteX148-1021" fmla="*/ 3431692 w 8613217"/>
                <a:gd name="connsiteY148-1022" fmla="*/ 1895877 h 6281670"/>
                <a:gd name="connsiteX149-1023" fmla="*/ 3186715 w 8613217"/>
                <a:gd name="connsiteY149-1024" fmla="*/ 1401886 h 6281670"/>
                <a:gd name="connsiteX150-1025" fmla="*/ 2531874 w 8613217"/>
                <a:gd name="connsiteY150-1026" fmla="*/ 701952 h 6281670"/>
                <a:gd name="connsiteX151-1027" fmla="*/ 1731662 w 8613217"/>
                <a:gd name="connsiteY151-1028" fmla="*/ 39035 h 6281670"/>
                <a:gd name="connsiteX152-1029" fmla="*/ 1722913 w 8613217"/>
                <a:gd name="connsiteY152-1030" fmla="*/ 36343 h 6281670"/>
                <a:gd name="connsiteX153-1031" fmla="*/ 1723586 w 8613217"/>
                <a:gd name="connsiteY153-1032" fmla="*/ 47111 h 6281670"/>
                <a:gd name="connsiteX154-1033" fmla="*/ 1984042 w 8613217"/>
                <a:gd name="connsiteY154-1034" fmla="*/ 871552 h 6281670"/>
                <a:gd name="connsiteX155-1035" fmla="*/ 2773486 w 8613217"/>
                <a:gd name="connsiteY155-1036" fmla="*/ 2064130 h 6281670"/>
                <a:gd name="connsiteX156-1037" fmla="*/ 3058170 w 8613217"/>
                <a:gd name="connsiteY156-1038" fmla="*/ 2286897 h 6281670"/>
                <a:gd name="connsiteX157-1039" fmla="*/ 3235845 w 8613217"/>
                <a:gd name="connsiteY157-1040" fmla="*/ 2329297 h 6281670"/>
                <a:gd name="connsiteX158-1041" fmla="*/ 3256709 w 8613217"/>
                <a:gd name="connsiteY158-1042" fmla="*/ 2294974 h 6281670"/>
                <a:gd name="connsiteX159-1043" fmla="*/ 3083072 w 8613217"/>
                <a:gd name="connsiteY159-1044" fmla="*/ 1999521 h 6281670"/>
                <a:gd name="connsiteX160-1045" fmla="*/ 2450440 w 8613217"/>
                <a:gd name="connsiteY160-1046" fmla="*/ 1092973 h 6281670"/>
                <a:gd name="connsiteX161-1047" fmla="*/ 2432941 w 8613217"/>
                <a:gd name="connsiteY161-1048" fmla="*/ 1062014 h 6281670"/>
                <a:gd name="connsiteX162-1049" fmla="*/ 2454478 w 8613217"/>
                <a:gd name="connsiteY162-1050" fmla="*/ 1076820 h 6281670"/>
                <a:gd name="connsiteX163-1051" fmla="*/ 2967986 w 8613217"/>
                <a:gd name="connsiteY163-1052" fmla="*/ 1739738 h 6281670"/>
                <a:gd name="connsiteX164-1053" fmla="*/ 3266131 w 8613217"/>
                <a:gd name="connsiteY164-1054" fmla="*/ 2175850 h 6281670"/>
                <a:gd name="connsiteX165-1055" fmla="*/ 3457939 w 8613217"/>
                <a:gd name="connsiteY165-1056" fmla="*/ 2509665 h 6281670"/>
                <a:gd name="connsiteX166-1057" fmla="*/ 3464670 w 8613217"/>
                <a:gd name="connsiteY166-1058" fmla="*/ 2523125 h 6281670"/>
                <a:gd name="connsiteX167-1059" fmla="*/ 3471400 w 8613217"/>
                <a:gd name="connsiteY167-1060" fmla="*/ 2536585 h 6281670"/>
                <a:gd name="connsiteX168-1061" fmla="*/ 3478130 w 8613217"/>
                <a:gd name="connsiteY168-1062" fmla="*/ 2550045 h 6281670"/>
                <a:gd name="connsiteX169-1063" fmla="*/ 3484860 w 8613217"/>
                <a:gd name="connsiteY169-1064" fmla="*/ 2563506 h 6281670"/>
                <a:gd name="connsiteX170-1065" fmla="*/ 3491590 w 8613217"/>
                <a:gd name="connsiteY170-1066" fmla="*/ 2576966 h 6281670"/>
                <a:gd name="connsiteX171-1067" fmla="*/ 3498320 w 8613217"/>
                <a:gd name="connsiteY171-1068" fmla="*/ 2590426 h 6281670"/>
                <a:gd name="connsiteX172-1069" fmla="*/ 3504378 w 8613217"/>
                <a:gd name="connsiteY172-1070" fmla="*/ 2605906 h 6281670"/>
                <a:gd name="connsiteX173-1071" fmla="*/ 3733875 w 8613217"/>
                <a:gd name="connsiteY173-1072" fmla="*/ 3249979 h 6281670"/>
                <a:gd name="connsiteX174-1073" fmla="*/ 3823385 w 8613217"/>
                <a:gd name="connsiteY174-1074" fmla="*/ 4359777 h 6281670"/>
                <a:gd name="connsiteX175-1075" fmla="*/ 3816655 w 8613217"/>
                <a:gd name="connsiteY175-1076" fmla="*/ 4369199 h 6281670"/>
                <a:gd name="connsiteX176-1077" fmla="*/ 3800503 w 8613217"/>
                <a:gd name="connsiteY176-1078" fmla="*/ 4322761 h 6281670"/>
                <a:gd name="connsiteX177-1079" fmla="*/ 3407464 w 8613217"/>
                <a:gd name="connsiteY177-1080" fmla="*/ 3663208 h 6281670"/>
                <a:gd name="connsiteX178-1081" fmla="*/ 2516395 w 8613217"/>
                <a:gd name="connsiteY178-1082" fmla="*/ 2980101 h 6281670"/>
                <a:gd name="connsiteX179-1083" fmla="*/ 2502934 w 8613217"/>
                <a:gd name="connsiteY179-1084" fmla="*/ 2971351 h 6281670"/>
                <a:gd name="connsiteX180-1085" fmla="*/ 2390541 w 8613217"/>
                <a:gd name="connsiteY180-1086" fmla="*/ 2898666 h 6281670"/>
                <a:gd name="connsiteX181-1087" fmla="*/ 2247863 w 8613217"/>
                <a:gd name="connsiteY181-1088" fmla="*/ 2802425 h 6281670"/>
                <a:gd name="connsiteX182-1089" fmla="*/ 2055381 w 8613217"/>
                <a:gd name="connsiteY182-1090" fmla="*/ 2665131 h 6281670"/>
                <a:gd name="connsiteX183-1091" fmla="*/ 1471879 w 8613217"/>
                <a:gd name="connsiteY183-1092" fmla="*/ 2148930 h 6281670"/>
                <a:gd name="connsiteX184-1093" fmla="*/ 1461111 w 8613217"/>
                <a:gd name="connsiteY184-1094" fmla="*/ 2109895 h 6281670"/>
                <a:gd name="connsiteX185-1095" fmla="*/ 1501492 w 8613217"/>
                <a:gd name="connsiteY185-1096" fmla="*/ 1918759 h 6281670"/>
                <a:gd name="connsiteX186-1097" fmla="*/ 1395155 w 8613217"/>
                <a:gd name="connsiteY186-1098" fmla="*/ 1570812 h 6281670"/>
                <a:gd name="connsiteX187-1099" fmla="*/ 937507 w 8613217"/>
                <a:gd name="connsiteY187-1100" fmla="*/ 860783 h 6281670"/>
                <a:gd name="connsiteX188-1101" fmla="*/ 682435 w 8613217"/>
                <a:gd name="connsiteY188-1102" fmla="*/ 471109 h 6281670"/>
                <a:gd name="connsiteX189-1103" fmla="*/ 590905 w 8613217"/>
                <a:gd name="connsiteY189-1104" fmla="*/ 214691 h 6281670"/>
                <a:gd name="connsiteX190-1105" fmla="*/ 581483 w 8613217"/>
                <a:gd name="connsiteY190-1106" fmla="*/ 222767 h 6281670"/>
                <a:gd name="connsiteX191-1107" fmla="*/ 555909 w 8613217"/>
                <a:gd name="connsiteY191-1108" fmla="*/ 262475 h 6281670"/>
                <a:gd name="connsiteX192-1109" fmla="*/ 423998 w 8613217"/>
                <a:gd name="connsiteY192-1110" fmla="*/ 619845 h 6281670"/>
                <a:gd name="connsiteX193-1111" fmla="*/ 443515 w 8613217"/>
                <a:gd name="connsiteY193-1112" fmla="*/ 1227575 h 6281670"/>
                <a:gd name="connsiteX194-1113" fmla="*/ 806942 w 8613217"/>
                <a:gd name="connsiteY194-1114" fmla="*/ 1996156 h 6281670"/>
                <a:gd name="connsiteX195-1115" fmla="*/ 1087589 w 8613217"/>
                <a:gd name="connsiteY195-1116" fmla="*/ 2216231 h 6281670"/>
                <a:gd name="connsiteX196-1117" fmla="*/ 1317086 w 8613217"/>
                <a:gd name="connsiteY196-1118" fmla="*/ 2233729 h 6281670"/>
                <a:gd name="connsiteX197-1119" fmla="*/ 1327181 w 8613217"/>
                <a:gd name="connsiteY197-1120" fmla="*/ 2198060 h 6281670"/>
                <a:gd name="connsiteX198-1121" fmla="*/ 816364 w 8613217"/>
                <a:gd name="connsiteY198-1122" fmla="*/ 1324489 h 6281670"/>
                <a:gd name="connsiteX199-1123" fmla="*/ 702625 w 8613217"/>
                <a:gd name="connsiteY199-1124" fmla="*/ 1031056 h 6281670"/>
                <a:gd name="connsiteX200-1125" fmla="*/ 767908 w 8613217"/>
                <a:gd name="connsiteY200-1126" fmla="*/ 1173061 h 6281670"/>
                <a:gd name="connsiteX201-1127" fmla="*/ 1444285 w 8613217"/>
                <a:gd name="connsiteY201-1128" fmla="*/ 2226326 h 6281670"/>
                <a:gd name="connsiteX202-1129" fmla="*/ 2209501 w 8613217"/>
                <a:gd name="connsiteY202-1130" fmla="*/ 2876457 h 6281670"/>
                <a:gd name="connsiteX203-1131" fmla="*/ 2308434 w 8613217"/>
                <a:gd name="connsiteY203-1132" fmla="*/ 2939720 h 6281670"/>
                <a:gd name="connsiteX204-1133" fmla="*/ 2340738 w 8613217"/>
                <a:gd name="connsiteY204-1134" fmla="*/ 2972025 h 6281670"/>
                <a:gd name="connsiteX205-1135" fmla="*/ 2302377 w 8613217"/>
                <a:gd name="connsiteY205-1136" fmla="*/ 2972025 h 6281670"/>
                <a:gd name="connsiteX206-1137" fmla="*/ 2266034 w 8613217"/>
                <a:gd name="connsiteY206-1138" fmla="*/ 2967313 h 6281670"/>
                <a:gd name="connsiteX207-1139" fmla="*/ 1817807 w 8613217"/>
                <a:gd name="connsiteY207-1140" fmla="*/ 3025866 h 6281670"/>
                <a:gd name="connsiteX208-1141" fmla="*/ 1007500 w 8613217"/>
                <a:gd name="connsiteY208-1142" fmla="*/ 3309877 h 6281670"/>
                <a:gd name="connsiteX209-1143" fmla="*/ 960389 w 8613217"/>
                <a:gd name="connsiteY209-1144" fmla="*/ 3293725 h 6281670"/>
                <a:gd name="connsiteX210-1145" fmla="*/ 446207 w 8613217"/>
                <a:gd name="connsiteY210-1146" fmla="*/ 3134221 h 6281670"/>
                <a:gd name="connsiteX211-1147" fmla="*/ 217383 w 8613217"/>
                <a:gd name="connsiteY211-1148" fmla="*/ 3227096 h 6281670"/>
                <a:gd name="connsiteX212-1149" fmla="*/ 0 w 8613217"/>
                <a:gd name="connsiteY212-1150" fmla="*/ 3236518 h 6281670"/>
                <a:gd name="connsiteX213-1151" fmla="*/ 0 w 8613217"/>
                <a:gd name="connsiteY213-1152" fmla="*/ 3330740 h 6281670"/>
                <a:gd name="connsiteX214-1153" fmla="*/ 9422 w 8613217"/>
                <a:gd name="connsiteY214-1154" fmla="*/ 3346892 h 6281670"/>
                <a:gd name="connsiteX215-1155" fmla="*/ 255072 w 8613217"/>
                <a:gd name="connsiteY215-1156" fmla="*/ 3717723 h 6281670"/>
                <a:gd name="connsiteX216-1157" fmla="*/ 747044 w 8613217"/>
                <a:gd name="connsiteY216-1158" fmla="*/ 3826078 h 6281670"/>
                <a:gd name="connsiteX217-1159" fmla="*/ 1016249 w 8613217"/>
                <a:gd name="connsiteY217-1160" fmla="*/ 3490244 h 6281670"/>
                <a:gd name="connsiteX218-1161" fmla="*/ 981253 w 8613217"/>
                <a:gd name="connsiteY218-1162" fmla="*/ 3461305 h 6281670"/>
                <a:gd name="connsiteX219-1163" fmla="*/ 563312 w 8613217"/>
                <a:gd name="connsiteY219-1164" fmla="*/ 3490917 h 6281670"/>
                <a:gd name="connsiteX220-1165" fmla="*/ 390347 w 8613217"/>
                <a:gd name="connsiteY220-1166" fmla="*/ 3460632 h 6281670"/>
                <a:gd name="connsiteX221-1167" fmla="*/ 489953 w 8613217"/>
                <a:gd name="connsiteY221-1168" fmla="*/ 3463997 h 6281670"/>
                <a:gd name="connsiteX222-1169" fmla="*/ 903183 w 8613217"/>
                <a:gd name="connsiteY222-1170" fmla="*/ 3408137 h 6281670"/>
                <a:gd name="connsiteX223-1171" fmla="*/ 1043170 w 8613217"/>
                <a:gd name="connsiteY223-1172" fmla="*/ 3372467 h 6281670"/>
                <a:gd name="connsiteX224-1173" fmla="*/ 1508895 w 8613217"/>
                <a:gd name="connsiteY224-1174" fmla="*/ 3218347 h 6281670"/>
                <a:gd name="connsiteX225-1175" fmla="*/ 1912029 w 8613217"/>
                <a:gd name="connsiteY225-1176" fmla="*/ 3101243 h 6281670"/>
                <a:gd name="connsiteX226-1177" fmla="*/ 1912029 w 8613217"/>
                <a:gd name="connsiteY226-1178" fmla="*/ 3101243 h 6281670"/>
                <a:gd name="connsiteX227-1179" fmla="*/ 1924816 w 8613217"/>
                <a:gd name="connsiteY227-1180" fmla="*/ 3099224 h 6281670"/>
                <a:gd name="connsiteX228-1181" fmla="*/ 1986061 w 8613217"/>
                <a:gd name="connsiteY228-1182" fmla="*/ 3087783 h 6281670"/>
                <a:gd name="connsiteX229-1183" fmla="*/ 1992791 w 8613217"/>
                <a:gd name="connsiteY229-1184" fmla="*/ 3087110 h 6281670"/>
                <a:gd name="connsiteX230-1185" fmla="*/ 2087013 w 8613217"/>
                <a:gd name="connsiteY230-1186" fmla="*/ 3074322 h 6281670"/>
                <a:gd name="connsiteX231-1187" fmla="*/ 2113933 w 8613217"/>
                <a:gd name="connsiteY231-1188" fmla="*/ 3072976 h 6281670"/>
                <a:gd name="connsiteX232-1189" fmla="*/ 2118644 w 8613217"/>
                <a:gd name="connsiteY232-1190" fmla="*/ 3064227 h 6281670"/>
                <a:gd name="connsiteX233-1191" fmla="*/ 2257958 w 8613217"/>
                <a:gd name="connsiteY233-1192" fmla="*/ 3064227 h 6281670"/>
                <a:gd name="connsiteX234-1193" fmla="*/ 2262669 w 8613217"/>
                <a:gd name="connsiteY234-1194" fmla="*/ 3072976 h 6281670"/>
                <a:gd name="connsiteX235-1195" fmla="*/ 2434960 w 8613217"/>
                <a:gd name="connsiteY235-1196" fmla="*/ 3101243 h 6281670"/>
                <a:gd name="connsiteX236-1197" fmla="*/ 2635518 w 8613217"/>
                <a:gd name="connsiteY236-1198" fmla="*/ 3164506 h 6281670"/>
                <a:gd name="connsiteX237-1199" fmla="*/ 3038653 w 8613217"/>
                <a:gd name="connsiteY237-1200" fmla="*/ 3453902 h 6281670"/>
                <a:gd name="connsiteX238-1201" fmla="*/ 3580428 w 8613217"/>
                <a:gd name="connsiteY238-1202" fmla="*/ 4087880 h 6281670"/>
                <a:gd name="connsiteX239-1203" fmla="*/ 3776274 w 8613217"/>
                <a:gd name="connsiteY239-1204" fmla="*/ 4626290 h 6281670"/>
                <a:gd name="connsiteX240-1205" fmla="*/ 3813963 w 8613217"/>
                <a:gd name="connsiteY240-1206" fmla="*/ 4802619 h 6281670"/>
                <a:gd name="connsiteX241-1207" fmla="*/ 3811944 w 8613217"/>
                <a:gd name="connsiteY241-1208" fmla="*/ 5407658 h 6281670"/>
                <a:gd name="connsiteX242-1209" fmla="*/ 3881265 w 8613217"/>
                <a:gd name="connsiteY242-1210" fmla="*/ 5874056 h 6281670"/>
                <a:gd name="connsiteX243-1211" fmla="*/ 3879919 w 8613217"/>
                <a:gd name="connsiteY243-1212" fmla="*/ 5898957 h 6281670"/>
                <a:gd name="connsiteX244-1213" fmla="*/ 3757430 w 8613217"/>
                <a:gd name="connsiteY244-1214" fmla="*/ 5946068 h 6281670"/>
                <a:gd name="connsiteX245-1215" fmla="*/ 3743970 w 8613217"/>
                <a:gd name="connsiteY245-1216" fmla="*/ 6053750 h 6281670"/>
                <a:gd name="connsiteX246-1217" fmla="*/ 3803195 w 8613217"/>
                <a:gd name="connsiteY246-1218" fmla="*/ 6092112 h 6281670"/>
                <a:gd name="connsiteX247-1219" fmla="*/ 3896071 w 8613217"/>
                <a:gd name="connsiteY247-1220" fmla="*/ 6023464 h 6281670"/>
                <a:gd name="connsiteX248-1221" fmla="*/ 3920972 w 8613217"/>
                <a:gd name="connsiteY248-1222" fmla="*/ 5996544 h 6281670"/>
                <a:gd name="connsiteX249-1223" fmla="*/ 3918953 w 8613217"/>
                <a:gd name="connsiteY249-1224" fmla="*/ 6053077 h 6281670"/>
                <a:gd name="connsiteX250-1225" fmla="*/ 3931741 w 8613217"/>
                <a:gd name="connsiteY250-1226" fmla="*/ 6077978 h 6281670"/>
                <a:gd name="connsiteX251-1227" fmla="*/ 3951931 w 8613217"/>
                <a:gd name="connsiteY251-1228" fmla="*/ 6055769 h 6281670"/>
                <a:gd name="connsiteX252-1229" fmla="*/ 3972121 w 8613217"/>
                <a:gd name="connsiteY252-1230" fmla="*/ 5988468 h 6281670"/>
                <a:gd name="connsiteX253-1231" fmla="*/ 3994331 w 8613217"/>
                <a:gd name="connsiteY253-1232" fmla="*/ 5968277 h 6281670"/>
                <a:gd name="connsiteX254-1233" fmla="*/ 4005099 w 8613217"/>
                <a:gd name="connsiteY254-1234" fmla="*/ 5995198 h 6281670"/>
                <a:gd name="connsiteX255-1235" fmla="*/ 4071054 w 8613217"/>
                <a:gd name="connsiteY255-1236" fmla="*/ 6040290 h 6281670"/>
                <a:gd name="connsiteX256-1237" fmla="*/ 4100667 w 8613217"/>
                <a:gd name="connsiteY256-1238" fmla="*/ 6026829 h 6281670"/>
                <a:gd name="connsiteX257-1239" fmla="*/ 4110089 w 8613217"/>
                <a:gd name="connsiteY257-1240" fmla="*/ 5993179 h 6281670"/>
                <a:gd name="connsiteX258-1241" fmla="*/ 4124895 w 8613217"/>
                <a:gd name="connsiteY258-1242" fmla="*/ 6032214 h 6281670"/>
                <a:gd name="connsiteX259-1243" fmla="*/ 4117492 w 8613217"/>
                <a:gd name="connsiteY259-1244" fmla="*/ 6106918 h 6281670"/>
                <a:gd name="connsiteX260-1245" fmla="*/ 4080476 w 8613217"/>
                <a:gd name="connsiteY260-1246" fmla="*/ 6141242 h 6281670"/>
                <a:gd name="connsiteX261-1247" fmla="*/ 4176717 w 8613217"/>
                <a:gd name="connsiteY261-1248" fmla="*/ 6189025 h 6281670"/>
                <a:gd name="connsiteX262-1249" fmla="*/ 4170660 w 8613217"/>
                <a:gd name="connsiteY262-1250" fmla="*/ 6271133 h 6281670"/>
                <a:gd name="connsiteX263-1251" fmla="*/ 4195562 w 8613217"/>
                <a:gd name="connsiteY263-1252" fmla="*/ 6277863 h 6281670"/>
                <a:gd name="connsiteX264-1253" fmla="*/ 4261517 w 8613217"/>
                <a:gd name="connsiteY264-1254" fmla="*/ 6267768 h 6281670"/>
                <a:gd name="connsiteX265-1255" fmla="*/ 4289784 w 8613217"/>
                <a:gd name="connsiteY265-1256" fmla="*/ 6247578 h 6281670"/>
                <a:gd name="connsiteX266-1257" fmla="*/ 4295840 w 8613217"/>
                <a:gd name="connsiteY266-1258" fmla="*/ 6204505 h 6281670"/>
                <a:gd name="connsiteX267-1259" fmla="*/ 4305936 w 8613217"/>
                <a:gd name="connsiteY267-1260" fmla="*/ 6182969 h 6281670"/>
                <a:gd name="connsiteX268-1261" fmla="*/ 4324107 w 8613217"/>
                <a:gd name="connsiteY268-1262" fmla="*/ 6199794 h 6281670"/>
                <a:gd name="connsiteX269-1263" fmla="*/ 4336894 w 8613217"/>
                <a:gd name="connsiteY269-1264" fmla="*/ 6230752 h 6281670"/>
                <a:gd name="connsiteX270-1265" fmla="*/ 4342951 w 8613217"/>
                <a:gd name="connsiteY270-1266" fmla="*/ 6226714 h 6281670"/>
                <a:gd name="connsiteX271-1267" fmla="*/ 4369872 w 8613217"/>
                <a:gd name="connsiteY271-1268" fmla="*/ 6185660 h 6281670"/>
                <a:gd name="connsiteX272-1269" fmla="*/ 4382659 w 8613217"/>
                <a:gd name="connsiteY272-1270" fmla="*/ 6234791 h 6281670"/>
                <a:gd name="connsiteX273-1271" fmla="*/ 4406888 w 8613217"/>
                <a:gd name="connsiteY273-1272" fmla="*/ 6265749 h 6281670"/>
                <a:gd name="connsiteX274-1273" fmla="*/ 4484284 w 8613217"/>
                <a:gd name="connsiteY274-1274" fmla="*/ 6275171 h 6281670"/>
                <a:gd name="connsiteX275-1275" fmla="*/ 4499090 w 8613217"/>
                <a:gd name="connsiteY275-1276" fmla="*/ 6272479 h 6281670"/>
                <a:gd name="connsiteX276-1277" fmla="*/ 4512551 w 8613217"/>
                <a:gd name="connsiteY276-1278" fmla="*/ 6181622 h 6281670"/>
                <a:gd name="connsiteX277-1279" fmla="*/ 4572449 w 8613217"/>
                <a:gd name="connsiteY277-1280" fmla="*/ 6153356 h 6281670"/>
                <a:gd name="connsiteX278-1281" fmla="*/ 4575814 w 8613217"/>
                <a:gd name="connsiteY278-1282" fmla="*/ 6127781 h 6281670"/>
                <a:gd name="connsiteX279-1283" fmla="*/ 4538125 w 8613217"/>
                <a:gd name="connsiteY279-1284" fmla="*/ 6076633 h 6281670"/>
                <a:gd name="connsiteX280-1285" fmla="*/ 4536779 w 8613217"/>
                <a:gd name="connsiteY280-1286" fmla="*/ 6042309 h 6281670"/>
                <a:gd name="connsiteX281-1287" fmla="*/ 4573122 w 8613217"/>
                <a:gd name="connsiteY281-1288" fmla="*/ 6032214 h 6281670"/>
                <a:gd name="connsiteX282-1289" fmla="*/ 4637731 w 8613217"/>
                <a:gd name="connsiteY282-1290" fmla="*/ 6051058 h 6281670"/>
                <a:gd name="connsiteX283-1291" fmla="*/ 4665997 w 8613217"/>
                <a:gd name="connsiteY283-1292" fmla="*/ 6029522 h 6281670"/>
                <a:gd name="connsiteX284-1293" fmla="*/ 4665997 w 8613217"/>
                <a:gd name="connsiteY284-1294" fmla="*/ 5985776 h 6281670"/>
                <a:gd name="connsiteX285-1295" fmla="*/ 4681477 w 8613217"/>
                <a:gd name="connsiteY285-1296" fmla="*/ 5966931 h 6281670"/>
                <a:gd name="connsiteX286-1297" fmla="*/ 4701667 w 8613217"/>
                <a:gd name="connsiteY286-1298" fmla="*/ 5981065 h 6281670"/>
                <a:gd name="connsiteX287-1299" fmla="*/ 4724550 w 8613217"/>
                <a:gd name="connsiteY287-1300" fmla="*/ 6054423 h 6281670"/>
                <a:gd name="connsiteX288-1301" fmla="*/ 4743394 w 8613217"/>
                <a:gd name="connsiteY288-1302" fmla="*/ 6073268 h 6281670"/>
                <a:gd name="connsiteX289-1303" fmla="*/ 4752143 w 8613217"/>
                <a:gd name="connsiteY289-1304" fmla="*/ 6050385 h 6281670"/>
                <a:gd name="connsiteX290-1305" fmla="*/ 4752143 w 8613217"/>
                <a:gd name="connsiteY290-1306" fmla="*/ 5996544 h 6281670"/>
                <a:gd name="connsiteX291-1307" fmla="*/ 4800600 w 8613217"/>
                <a:gd name="connsiteY291-1308" fmla="*/ 6046347 h 6281670"/>
                <a:gd name="connsiteX292-1309" fmla="*/ 4859825 w 8613217"/>
                <a:gd name="connsiteY292-1310" fmla="*/ 6088747 h 6281670"/>
                <a:gd name="connsiteX293-1311" fmla="*/ 4932511 w 8613217"/>
                <a:gd name="connsiteY293-1312" fmla="*/ 6036252 h 6281670"/>
                <a:gd name="connsiteX294-1313" fmla="*/ 4919050 w 8613217"/>
                <a:gd name="connsiteY294-1314" fmla="*/ 5940011 h 6281670"/>
                <a:gd name="connsiteX295-1315" fmla="*/ 4830213 w 8613217"/>
                <a:gd name="connsiteY295-1316" fmla="*/ 5933281 h 6281670"/>
                <a:gd name="connsiteX296-1317" fmla="*/ 4779064 w 8613217"/>
                <a:gd name="connsiteY296-1318" fmla="*/ 5876074 h 6281670"/>
                <a:gd name="connsiteX297-1319" fmla="*/ 4778391 w 8613217"/>
                <a:gd name="connsiteY297-1320" fmla="*/ 5829637 h 6281670"/>
                <a:gd name="connsiteX298-1321" fmla="*/ 5091342 w 8613217"/>
                <a:gd name="connsiteY298-1322" fmla="*/ 5236712 h 6281670"/>
                <a:gd name="connsiteX299-1323" fmla="*/ 5116243 w 8613217"/>
                <a:gd name="connsiteY299-1324" fmla="*/ 5202389 h 6281670"/>
                <a:gd name="connsiteX300-1325" fmla="*/ 5269690 w 8613217"/>
                <a:gd name="connsiteY300-1326" fmla="*/ 5086631 h 6281670"/>
                <a:gd name="connsiteX301-1327" fmla="*/ 5744837 w 8613217"/>
                <a:gd name="connsiteY301-1328" fmla="*/ 4795889 h 6281670"/>
                <a:gd name="connsiteX302-1329" fmla="*/ 5814830 w 8613217"/>
                <a:gd name="connsiteY302-1330" fmla="*/ 4775699 h 6281670"/>
                <a:gd name="connsiteX303-1331" fmla="*/ 6103553 w 8613217"/>
                <a:gd name="connsiteY303-1332" fmla="*/ 4765603 h 6281670"/>
                <a:gd name="connsiteX304-1333" fmla="*/ 7086824 w 8613217"/>
                <a:gd name="connsiteY304-1334" fmla="*/ 4811369 h 6281670"/>
                <a:gd name="connsiteX305-1335" fmla="*/ 7489959 w 8613217"/>
                <a:gd name="connsiteY305-1336" fmla="*/ 4805311 h 6281670"/>
                <a:gd name="connsiteX306-1337" fmla="*/ 7516880 w 8613217"/>
                <a:gd name="connsiteY306-1338" fmla="*/ 4801946 h 6281670"/>
                <a:gd name="connsiteX307-1339" fmla="*/ 7536397 w 8613217"/>
                <a:gd name="connsiteY307-1340" fmla="*/ 4800600 h 6281670"/>
                <a:gd name="connsiteX308-1341" fmla="*/ 7619850 w 8613217"/>
                <a:gd name="connsiteY308-1342" fmla="*/ 4791178 h 6281670"/>
                <a:gd name="connsiteX309-1343" fmla="*/ 7661577 w 8613217"/>
                <a:gd name="connsiteY309-1344" fmla="*/ 4813388 h 6281670"/>
                <a:gd name="connsiteX310-1345" fmla="*/ 7920014 w 8613217"/>
                <a:gd name="connsiteY310-1346" fmla="*/ 5004523 h 6281670"/>
                <a:gd name="connsiteX311-1347" fmla="*/ 8354780 w 8613217"/>
                <a:gd name="connsiteY311-1348" fmla="*/ 4830886 h 6281670"/>
                <a:gd name="connsiteX312-1349" fmla="*/ 8579567 w 8613217"/>
                <a:gd name="connsiteY312-1350" fmla="*/ 4409580 h 6281670"/>
                <a:gd name="connsiteX313-1351" fmla="*/ 8613217 w 8613217"/>
                <a:gd name="connsiteY313-1352" fmla="*/ 4250076 h 6281670"/>
                <a:gd name="connsiteX314-1353" fmla="*/ 8613217 w 8613217"/>
                <a:gd name="connsiteY314-1354" fmla="*/ 4196235 h 6281670"/>
                <a:gd name="connsiteX315-1355" fmla="*/ 8420062 w 8613217"/>
                <a:gd name="connsiteY315-1356" fmla="*/ 4211041 h 6281670"/>
                <a:gd name="connsiteX316-1357" fmla="*/ 4571776 w 8613217"/>
                <a:gd name="connsiteY316-1358" fmla="*/ 915970 h 6281670"/>
                <a:gd name="connsiteX317-1359" fmla="*/ 4583890 w 8613217"/>
                <a:gd name="connsiteY317-1360" fmla="*/ 888377 h 6281670"/>
                <a:gd name="connsiteX318-1361" fmla="*/ 4571776 w 8613217"/>
                <a:gd name="connsiteY318-1362" fmla="*/ 915970 h 6281670"/>
                <a:gd name="connsiteX319-1363" fmla="*/ 2362948 w 8613217"/>
                <a:gd name="connsiteY319-1364" fmla="*/ 965100 h 6281670"/>
                <a:gd name="connsiteX320-1365" fmla="*/ 2363621 w 8613217"/>
                <a:gd name="connsiteY320-1366" fmla="*/ 962408 h 6281670"/>
                <a:gd name="connsiteX321-1367" fmla="*/ 2368332 w 8613217"/>
                <a:gd name="connsiteY321-1368" fmla="*/ 967119 h 6281670"/>
                <a:gd name="connsiteX322-1369" fmla="*/ 2362948 w 8613217"/>
                <a:gd name="connsiteY322-1370" fmla="*/ 965100 h 6281670"/>
                <a:gd name="connsiteX323-1371" fmla="*/ 2435633 w 8613217"/>
                <a:gd name="connsiteY323-1372" fmla="*/ 1055284 h 6281670"/>
                <a:gd name="connsiteX324-1373" fmla="*/ 2426211 w 8613217"/>
                <a:gd name="connsiteY324-1374" fmla="*/ 1053265 h 6281670"/>
                <a:gd name="connsiteX325-1375" fmla="*/ 2370351 w 8613217"/>
                <a:gd name="connsiteY325-1376" fmla="*/ 968465 h 6281670"/>
                <a:gd name="connsiteX326-1377" fmla="*/ 2432268 w 8613217"/>
                <a:gd name="connsiteY326-1378" fmla="*/ 1045862 h 6281670"/>
                <a:gd name="connsiteX327-1379" fmla="*/ 2435633 w 8613217"/>
                <a:gd name="connsiteY327-1380" fmla="*/ 1055284 h 6281670"/>
                <a:gd name="connsiteX328-1381" fmla="*/ 695895 w 8613217"/>
                <a:gd name="connsiteY328-1382" fmla="*/ 1016922 h 6281670"/>
                <a:gd name="connsiteX329-1383" fmla="*/ 692530 w 8613217"/>
                <a:gd name="connsiteY329-1384" fmla="*/ 1005481 h 6281670"/>
                <a:gd name="connsiteX330-1385" fmla="*/ 695895 w 8613217"/>
                <a:gd name="connsiteY330-1386" fmla="*/ 1016922 h 6281670"/>
                <a:gd name="connsiteX331-1387" fmla="*/ 4511205 w 8613217"/>
                <a:gd name="connsiteY331-1388" fmla="*/ 6014042 h 6281670"/>
                <a:gd name="connsiteX332-1389" fmla="*/ 4537452 w 8613217"/>
                <a:gd name="connsiteY332-1390" fmla="*/ 5944049 h 6281670"/>
                <a:gd name="connsiteX333-1391" fmla="*/ 4511205 w 8613217"/>
                <a:gd name="connsiteY333-1392" fmla="*/ 6014042 h 6281670"/>
                <a:gd name="connsiteX334-1393" fmla="*/ 4750797 w 8613217"/>
                <a:gd name="connsiteY334-1394" fmla="*/ 5917128 h 6281670"/>
                <a:gd name="connsiteX335-1395" fmla="*/ 4741375 w 8613217"/>
                <a:gd name="connsiteY335-1396" fmla="*/ 5939338 h 6281670"/>
                <a:gd name="connsiteX336-1397" fmla="*/ 4732626 w 8613217"/>
                <a:gd name="connsiteY336-1398" fmla="*/ 5935300 h 6281670"/>
                <a:gd name="connsiteX337-1399" fmla="*/ 4727915 w 8613217"/>
                <a:gd name="connsiteY337-1400" fmla="*/ 5907706 h 6281670"/>
                <a:gd name="connsiteX338-1401" fmla="*/ 4750797 w 8613217"/>
                <a:gd name="connsiteY338-1402" fmla="*/ 5875402 h 6281670"/>
                <a:gd name="connsiteX339-1403" fmla="*/ 4750797 w 8613217"/>
                <a:gd name="connsiteY339-1404" fmla="*/ 5917128 h 6281670"/>
                <a:gd name="connsiteX340-1405" fmla="*/ 4875978 w 8613217"/>
                <a:gd name="connsiteY340-1406" fmla="*/ 5457461 h 6281670"/>
                <a:gd name="connsiteX341-1407" fmla="*/ 4616868 w 8613217"/>
                <a:gd name="connsiteY341-1408" fmla="*/ 5877421 h 6281670"/>
                <a:gd name="connsiteX342-1409" fmla="*/ 4562354 w 8613217"/>
                <a:gd name="connsiteY342-1410" fmla="*/ 5884824 h 6281670"/>
                <a:gd name="connsiteX343-1411" fmla="*/ 4880015 w 8613217"/>
                <a:gd name="connsiteY343-1412" fmla="*/ 5419772 h 6281670"/>
                <a:gd name="connsiteX344-1413" fmla="*/ 4875978 w 8613217"/>
                <a:gd name="connsiteY344-1414" fmla="*/ 5457461 h 6281670"/>
                <a:gd name="connsiteX345-1415" fmla="*/ 5020675 w 8613217"/>
                <a:gd name="connsiteY345-1416" fmla="*/ 5141145 h 6281670"/>
                <a:gd name="connsiteX346-1417" fmla="*/ 4989717 w 8613217"/>
                <a:gd name="connsiteY346-1418" fmla="*/ 5179506 h 6281670"/>
                <a:gd name="connsiteX347-1419" fmla="*/ 4445922 w 8613217"/>
                <a:gd name="connsiteY347-1420" fmla="*/ 5878767 h 6281670"/>
                <a:gd name="connsiteX348-1421" fmla="*/ 4415637 w 8613217"/>
                <a:gd name="connsiteY348-1422" fmla="*/ 5953471 h 6281670"/>
                <a:gd name="connsiteX349-1423" fmla="*/ 4357085 w 8613217"/>
                <a:gd name="connsiteY349-1424" fmla="*/ 6075286 h 6281670"/>
                <a:gd name="connsiteX350-1425" fmla="*/ 4338240 w 8613217"/>
                <a:gd name="connsiteY350-1426" fmla="*/ 6125762 h 6281670"/>
                <a:gd name="connsiteX351-1427" fmla="*/ 4322761 w 8613217"/>
                <a:gd name="connsiteY351-1428" fmla="*/ 6080671 h 6281670"/>
                <a:gd name="connsiteX352-1429" fmla="*/ 4306609 w 8613217"/>
                <a:gd name="connsiteY352-1430" fmla="*/ 6061826 h 6281670"/>
                <a:gd name="connsiteX353-1431" fmla="*/ 4295168 w 8613217"/>
                <a:gd name="connsiteY353-1432" fmla="*/ 6082689 h 6281670"/>
                <a:gd name="connsiteX354-1433" fmla="*/ 4292475 w 8613217"/>
                <a:gd name="connsiteY354-1434" fmla="*/ 6112302 h 6281670"/>
                <a:gd name="connsiteX355-1435" fmla="*/ 4277669 w 8613217"/>
                <a:gd name="connsiteY355-1436" fmla="*/ 6097496 h 6281670"/>
                <a:gd name="connsiteX356-1437" fmla="*/ 4183447 w 8613217"/>
                <a:gd name="connsiteY356-1438" fmla="*/ 5282478 h 6281670"/>
                <a:gd name="connsiteX357-1439" fmla="*/ 4412945 w 8613217"/>
                <a:gd name="connsiteY357-1440" fmla="*/ 4743394 h 6281670"/>
                <a:gd name="connsiteX358-1441" fmla="*/ 5036828 w 8613217"/>
                <a:gd name="connsiteY358-1442" fmla="*/ 3935106 h 6281670"/>
                <a:gd name="connsiteX359-1443" fmla="*/ 5054999 w 8613217"/>
                <a:gd name="connsiteY359-1444" fmla="*/ 3966064 h 6281670"/>
                <a:gd name="connsiteX360-1445" fmla="*/ 5020675 w 8613217"/>
                <a:gd name="connsiteY360-1446" fmla="*/ 5141145 h 6281670"/>
                <a:gd name="connsiteX0-1447" fmla="*/ 8420062 w 8613217"/>
                <a:gd name="connsiteY0-1448" fmla="*/ 4211041 h 6281670"/>
                <a:gd name="connsiteX1-1449" fmla="*/ 7990681 w 8613217"/>
                <a:gd name="connsiteY1-1450" fmla="*/ 4231232 h 6281670"/>
                <a:gd name="connsiteX2-1451" fmla="*/ 7630619 w 8613217"/>
                <a:gd name="connsiteY2-1452" fmla="*/ 4614849 h 6281670"/>
                <a:gd name="connsiteX3-1453" fmla="*/ 7659558 w 8613217"/>
                <a:gd name="connsiteY3-1454" fmla="*/ 4643788 h 6281670"/>
                <a:gd name="connsiteX4-1455" fmla="*/ 7859443 w 8613217"/>
                <a:gd name="connsiteY4-1456" fmla="*/ 4617541 h 6281670"/>
                <a:gd name="connsiteX5-1457" fmla="*/ 8222196 w 8613217"/>
                <a:gd name="connsiteY5-1458" fmla="*/ 4498418 h 6281670"/>
                <a:gd name="connsiteX6-1459" fmla="*/ 8236330 w 8613217"/>
                <a:gd name="connsiteY6-1460" fmla="*/ 4496398 h 6281670"/>
                <a:gd name="connsiteX7-1461" fmla="*/ 8228254 w 8613217"/>
                <a:gd name="connsiteY7-1462" fmla="*/ 4504475 h 6281670"/>
                <a:gd name="connsiteX8-1463" fmla="*/ 7670326 w 8613217"/>
                <a:gd name="connsiteY8-1464" fmla="*/ 4709743 h 6281670"/>
                <a:gd name="connsiteX9-1465" fmla="*/ 7436791 w 8613217"/>
                <a:gd name="connsiteY9-1466" fmla="*/ 4735318 h 6281670"/>
                <a:gd name="connsiteX10-1467" fmla="*/ 6759067 w 8613217"/>
                <a:gd name="connsiteY10-1468" fmla="*/ 4696956 h 6281670"/>
                <a:gd name="connsiteX11-1469" fmla="*/ 6037597 w 8613217"/>
                <a:gd name="connsiteY11-1470" fmla="*/ 4656576 h 6281670"/>
                <a:gd name="connsiteX12-1471" fmla="*/ 6023464 w 8613217"/>
                <a:gd name="connsiteY12-1472" fmla="*/ 4649172 h 6281670"/>
                <a:gd name="connsiteX13-1473" fmla="*/ 6361317 w 8613217"/>
                <a:gd name="connsiteY13-1474" fmla="*/ 4472170 h 6281670"/>
                <a:gd name="connsiteX14-1475" fmla="*/ 6783296 w 8613217"/>
                <a:gd name="connsiteY14-1476" fmla="*/ 4236616 h 6281670"/>
                <a:gd name="connsiteX15-1477" fmla="*/ 7066634 w 8613217"/>
                <a:gd name="connsiteY15-1478" fmla="*/ 4052210 h 6281670"/>
                <a:gd name="connsiteX16-1479" fmla="*/ 7151433 w 8613217"/>
                <a:gd name="connsiteY16-1480" fmla="*/ 4042115 h 6281670"/>
                <a:gd name="connsiteX17-1481" fmla="*/ 7304208 w 8613217"/>
                <a:gd name="connsiteY17-1482" fmla="*/ 4071727 h 6281670"/>
                <a:gd name="connsiteX18-1483" fmla="*/ 7625235 w 8613217"/>
                <a:gd name="connsiteY18-1484" fmla="*/ 3948566 h 6281670"/>
                <a:gd name="connsiteX19-1485" fmla="*/ 8172394 w 8613217"/>
                <a:gd name="connsiteY19-1486" fmla="*/ 2496877 h 6281670"/>
                <a:gd name="connsiteX20-1487" fmla="*/ 7882325 w 8613217"/>
                <a:gd name="connsiteY20-1488" fmla="*/ 1811077 h 6281670"/>
                <a:gd name="connsiteX21-1489" fmla="*/ 7854059 w 8613217"/>
                <a:gd name="connsiteY21-1490" fmla="*/ 1889820 h 6281670"/>
                <a:gd name="connsiteX22-1491" fmla="*/ 7732917 w 8613217"/>
                <a:gd name="connsiteY22-1492" fmla="*/ 2389195 h 6281670"/>
                <a:gd name="connsiteX23-1493" fmla="*/ 7607736 w 8613217"/>
                <a:gd name="connsiteY23-1494" fmla="*/ 2746565 h 6281670"/>
                <a:gd name="connsiteX24-1495" fmla="*/ 7178354 w 8613217"/>
                <a:gd name="connsiteY24-1496" fmla="*/ 3424962 h 6281670"/>
                <a:gd name="connsiteX25-1497" fmla="*/ 7050481 w 8613217"/>
                <a:gd name="connsiteY25-1498" fmla="*/ 3653113 h 6281670"/>
                <a:gd name="connsiteX26-1499" fmla="*/ 7022888 w 8613217"/>
                <a:gd name="connsiteY26-1500" fmla="*/ 3873861 h 6281670"/>
                <a:gd name="connsiteX27-1501" fmla="*/ 7057884 w 8613217"/>
                <a:gd name="connsiteY27-1502" fmla="*/ 3889341 h 6281670"/>
                <a:gd name="connsiteX28-1503" fmla="*/ 7311611 w 8613217"/>
                <a:gd name="connsiteY28-1504" fmla="*/ 3701570 h 6281670"/>
                <a:gd name="connsiteX29-1505" fmla="*/ 7883672 w 8613217"/>
                <a:gd name="connsiteY29-1506" fmla="*/ 2875784 h 6281670"/>
                <a:gd name="connsiteX30-1507" fmla="*/ 7909246 w 8613217"/>
                <a:gd name="connsiteY30-1508" fmla="*/ 2790311 h 6281670"/>
                <a:gd name="connsiteX31-1509" fmla="*/ 7835888 w 8613217"/>
                <a:gd name="connsiteY31-1510" fmla="*/ 3051440 h 6281670"/>
                <a:gd name="connsiteX32-1511" fmla="*/ 7279306 w 8613217"/>
                <a:gd name="connsiteY32-1512" fmla="*/ 3802522 h 6281670"/>
                <a:gd name="connsiteX33-1513" fmla="*/ 6992603 w 8613217"/>
                <a:gd name="connsiteY33-1514" fmla="*/ 4017213 h 6281670"/>
                <a:gd name="connsiteX34-1515" fmla="*/ 6713302 w 8613217"/>
                <a:gd name="connsiteY34-1516" fmla="*/ 4190851 h 6281670"/>
                <a:gd name="connsiteX35-1517" fmla="*/ 6627830 w 8613217"/>
                <a:gd name="connsiteY35-1518" fmla="*/ 4239308 h 6281670"/>
                <a:gd name="connsiteX36-1519" fmla="*/ 6605620 w 8613217"/>
                <a:gd name="connsiteY36-1520" fmla="*/ 4251422 h 6281670"/>
                <a:gd name="connsiteX37-1521" fmla="*/ 6226714 w 8613217"/>
                <a:gd name="connsiteY37-1522" fmla="*/ 4447268 h 6281670"/>
                <a:gd name="connsiteX38-1523" fmla="*/ 5314782 w 8613217"/>
                <a:gd name="connsiteY38-1524" fmla="*/ 4943279 h 6281670"/>
                <a:gd name="connsiteX39-1525" fmla="*/ 5158643 w 8613217"/>
                <a:gd name="connsiteY39-1526" fmla="*/ 5046250 h 6281670"/>
                <a:gd name="connsiteX40-1527" fmla="*/ 5162681 w 8613217"/>
                <a:gd name="connsiteY40-1528" fmla="*/ 5025387 h 6281670"/>
                <a:gd name="connsiteX41-1529" fmla="*/ 5227290 w 8613217"/>
                <a:gd name="connsiteY41-1530" fmla="*/ 4323434 h 6281670"/>
                <a:gd name="connsiteX42-1531" fmla="*/ 5106148 w 8613217"/>
                <a:gd name="connsiteY42-1532" fmla="*/ 3860401 h 6281670"/>
                <a:gd name="connsiteX43-1533" fmla="*/ 5139799 w 8613217"/>
                <a:gd name="connsiteY43-1534" fmla="*/ 3818675 h 6281670"/>
                <a:gd name="connsiteX44-1535" fmla="*/ 5695034 w 8613217"/>
                <a:gd name="connsiteY44-1536" fmla="*/ 3194119 h 6281670"/>
                <a:gd name="connsiteX45-1537" fmla="*/ 5830983 w 8613217"/>
                <a:gd name="connsiteY45-1538" fmla="*/ 3023174 h 6281670"/>
                <a:gd name="connsiteX46-1539" fmla="*/ 5873382 w 8613217"/>
                <a:gd name="connsiteY46-1540" fmla="*/ 3008367 h 6281670"/>
                <a:gd name="connsiteX47-1541" fmla="*/ 5983083 w 8613217"/>
                <a:gd name="connsiteY47-1542" fmla="*/ 3009040 h 6281670"/>
                <a:gd name="connsiteX48-1543" fmla="*/ 6257000 w 8613217"/>
                <a:gd name="connsiteY48-1544" fmla="*/ 2840787 h 6281670"/>
                <a:gd name="connsiteX49-1545" fmla="*/ 6605620 w 8613217"/>
                <a:gd name="connsiteY49-1546" fmla="*/ 2172485 h 6281670"/>
                <a:gd name="connsiteX50-1547" fmla="*/ 6623118 w 8613217"/>
                <a:gd name="connsiteY50-1548" fmla="*/ 1339969 h 6281670"/>
                <a:gd name="connsiteX51-1549" fmla="*/ 6528224 w 8613217"/>
                <a:gd name="connsiteY51-1550" fmla="*/ 660899 h 6281670"/>
                <a:gd name="connsiteX52-1551" fmla="*/ 6514091 w 8613217"/>
                <a:gd name="connsiteY52-1552" fmla="*/ 520239 h 6281670"/>
                <a:gd name="connsiteX53-1553" fmla="*/ 6493900 w 8613217"/>
                <a:gd name="connsiteY53-1554" fmla="*/ 546486 h 6281670"/>
                <a:gd name="connsiteX54-1555" fmla="*/ 6244212 w 8613217"/>
                <a:gd name="connsiteY54-1556" fmla="*/ 975869 h 6281670"/>
                <a:gd name="connsiteX55-1557" fmla="*/ 5935300 w 8613217"/>
                <a:gd name="connsiteY55-1558" fmla="*/ 1788868 h 6281670"/>
                <a:gd name="connsiteX56-1559" fmla="*/ 5707148 w 8613217"/>
                <a:gd name="connsiteY56-1560" fmla="*/ 2531874 h 6281670"/>
                <a:gd name="connsiteX57-1561" fmla="*/ 5679555 w 8613217"/>
                <a:gd name="connsiteY57-1562" fmla="*/ 2738489 h 6281670"/>
                <a:gd name="connsiteX58-1563" fmla="*/ 5734069 w 8613217"/>
                <a:gd name="connsiteY58-1564" fmla="*/ 2914818 h 6281670"/>
                <a:gd name="connsiteX59-1565" fmla="*/ 5963566 w 8613217"/>
                <a:gd name="connsiteY59-1566" fmla="*/ 2599175 h 6281670"/>
                <a:gd name="connsiteX60-1567" fmla="*/ 6141914 w 8613217"/>
                <a:gd name="connsiteY60-1568" fmla="*/ 2254593 h 6281670"/>
                <a:gd name="connsiteX61-1569" fmla="*/ 6262384 w 8613217"/>
                <a:gd name="connsiteY61-1570" fmla="*/ 1884436 h 6281670"/>
                <a:gd name="connsiteX62-1571" fmla="*/ 6343145 w 8613217"/>
                <a:gd name="connsiteY62-1572" fmla="*/ 1508222 h 6281670"/>
                <a:gd name="connsiteX63-1573" fmla="*/ 6310167 w 8613217"/>
                <a:gd name="connsiteY63-1574" fmla="*/ 1747814 h 6281670"/>
                <a:gd name="connsiteX64-1575" fmla="*/ 6045001 w 8613217"/>
                <a:gd name="connsiteY64-1576" fmla="*/ 2568890 h 6281670"/>
                <a:gd name="connsiteX65-1577" fmla="*/ 5560432 w 8613217"/>
                <a:gd name="connsiteY65-1578" fmla="*/ 3235173 h 6281670"/>
                <a:gd name="connsiteX66-1579" fmla="*/ 5096726 w 8613217"/>
                <a:gd name="connsiteY66-1580" fmla="*/ 3741278 h 6281670"/>
                <a:gd name="connsiteX67-1581" fmla="*/ 5067113 w 8613217"/>
                <a:gd name="connsiteY67-1582" fmla="*/ 3767525 h 6281670"/>
                <a:gd name="connsiteX68-1583" fmla="*/ 4911647 w 8613217"/>
                <a:gd name="connsiteY68-1584" fmla="*/ 3459959 h 6281670"/>
                <a:gd name="connsiteX69-1585" fmla="*/ 4890784 w 8613217"/>
                <a:gd name="connsiteY69-1586" fmla="*/ 3404099 h 6281670"/>
                <a:gd name="connsiteX70-1587" fmla="*/ 4849730 w 8613217"/>
                <a:gd name="connsiteY70-1588" fmla="*/ 3028558 h 6281670"/>
                <a:gd name="connsiteX71-1589" fmla="*/ 4856460 w 8613217"/>
                <a:gd name="connsiteY71-1590" fmla="*/ 2981447 h 6281670"/>
                <a:gd name="connsiteX72-1591" fmla="*/ 4952701 w 8613217"/>
                <a:gd name="connsiteY72-1592" fmla="*/ 2717626 h 6281670"/>
                <a:gd name="connsiteX73-1593" fmla="*/ 5173449 w 8613217"/>
                <a:gd name="connsiteY73-1594" fmla="*/ 2368332 h 6281670"/>
                <a:gd name="connsiteX74-1595" fmla="*/ 5481689 w 8613217"/>
                <a:gd name="connsiteY74-1596" fmla="*/ 1759928 h 6281670"/>
                <a:gd name="connsiteX75-1597" fmla="*/ 5514667 w 8613217"/>
                <a:gd name="connsiteY75-1598" fmla="*/ 1741757 h 6281670"/>
                <a:gd name="connsiteX76-1599" fmla="*/ 5803389 w 8613217"/>
                <a:gd name="connsiteY76-1600" fmla="*/ 1570812 h 6281670"/>
                <a:gd name="connsiteX77-1601" fmla="*/ 5822907 w 8613217"/>
                <a:gd name="connsiteY77-1602" fmla="*/ 1095665 h 6281670"/>
                <a:gd name="connsiteX78-1603" fmla="*/ 5540241 w 8613217"/>
                <a:gd name="connsiteY78-1604" fmla="*/ 601000 h 6281670"/>
                <a:gd name="connsiteX79-1605" fmla="*/ 5514667 w 8613217"/>
                <a:gd name="connsiteY79-1606" fmla="*/ 600327 h 6281670"/>
                <a:gd name="connsiteX80-1607" fmla="*/ 5421791 w 8613217"/>
                <a:gd name="connsiteY80-1608" fmla="*/ 697914 h 6281670"/>
                <a:gd name="connsiteX81-1609" fmla="*/ 5124319 w 8613217"/>
                <a:gd name="connsiteY81-1610" fmla="*/ 1196617 h 6281670"/>
                <a:gd name="connsiteX82-1611" fmla="*/ 5316801 w 8613217"/>
                <a:gd name="connsiteY82-1612" fmla="*/ 1686570 h 6281670"/>
                <a:gd name="connsiteX83-1613" fmla="*/ 5361220 w 8613217"/>
                <a:gd name="connsiteY83-1614" fmla="*/ 1669072 h 6281670"/>
                <a:gd name="connsiteX84-1615" fmla="*/ 5461499 w 8613217"/>
                <a:gd name="connsiteY84-1616" fmla="*/ 1248439 h 6281670"/>
                <a:gd name="connsiteX85-1617" fmla="*/ 5491784 w 8613217"/>
                <a:gd name="connsiteY85-1618" fmla="*/ 1043170 h 6281670"/>
                <a:gd name="connsiteX86-1619" fmla="*/ 5497841 w 8613217"/>
                <a:gd name="connsiteY86-1620" fmla="*/ 1081532 h 6281670"/>
                <a:gd name="connsiteX87-1621" fmla="*/ 5481016 w 8613217"/>
                <a:gd name="connsiteY87-1622" fmla="*/ 1353429 h 6281670"/>
                <a:gd name="connsiteX88-1623" fmla="*/ 5415734 w 8613217"/>
                <a:gd name="connsiteY88-1624" fmla="*/ 1727624 h 6281670"/>
                <a:gd name="connsiteX89-1625" fmla="*/ 5151240 w 8613217"/>
                <a:gd name="connsiteY89-1626" fmla="*/ 2245171 h 6281670"/>
                <a:gd name="connsiteX90-1627" fmla="*/ 4908282 w 8613217"/>
                <a:gd name="connsiteY90-1628" fmla="*/ 2596483 h 6281670"/>
                <a:gd name="connsiteX91-1629" fmla="*/ 4750124 w 8613217"/>
                <a:gd name="connsiteY91-1630" fmla="*/ 2989523 h 6281670"/>
                <a:gd name="connsiteX92-1631" fmla="*/ 4737337 w 8613217"/>
                <a:gd name="connsiteY92-1632" fmla="*/ 3162487 h 6281670"/>
                <a:gd name="connsiteX93-1633" fmla="*/ 4680804 w 8613217"/>
                <a:gd name="connsiteY93-1634" fmla="*/ 3076341 h 6281670"/>
                <a:gd name="connsiteX94-1635" fmla="*/ 4591293 w 8613217"/>
                <a:gd name="connsiteY94-1636" fmla="*/ 2915491 h 6281670"/>
                <a:gd name="connsiteX95-1637" fmla="*/ 4573122 w 8613217"/>
                <a:gd name="connsiteY95-1638" fmla="*/ 2881841 h 6281670"/>
                <a:gd name="connsiteX96-1639" fmla="*/ 4565719 w 8613217"/>
                <a:gd name="connsiteY96-1640" fmla="*/ 2868381 h 6281670"/>
                <a:gd name="connsiteX97-1641" fmla="*/ 4552259 w 8613217"/>
                <a:gd name="connsiteY97-1642" fmla="*/ 2838095 h 6281670"/>
                <a:gd name="connsiteX98-1643" fmla="*/ 4404869 w 8613217"/>
                <a:gd name="connsiteY98-1644" fmla="*/ 2499569 h 6281670"/>
                <a:gd name="connsiteX99-1645" fmla="*/ 4425059 w 8613217"/>
                <a:gd name="connsiteY99-1646" fmla="*/ 2408713 h 6281670"/>
                <a:gd name="connsiteX100-1647" fmla="*/ 4497071 w 8613217"/>
                <a:gd name="connsiteY100-1648" fmla="*/ 2304396 h 6281670"/>
                <a:gd name="connsiteX101-1649" fmla="*/ 4551585 w 8613217"/>
                <a:gd name="connsiteY101-1650" fmla="*/ 2152968 h 6281670"/>
                <a:gd name="connsiteX102-1651" fmla="*/ 4741375 w 8613217"/>
                <a:gd name="connsiteY102-1652" fmla="*/ 1413327 h 6281670"/>
                <a:gd name="connsiteX103-1653" fmla="*/ 4929146 w 8613217"/>
                <a:gd name="connsiteY103-1654" fmla="*/ 819730 h 6281670"/>
                <a:gd name="connsiteX104-1655" fmla="*/ 5233347 w 8613217"/>
                <a:gd name="connsiteY104-1656" fmla="*/ 28940 h 6281670"/>
                <a:gd name="connsiteX105-1657" fmla="*/ 5238058 w 8613217"/>
                <a:gd name="connsiteY105-1658" fmla="*/ 0 h 6281670"/>
                <a:gd name="connsiteX106-1659" fmla="*/ 4976929 w 8613217"/>
                <a:gd name="connsiteY106-1660" fmla="*/ 159504 h 6281670"/>
                <a:gd name="connsiteX107-1661" fmla="*/ 4204984 w 8613217"/>
                <a:gd name="connsiteY107-1662" fmla="*/ 890396 h 6281670"/>
                <a:gd name="connsiteX108-1663" fmla="*/ 3943182 w 8613217"/>
                <a:gd name="connsiteY108-1664" fmla="*/ 2139508 h 6281670"/>
                <a:gd name="connsiteX109-1665" fmla="*/ 4076438 w 8613217"/>
                <a:gd name="connsiteY109-1666" fmla="*/ 2389868 h 6281670"/>
                <a:gd name="connsiteX110-1667" fmla="*/ 4215079 w 8613217"/>
                <a:gd name="connsiteY110-1668" fmla="*/ 2474668 h 6281670"/>
                <a:gd name="connsiteX111-1669" fmla="*/ 4244018 w 8613217"/>
                <a:gd name="connsiteY111-1670" fmla="*/ 2445055 h 6281670"/>
                <a:gd name="connsiteX112-1671" fmla="*/ 4230558 w 8613217"/>
                <a:gd name="connsiteY112-1672" fmla="*/ 1718875 h 6281670"/>
                <a:gd name="connsiteX113-1673" fmla="*/ 4411599 w 8613217"/>
                <a:gd name="connsiteY113-1674" fmla="*/ 1186522 h 6281670"/>
                <a:gd name="connsiteX114-1675" fmla="*/ 4552259 w 8613217"/>
                <a:gd name="connsiteY114-1676" fmla="*/ 934815 h 6281670"/>
                <a:gd name="connsiteX115-1677" fmla="*/ 4572449 w 8613217"/>
                <a:gd name="connsiteY115-1678" fmla="*/ 920008 h 6281670"/>
                <a:gd name="connsiteX116-1679" fmla="*/ 4553604 w 8613217"/>
                <a:gd name="connsiteY116-1680" fmla="*/ 956351 h 6281670"/>
                <a:gd name="connsiteX117-1681" fmla="*/ 4390735 w 8613217"/>
                <a:gd name="connsiteY117-1682" fmla="*/ 1302280 h 6281670"/>
                <a:gd name="connsiteX118-1683" fmla="*/ 4340260 w 8613217"/>
                <a:gd name="connsiteY118-1684" fmla="*/ 2524471 h 6281670"/>
                <a:gd name="connsiteX119-1685" fmla="*/ 4501109 w 8613217"/>
                <a:gd name="connsiteY119-1686" fmla="*/ 2892609 h 6281670"/>
                <a:gd name="connsiteX120-1687" fmla="*/ 4519281 w 8613217"/>
                <a:gd name="connsiteY120-1688" fmla="*/ 2931644 h 6281670"/>
                <a:gd name="connsiteX121-1689" fmla="*/ 4692918 w 8613217"/>
                <a:gd name="connsiteY121-1690" fmla="*/ 3241230 h 6281670"/>
                <a:gd name="connsiteX122-1691" fmla="*/ 4992409 w 8613217"/>
                <a:gd name="connsiteY122-1692" fmla="*/ 3809925 h 6281670"/>
                <a:gd name="connsiteX123-1693" fmla="*/ 5000485 w 8613217"/>
                <a:gd name="connsiteY123-1694" fmla="*/ 3847614 h 6281670"/>
                <a:gd name="connsiteX124-1695" fmla="*/ 4993755 w 8613217"/>
                <a:gd name="connsiteY124-1696" fmla="*/ 3855017 h 6281670"/>
                <a:gd name="connsiteX125-1697" fmla="*/ 4993082 w 8613217"/>
                <a:gd name="connsiteY125-1698" fmla="*/ 3855690 h 6281670"/>
                <a:gd name="connsiteX126-1699" fmla="*/ 4982313 w 8613217"/>
                <a:gd name="connsiteY126-1700" fmla="*/ 3867131 h 6281670"/>
                <a:gd name="connsiteX127-1701" fmla="*/ 4626290 w 8613217"/>
                <a:gd name="connsiteY127-1702" fmla="*/ 4274977 h 6281670"/>
                <a:gd name="connsiteX128-1703" fmla="*/ 4180755 w 8613217"/>
                <a:gd name="connsiteY128-1704" fmla="*/ 4968853 h 6281670"/>
                <a:gd name="connsiteX129-1705" fmla="*/ 4071727 w 8613217"/>
                <a:gd name="connsiteY129-1706" fmla="*/ 5853192 h 6281670"/>
                <a:gd name="connsiteX130-1707" fmla="*/ 4040769 w 8613217"/>
                <a:gd name="connsiteY130-1708" fmla="*/ 5907706 h 6281670"/>
                <a:gd name="connsiteX131-1709" fmla="*/ 4005099 w 8613217"/>
                <a:gd name="connsiteY131-1710" fmla="*/ 5881459 h 6281670"/>
                <a:gd name="connsiteX132-1711" fmla="*/ 4007791 w 8613217"/>
                <a:gd name="connsiteY132-1712" fmla="*/ 5830983 h 6281670"/>
                <a:gd name="connsiteX133-1713" fmla="*/ 3990293 w 8613217"/>
                <a:gd name="connsiteY133-1714" fmla="*/ 5807427 h 6281670"/>
                <a:gd name="connsiteX134-1715" fmla="*/ 3964045 w 8613217"/>
                <a:gd name="connsiteY134-1716" fmla="*/ 5789256 h 6281670"/>
                <a:gd name="connsiteX135-1717" fmla="*/ 3941836 w 8613217"/>
                <a:gd name="connsiteY135-1718" fmla="*/ 5705129 h 6281670"/>
                <a:gd name="connsiteX136-1719" fmla="*/ 3908185 w 8613217"/>
                <a:gd name="connsiteY136-1720" fmla="*/ 5236040 h 6281670"/>
                <a:gd name="connsiteX137-1721" fmla="*/ 3918953 w 8613217"/>
                <a:gd name="connsiteY137-1722" fmla="*/ 4237288 h 6281670"/>
                <a:gd name="connsiteX138-1723" fmla="*/ 3786370 w 8613217"/>
                <a:gd name="connsiteY138-1724" fmla="*/ 3122779 h 6281670"/>
                <a:gd name="connsiteX139-1725" fmla="*/ 3570333 w 8613217"/>
                <a:gd name="connsiteY139-1726" fmla="*/ 2570236 h 6281670"/>
                <a:gd name="connsiteX140-1727" fmla="*/ 3563603 w 8613217"/>
                <a:gd name="connsiteY140-1728" fmla="*/ 2556776 h 6281670"/>
                <a:gd name="connsiteX141-1729" fmla="*/ 3556872 w 8613217"/>
                <a:gd name="connsiteY141-1730" fmla="*/ 2543315 h 6281670"/>
                <a:gd name="connsiteX142-1731" fmla="*/ 3531298 w 8613217"/>
                <a:gd name="connsiteY142-1732" fmla="*/ 2494185 h 6281670"/>
                <a:gd name="connsiteX143-1733" fmla="*/ 3525241 w 8613217"/>
                <a:gd name="connsiteY143-1734" fmla="*/ 2482071 h 6281670"/>
                <a:gd name="connsiteX144-1735" fmla="*/ 3410829 w 8613217"/>
                <a:gd name="connsiteY144-1736" fmla="*/ 2273437 h 6281670"/>
                <a:gd name="connsiteX145-1737" fmla="*/ 3411502 w 8613217"/>
                <a:gd name="connsiteY145-1738" fmla="*/ 2229018 h 6281670"/>
                <a:gd name="connsiteX146-1739" fmla="*/ 3451209 w 8613217"/>
                <a:gd name="connsiteY146-1740" fmla="*/ 2126720 h 6281670"/>
                <a:gd name="connsiteX147-1741" fmla="*/ 3431692 w 8613217"/>
                <a:gd name="connsiteY147-1742" fmla="*/ 1895877 h 6281670"/>
                <a:gd name="connsiteX148-1743" fmla="*/ 3186715 w 8613217"/>
                <a:gd name="connsiteY148-1744" fmla="*/ 1401886 h 6281670"/>
                <a:gd name="connsiteX149-1745" fmla="*/ 2531874 w 8613217"/>
                <a:gd name="connsiteY149-1746" fmla="*/ 701952 h 6281670"/>
                <a:gd name="connsiteX150-1747" fmla="*/ 1731662 w 8613217"/>
                <a:gd name="connsiteY150-1748" fmla="*/ 39035 h 6281670"/>
                <a:gd name="connsiteX151-1749" fmla="*/ 1722913 w 8613217"/>
                <a:gd name="connsiteY151-1750" fmla="*/ 36343 h 6281670"/>
                <a:gd name="connsiteX152-1751" fmla="*/ 1723586 w 8613217"/>
                <a:gd name="connsiteY152-1752" fmla="*/ 47111 h 6281670"/>
                <a:gd name="connsiteX153-1753" fmla="*/ 1984042 w 8613217"/>
                <a:gd name="connsiteY153-1754" fmla="*/ 871552 h 6281670"/>
                <a:gd name="connsiteX154-1755" fmla="*/ 2773486 w 8613217"/>
                <a:gd name="connsiteY154-1756" fmla="*/ 2064130 h 6281670"/>
                <a:gd name="connsiteX155-1757" fmla="*/ 3058170 w 8613217"/>
                <a:gd name="connsiteY155-1758" fmla="*/ 2286897 h 6281670"/>
                <a:gd name="connsiteX156-1759" fmla="*/ 3235845 w 8613217"/>
                <a:gd name="connsiteY156-1760" fmla="*/ 2329297 h 6281670"/>
                <a:gd name="connsiteX157-1761" fmla="*/ 3256709 w 8613217"/>
                <a:gd name="connsiteY157-1762" fmla="*/ 2294974 h 6281670"/>
                <a:gd name="connsiteX158-1763" fmla="*/ 3083072 w 8613217"/>
                <a:gd name="connsiteY158-1764" fmla="*/ 1999521 h 6281670"/>
                <a:gd name="connsiteX159-1765" fmla="*/ 2450440 w 8613217"/>
                <a:gd name="connsiteY159-1766" fmla="*/ 1092973 h 6281670"/>
                <a:gd name="connsiteX160-1767" fmla="*/ 2432941 w 8613217"/>
                <a:gd name="connsiteY160-1768" fmla="*/ 1062014 h 6281670"/>
                <a:gd name="connsiteX161-1769" fmla="*/ 2454478 w 8613217"/>
                <a:gd name="connsiteY161-1770" fmla="*/ 1076820 h 6281670"/>
                <a:gd name="connsiteX162-1771" fmla="*/ 2967986 w 8613217"/>
                <a:gd name="connsiteY162-1772" fmla="*/ 1739738 h 6281670"/>
                <a:gd name="connsiteX163-1773" fmla="*/ 3266131 w 8613217"/>
                <a:gd name="connsiteY163-1774" fmla="*/ 2175850 h 6281670"/>
                <a:gd name="connsiteX164-1775" fmla="*/ 3457939 w 8613217"/>
                <a:gd name="connsiteY164-1776" fmla="*/ 2509665 h 6281670"/>
                <a:gd name="connsiteX165-1777" fmla="*/ 3464670 w 8613217"/>
                <a:gd name="connsiteY165-1778" fmla="*/ 2523125 h 6281670"/>
                <a:gd name="connsiteX166-1779" fmla="*/ 3471400 w 8613217"/>
                <a:gd name="connsiteY166-1780" fmla="*/ 2536585 h 6281670"/>
                <a:gd name="connsiteX167-1781" fmla="*/ 3478130 w 8613217"/>
                <a:gd name="connsiteY167-1782" fmla="*/ 2550045 h 6281670"/>
                <a:gd name="connsiteX168-1783" fmla="*/ 3484860 w 8613217"/>
                <a:gd name="connsiteY168-1784" fmla="*/ 2563506 h 6281670"/>
                <a:gd name="connsiteX169-1785" fmla="*/ 3491590 w 8613217"/>
                <a:gd name="connsiteY169-1786" fmla="*/ 2576966 h 6281670"/>
                <a:gd name="connsiteX170-1787" fmla="*/ 3498320 w 8613217"/>
                <a:gd name="connsiteY170-1788" fmla="*/ 2590426 h 6281670"/>
                <a:gd name="connsiteX171-1789" fmla="*/ 3504378 w 8613217"/>
                <a:gd name="connsiteY171-1790" fmla="*/ 2605906 h 6281670"/>
                <a:gd name="connsiteX172-1791" fmla="*/ 3733875 w 8613217"/>
                <a:gd name="connsiteY172-1792" fmla="*/ 3249979 h 6281670"/>
                <a:gd name="connsiteX173-1793" fmla="*/ 3823385 w 8613217"/>
                <a:gd name="connsiteY173-1794" fmla="*/ 4359777 h 6281670"/>
                <a:gd name="connsiteX174-1795" fmla="*/ 3816655 w 8613217"/>
                <a:gd name="connsiteY174-1796" fmla="*/ 4369199 h 6281670"/>
                <a:gd name="connsiteX175-1797" fmla="*/ 3800503 w 8613217"/>
                <a:gd name="connsiteY175-1798" fmla="*/ 4322761 h 6281670"/>
                <a:gd name="connsiteX176-1799" fmla="*/ 3407464 w 8613217"/>
                <a:gd name="connsiteY176-1800" fmla="*/ 3663208 h 6281670"/>
                <a:gd name="connsiteX177-1801" fmla="*/ 2516395 w 8613217"/>
                <a:gd name="connsiteY177-1802" fmla="*/ 2980101 h 6281670"/>
                <a:gd name="connsiteX178-1803" fmla="*/ 2502934 w 8613217"/>
                <a:gd name="connsiteY178-1804" fmla="*/ 2971351 h 6281670"/>
                <a:gd name="connsiteX179-1805" fmla="*/ 2390541 w 8613217"/>
                <a:gd name="connsiteY179-1806" fmla="*/ 2898666 h 6281670"/>
                <a:gd name="connsiteX180-1807" fmla="*/ 2247863 w 8613217"/>
                <a:gd name="connsiteY180-1808" fmla="*/ 2802425 h 6281670"/>
                <a:gd name="connsiteX181-1809" fmla="*/ 2055381 w 8613217"/>
                <a:gd name="connsiteY181-1810" fmla="*/ 2665131 h 6281670"/>
                <a:gd name="connsiteX182-1811" fmla="*/ 1471879 w 8613217"/>
                <a:gd name="connsiteY182-1812" fmla="*/ 2148930 h 6281670"/>
                <a:gd name="connsiteX183-1813" fmla="*/ 1461111 w 8613217"/>
                <a:gd name="connsiteY183-1814" fmla="*/ 2109895 h 6281670"/>
                <a:gd name="connsiteX184-1815" fmla="*/ 1501492 w 8613217"/>
                <a:gd name="connsiteY184-1816" fmla="*/ 1918759 h 6281670"/>
                <a:gd name="connsiteX185-1817" fmla="*/ 1395155 w 8613217"/>
                <a:gd name="connsiteY185-1818" fmla="*/ 1570812 h 6281670"/>
                <a:gd name="connsiteX186-1819" fmla="*/ 937507 w 8613217"/>
                <a:gd name="connsiteY186-1820" fmla="*/ 860783 h 6281670"/>
                <a:gd name="connsiteX187-1821" fmla="*/ 682435 w 8613217"/>
                <a:gd name="connsiteY187-1822" fmla="*/ 471109 h 6281670"/>
                <a:gd name="connsiteX188-1823" fmla="*/ 590905 w 8613217"/>
                <a:gd name="connsiteY188-1824" fmla="*/ 214691 h 6281670"/>
                <a:gd name="connsiteX189-1825" fmla="*/ 581483 w 8613217"/>
                <a:gd name="connsiteY189-1826" fmla="*/ 222767 h 6281670"/>
                <a:gd name="connsiteX190-1827" fmla="*/ 555909 w 8613217"/>
                <a:gd name="connsiteY190-1828" fmla="*/ 262475 h 6281670"/>
                <a:gd name="connsiteX191-1829" fmla="*/ 423998 w 8613217"/>
                <a:gd name="connsiteY191-1830" fmla="*/ 619845 h 6281670"/>
                <a:gd name="connsiteX192-1831" fmla="*/ 443515 w 8613217"/>
                <a:gd name="connsiteY192-1832" fmla="*/ 1227575 h 6281670"/>
                <a:gd name="connsiteX193-1833" fmla="*/ 806942 w 8613217"/>
                <a:gd name="connsiteY193-1834" fmla="*/ 1996156 h 6281670"/>
                <a:gd name="connsiteX194-1835" fmla="*/ 1087589 w 8613217"/>
                <a:gd name="connsiteY194-1836" fmla="*/ 2216231 h 6281670"/>
                <a:gd name="connsiteX195-1837" fmla="*/ 1317086 w 8613217"/>
                <a:gd name="connsiteY195-1838" fmla="*/ 2233729 h 6281670"/>
                <a:gd name="connsiteX196-1839" fmla="*/ 1327181 w 8613217"/>
                <a:gd name="connsiteY196-1840" fmla="*/ 2198060 h 6281670"/>
                <a:gd name="connsiteX197-1841" fmla="*/ 816364 w 8613217"/>
                <a:gd name="connsiteY197-1842" fmla="*/ 1324489 h 6281670"/>
                <a:gd name="connsiteX198-1843" fmla="*/ 702625 w 8613217"/>
                <a:gd name="connsiteY198-1844" fmla="*/ 1031056 h 6281670"/>
                <a:gd name="connsiteX199-1845" fmla="*/ 767908 w 8613217"/>
                <a:gd name="connsiteY199-1846" fmla="*/ 1173061 h 6281670"/>
                <a:gd name="connsiteX200-1847" fmla="*/ 1444285 w 8613217"/>
                <a:gd name="connsiteY200-1848" fmla="*/ 2226326 h 6281670"/>
                <a:gd name="connsiteX201-1849" fmla="*/ 2209501 w 8613217"/>
                <a:gd name="connsiteY201-1850" fmla="*/ 2876457 h 6281670"/>
                <a:gd name="connsiteX202-1851" fmla="*/ 2308434 w 8613217"/>
                <a:gd name="connsiteY202-1852" fmla="*/ 2939720 h 6281670"/>
                <a:gd name="connsiteX203-1853" fmla="*/ 2340738 w 8613217"/>
                <a:gd name="connsiteY203-1854" fmla="*/ 2972025 h 6281670"/>
                <a:gd name="connsiteX204-1855" fmla="*/ 2302377 w 8613217"/>
                <a:gd name="connsiteY204-1856" fmla="*/ 2972025 h 6281670"/>
                <a:gd name="connsiteX205-1857" fmla="*/ 2266034 w 8613217"/>
                <a:gd name="connsiteY205-1858" fmla="*/ 2967313 h 6281670"/>
                <a:gd name="connsiteX206-1859" fmla="*/ 1817807 w 8613217"/>
                <a:gd name="connsiteY206-1860" fmla="*/ 3025866 h 6281670"/>
                <a:gd name="connsiteX207-1861" fmla="*/ 1007500 w 8613217"/>
                <a:gd name="connsiteY207-1862" fmla="*/ 3309877 h 6281670"/>
                <a:gd name="connsiteX208-1863" fmla="*/ 960389 w 8613217"/>
                <a:gd name="connsiteY208-1864" fmla="*/ 3293725 h 6281670"/>
                <a:gd name="connsiteX209-1865" fmla="*/ 446207 w 8613217"/>
                <a:gd name="connsiteY209-1866" fmla="*/ 3134221 h 6281670"/>
                <a:gd name="connsiteX210-1867" fmla="*/ 217383 w 8613217"/>
                <a:gd name="connsiteY210-1868" fmla="*/ 3227096 h 6281670"/>
                <a:gd name="connsiteX211-1869" fmla="*/ 0 w 8613217"/>
                <a:gd name="connsiteY211-1870" fmla="*/ 3236518 h 6281670"/>
                <a:gd name="connsiteX212-1871" fmla="*/ 0 w 8613217"/>
                <a:gd name="connsiteY212-1872" fmla="*/ 3330740 h 6281670"/>
                <a:gd name="connsiteX213-1873" fmla="*/ 9422 w 8613217"/>
                <a:gd name="connsiteY213-1874" fmla="*/ 3346892 h 6281670"/>
                <a:gd name="connsiteX214-1875" fmla="*/ 255072 w 8613217"/>
                <a:gd name="connsiteY214-1876" fmla="*/ 3717723 h 6281670"/>
                <a:gd name="connsiteX215-1877" fmla="*/ 747044 w 8613217"/>
                <a:gd name="connsiteY215-1878" fmla="*/ 3826078 h 6281670"/>
                <a:gd name="connsiteX216-1879" fmla="*/ 1016249 w 8613217"/>
                <a:gd name="connsiteY216-1880" fmla="*/ 3490244 h 6281670"/>
                <a:gd name="connsiteX217-1881" fmla="*/ 981253 w 8613217"/>
                <a:gd name="connsiteY217-1882" fmla="*/ 3461305 h 6281670"/>
                <a:gd name="connsiteX218-1883" fmla="*/ 563312 w 8613217"/>
                <a:gd name="connsiteY218-1884" fmla="*/ 3490917 h 6281670"/>
                <a:gd name="connsiteX219-1885" fmla="*/ 390347 w 8613217"/>
                <a:gd name="connsiteY219-1886" fmla="*/ 3460632 h 6281670"/>
                <a:gd name="connsiteX220-1887" fmla="*/ 489953 w 8613217"/>
                <a:gd name="connsiteY220-1888" fmla="*/ 3463997 h 6281670"/>
                <a:gd name="connsiteX221-1889" fmla="*/ 903183 w 8613217"/>
                <a:gd name="connsiteY221-1890" fmla="*/ 3408137 h 6281670"/>
                <a:gd name="connsiteX222-1891" fmla="*/ 1043170 w 8613217"/>
                <a:gd name="connsiteY222-1892" fmla="*/ 3372467 h 6281670"/>
                <a:gd name="connsiteX223-1893" fmla="*/ 1508895 w 8613217"/>
                <a:gd name="connsiteY223-1894" fmla="*/ 3218347 h 6281670"/>
                <a:gd name="connsiteX224-1895" fmla="*/ 1912029 w 8613217"/>
                <a:gd name="connsiteY224-1896" fmla="*/ 3101243 h 6281670"/>
                <a:gd name="connsiteX225-1897" fmla="*/ 1912029 w 8613217"/>
                <a:gd name="connsiteY225-1898" fmla="*/ 3101243 h 6281670"/>
                <a:gd name="connsiteX226-1899" fmla="*/ 1924816 w 8613217"/>
                <a:gd name="connsiteY226-1900" fmla="*/ 3099224 h 6281670"/>
                <a:gd name="connsiteX227-1901" fmla="*/ 1986061 w 8613217"/>
                <a:gd name="connsiteY227-1902" fmla="*/ 3087783 h 6281670"/>
                <a:gd name="connsiteX228-1903" fmla="*/ 1992791 w 8613217"/>
                <a:gd name="connsiteY228-1904" fmla="*/ 3087110 h 6281670"/>
                <a:gd name="connsiteX229-1905" fmla="*/ 2087013 w 8613217"/>
                <a:gd name="connsiteY229-1906" fmla="*/ 3074322 h 6281670"/>
                <a:gd name="connsiteX230-1907" fmla="*/ 2113933 w 8613217"/>
                <a:gd name="connsiteY230-1908" fmla="*/ 3072976 h 6281670"/>
                <a:gd name="connsiteX231-1909" fmla="*/ 2118644 w 8613217"/>
                <a:gd name="connsiteY231-1910" fmla="*/ 3064227 h 6281670"/>
                <a:gd name="connsiteX232-1911" fmla="*/ 2257958 w 8613217"/>
                <a:gd name="connsiteY232-1912" fmla="*/ 3064227 h 6281670"/>
                <a:gd name="connsiteX233-1913" fmla="*/ 2262669 w 8613217"/>
                <a:gd name="connsiteY233-1914" fmla="*/ 3072976 h 6281670"/>
                <a:gd name="connsiteX234-1915" fmla="*/ 2434960 w 8613217"/>
                <a:gd name="connsiteY234-1916" fmla="*/ 3101243 h 6281670"/>
                <a:gd name="connsiteX235-1917" fmla="*/ 2635518 w 8613217"/>
                <a:gd name="connsiteY235-1918" fmla="*/ 3164506 h 6281670"/>
                <a:gd name="connsiteX236-1919" fmla="*/ 3038653 w 8613217"/>
                <a:gd name="connsiteY236-1920" fmla="*/ 3453902 h 6281670"/>
                <a:gd name="connsiteX237-1921" fmla="*/ 3580428 w 8613217"/>
                <a:gd name="connsiteY237-1922" fmla="*/ 4087880 h 6281670"/>
                <a:gd name="connsiteX238-1923" fmla="*/ 3776274 w 8613217"/>
                <a:gd name="connsiteY238-1924" fmla="*/ 4626290 h 6281670"/>
                <a:gd name="connsiteX239-1925" fmla="*/ 3813963 w 8613217"/>
                <a:gd name="connsiteY239-1926" fmla="*/ 4802619 h 6281670"/>
                <a:gd name="connsiteX240-1927" fmla="*/ 3811944 w 8613217"/>
                <a:gd name="connsiteY240-1928" fmla="*/ 5407658 h 6281670"/>
                <a:gd name="connsiteX241-1929" fmla="*/ 3881265 w 8613217"/>
                <a:gd name="connsiteY241-1930" fmla="*/ 5874056 h 6281670"/>
                <a:gd name="connsiteX242-1931" fmla="*/ 3879919 w 8613217"/>
                <a:gd name="connsiteY242-1932" fmla="*/ 5898957 h 6281670"/>
                <a:gd name="connsiteX243-1933" fmla="*/ 3757430 w 8613217"/>
                <a:gd name="connsiteY243-1934" fmla="*/ 5946068 h 6281670"/>
                <a:gd name="connsiteX244-1935" fmla="*/ 3743970 w 8613217"/>
                <a:gd name="connsiteY244-1936" fmla="*/ 6053750 h 6281670"/>
                <a:gd name="connsiteX245-1937" fmla="*/ 3803195 w 8613217"/>
                <a:gd name="connsiteY245-1938" fmla="*/ 6092112 h 6281670"/>
                <a:gd name="connsiteX246-1939" fmla="*/ 3896071 w 8613217"/>
                <a:gd name="connsiteY246-1940" fmla="*/ 6023464 h 6281670"/>
                <a:gd name="connsiteX247-1941" fmla="*/ 3920972 w 8613217"/>
                <a:gd name="connsiteY247-1942" fmla="*/ 5996544 h 6281670"/>
                <a:gd name="connsiteX248-1943" fmla="*/ 3918953 w 8613217"/>
                <a:gd name="connsiteY248-1944" fmla="*/ 6053077 h 6281670"/>
                <a:gd name="connsiteX249-1945" fmla="*/ 3931741 w 8613217"/>
                <a:gd name="connsiteY249-1946" fmla="*/ 6077978 h 6281670"/>
                <a:gd name="connsiteX250-1947" fmla="*/ 3951931 w 8613217"/>
                <a:gd name="connsiteY250-1948" fmla="*/ 6055769 h 6281670"/>
                <a:gd name="connsiteX251-1949" fmla="*/ 3972121 w 8613217"/>
                <a:gd name="connsiteY251-1950" fmla="*/ 5988468 h 6281670"/>
                <a:gd name="connsiteX252-1951" fmla="*/ 3994331 w 8613217"/>
                <a:gd name="connsiteY252-1952" fmla="*/ 5968277 h 6281670"/>
                <a:gd name="connsiteX253-1953" fmla="*/ 4005099 w 8613217"/>
                <a:gd name="connsiteY253-1954" fmla="*/ 5995198 h 6281670"/>
                <a:gd name="connsiteX254-1955" fmla="*/ 4071054 w 8613217"/>
                <a:gd name="connsiteY254-1956" fmla="*/ 6040290 h 6281670"/>
                <a:gd name="connsiteX255-1957" fmla="*/ 4100667 w 8613217"/>
                <a:gd name="connsiteY255-1958" fmla="*/ 6026829 h 6281670"/>
                <a:gd name="connsiteX256-1959" fmla="*/ 4110089 w 8613217"/>
                <a:gd name="connsiteY256-1960" fmla="*/ 5993179 h 6281670"/>
                <a:gd name="connsiteX257-1961" fmla="*/ 4124895 w 8613217"/>
                <a:gd name="connsiteY257-1962" fmla="*/ 6032214 h 6281670"/>
                <a:gd name="connsiteX258-1963" fmla="*/ 4117492 w 8613217"/>
                <a:gd name="connsiteY258-1964" fmla="*/ 6106918 h 6281670"/>
                <a:gd name="connsiteX259-1965" fmla="*/ 4080476 w 8613217"/>
                <a:gd name="connsiteY259-1966" fmla="*/ 6141242 h 6281670"/>
                <a:gd name="connsiteX260-1967" fmla="*/ 4176717 w 8613217"/>
                <a:gd name="connsiteY260-1968" fmla="*/ 6189025 h 6281670"/>
                <a:gd name="connsiteX261-1969" fmla="*/ 4170660 w 8613217"/>
                <a:gd name="connsiteY261-1970" fmla="*/ 6271133 h 6281670"/>
                <a:gd name="connsiteX262-1971" fmla="*/ 4195562 w 8613217"/>
                <a:gd name="connsiteY262-1972" fmla="*/ 6277863 h 6281670"/>
                <a:gd name="connsiteX263-1973" fmla="*/ 4261517 w 8613217"/>
                <a:gd name="connsiteY263-1974" fmla="*/ 6267768 h 6281670"/>
                <a:gd name="connsiteX264-1975" fmla="*/ 4289784 w 8613217"/>
                <a:gd name="connsiteY264-1976" fmla="*/ 6247578 h 6281670"/>
                <a:gd name="connsiteX265-1977" fmla="*/ 4295840 w 8613217"/>
                <a:gd name="connsiteY265-1978" fmla="*/ 6204505 h 6281670"/>
                <a:gd name="connsiteX266-1979" fmla="*/ 4305936 w 8613217"/>
                <a:gd name="connsiteY266-1980" fmla="*/ 6182969 h 6281670"/>
                <a:gd name="connsiteX267-1981" fmla="*/ 4324107 w 8613217"/>
                <a:gd name="connsiteY267-1982" fmla="*/ 6199794 h 6281670"/>
                <a:gd name="connsiteX268-1983" fmla="*/ 4336894 w 8613217"/>
                <a:gd name="connsiteY268-1984" fmla="*/ 6230752 h 6281670"/>
                <a:gd name="connsiteX269-1985" fmla="*/ 4342951 w 8613217"/>
                <a:gd name="connsiteY269-1986" fmla="*/ 6226714 h 6281670"/>
                <a:gd name="connsiteX270-1987" fmla="*/ 4369872 w 8613217"/>
                <a:gd name="connsiteY270-1988" fmla="*/ 6185660 h 6281670"/>
                <a:gd name="connsiteX271-1989" fmla="*/ 4382659 w 8613217"/>
                <a:gd name="connsiteY271-1990" fmla="*/ 6234791 h 6281670"/>
                <a:gd name="connsiteX272-1991" fmla="*/ 4406888 w 8613217"/>
                <a:gd name="connsiteY272-1992" fmla="*/ 6265749 h 6281670"/>
                <a:gd name="connsiteX273-1993" fmla="*/ 4484284 w 8613217"/>
                <a:gd name="connsiteY273-1994" fmla="*/ 6275171 h 6281670"/>
                <a:gd name="connsiteX274-1995" fmla="*/ 4499090 w 8613217"/>
                <a:gd name="connsiteY274-1996" fmla="*/ 6272479 h 6281670"/>
                <a:gd name="connsiteX275-1997" fmla="*/ 4512551 w 8613217"/>
                <a:gd name="connsiteY275-1998" fmla="*/ 6181622 h 6281670"/>
                <a:gd name="connsiteX276-1999" fmla="*/ 4572449 w 8613217"/>
                <a:gd name="connsiteY276-2000" fmla="*/ 6153356 h 6281670"/>
                <a:gd name="connsiteX277-2001" fmla="*/ 4575814 w 8613217"/>
                <a:gd name="connsiteY277-2002" fmla="*/ 6127781 h 6281670"/>
                <a:gd name="connsiteX278-2003" fmla="*/ 4538125 w 8613217"/>
                <a:gd name="connsiteY278-2004" fmla="*/ 6076633 h 6281670"/>
                <a:gd name="connsiteX279-2005" fmla="*/ 4536779 w 8613217"/>
                <a:gd name="connsiteY279-2006" fmla="*/ 6042309 h 6281670"/>
                <a:gd name="connsiteX280-2007" fmla="*/ 4573122 w 8613217"/>
                <a:gd name="connsiteY280-2008" fmla="*/ 6032214 h 6281670"/>
                <a:gd name="connsiteX281-2009" fmla="*/ 4637731 w 8613217"/>
                <a:gd name="connsiteY281-2010" fmla="*/ 6051058 h 6281670"/>
                <a:gd name="connsiteX282-2011" fmla="*/ 4665997 w 8613217"/>
                <a:gd name="connsiteY282-2012" fmla="*/ 6029522 h 6281670"/>
                <a:gd name="connsiteX283-2013" fmla="*/ 4665997 w 8613217"/>
                <a:gd name="connsiteY283-2014" fmla="*/ 5985776 h 6281670"/>
                <a:gd name="connsiteX284-2015" fmla="*/ 4681477 w 8613217"/>
                <a:gd name="connsiteY284-2016" fmla="*/ 5966931 h 6281670"/>
                <a:gd name="connsiteX285-2017" fmla="*/ 4701667 w 8613217"/>
                <a:gd name="connsiteY285-2018" fmla="*/ 5981065 h 6281670"/>
                <a:gd name="connsiteX286-2019" fmla="*/ 4724550 w 8613217"/>
                <a:gd name="connsiteY286-2020" fmla="*/ 6054423 h 6281670"/>
                <a:gd name="connsiteX287-2021" fmla="*/ 4743394 w 8613217"/>
                <a:gd name="connsiteY287-2022" fmla="*/ 6073268 h 6281670"/>
                <a:gd name="connsiteX288-2023" fmla="*/ 4752143 w 8613217"/>
                <a:gd name="connsiteY288-2024" fmla="*/ 6050385 h 6281670"/>
                <a:gd name="connsiteX289-2025" fmla="*/ 4752143 w 8613217"/>
                <a:gd name="connsiteY289-2026" fmla="*/ 5996544 h 6281670"/>
                <a:gd name="connsiteX290-2027" fmla="*/ 4800600 w 8613217"/>
                <a:gd name="connsiteY290-2028" fmla="*/ 6046347 h 6281670"/>
                <a:gd name="connsiteX291-2029" fmla="*/ 4859825 w 8613217"/>
                <a:gd name="connsiteY291-2030" fmla="*/ 6088747 h 6281670"/>
                <a:gd name="connsiteX292-2031" fmla="*/ 4932511 w 8613217"/>
                <a:gd name="connsiteY292-2032" fmla="*/ 6036252 h 6281670"/>
                <a:gd name="connsiteX293-2033" fmla="*/ 4919050 w 8613217"/>
                <a:gd name="connsiteY293-2034" fmla="*/ 5940011 h 6281670"/>
                <a:gd name="connsiteX294-2035" fmla="*/ 4830213 w 8613217"/>
                <a:gd name="connsiteY294-2036" fmla="*/ 5933281 h 6281670"/>
                <a:gd name="connsiteX295-2037" fmla="*/ 4779064 w 8613217"/>
                <a:gd name="connsiteY295-2038" fmla="*/ 5876074 h 6281670"/>
                <a:gd name="connsiteX296-2039" fmla="*/ 4778391 w 8613217"/>
                <a:gd name="connsiteY296-2040" fmla="*/ 5829637 h 6281670"/>
                <a:gd name="connsiteX297-2041" fmla="*/ 5091342 w 8613217"/>
                <a:gd name="connsiteY297-2042" fmla="*/ 5236712 h 6281670"/>
                <a:gd name="connsiteX298-2043" fmla="*/ 5116243 w 8613217"/>
                <a:gd name="connsiteY298-2044" fmla="*/ 5202389 h 6281670"/>
                <a:gd name="connsiteX299-2045" fmla="*/ 5269690 w 8613217"/>
                <a:gd name="connsiteY299-2046" fmla="*/ 5086631 h 6281670"/>
                <a:gd name="connsiteX300-2047" fmla="*/ 5744837 w 8613217"/>
                <a:gd name="connsiteY300-2048" fmla="*/ 4795889 h 6281670"/>
                <a:gd name="connsiteX301-2049" fmla="*/ 5814830 w 8613217"/>
                <a:gd name="connsiteY301-2050" fmla="*/ 4775699 h 6281670"/>
                <a:gd name="connsiteX302-2051" fmla="*/ 6103553 w 8613217"/>
                <a:gd name="connsiteY302-2052" fmla="*/ 4765603 h 6281670"/>
                <a:gd name="connsiteX303-2053" fmla="*/ 7086824 w 8613217"/>
                <a:gd name="connsiteY303-2054" fmla="*/ 4811369 h 6281670"/>
                <a:gd name="connsiteX304-2055" fmla="*/ 7489959 w 8613217"/>
                <a:gd name="connsiteY304-2056" fmla="*/ 4805311 h 6281670"/>
                <a:gd name="connsiteX305-2057" fmla="*/ 7516880 w 8613217"/>
                <a:gd name="connsiteY305-2058" fmla="*/ 4801946 h 6281670"/>
                <a:gd name="connsiteX306-2059" fmla="*/ 7536397 w 8613217"/>
                <a:gd name="connsiteY306-2060" fmla="*/ 4800600 h 6281670"/>
                <a:gd name="connsiteX307-2061" fmla="*/ 7619850 w 8613217"/>
                <a:gd name="connsiteY307-2062" fmla="*/ 4791178 h 6281670"/>
                <a:gd name="connsiteX308-2063" fmla="*/ 7661577 w 8613217"/>
                <a:gd name="connsiteY308-2064" fmla="*/ 4813388 h 6281670"/>
                <a:gd name="connsiteX309-2065" fmla="*/ 7920014 w 8613217"/>
                <a:gd name="connsiteY309-2066" fmla="*/ 5004523 h 6281670"/>
                <a:gd name="connsiteX310-2067" fmla="*/ 8354780 w 8613217"/>
                <a:gd name="connsiteY310-2068" fmla="*/ 4830886 h 6281670"/>
                <a:gd name="connsiteX311-2069" fmla="*/ 8579567 w 8613217"/>
                <a:gd name="connsiteY311-2070" fmla="*/ 4409580 h 6281670"/>
                <a:gd name="connsiteX312-2071" fmla="*/ 8613217 w 8613217"/>
                <a:gd name="connsiteY312-2072" fmla="*/ 4250076 h 6281670"/>
                <a:gd name="connsiteX313-2073" fmla="*/ 8613217 w 8613217"/>
                <a:gd name="connsiteY313-2074" fmla="*/ 4196235 h 6281670"/>
                <a:gd name="connsiteX314-2075" fmla="*/ 8420062 w 8613217"/>
                <a:gd name="connsiteY314-2076" fmla="*/ 4211041 h 6281670"/>
                <a:gd name="connsiteX315-2077" fmla="*/ 4571776 w 8613217"/>
                <a:gd name="connsiteY315-2078" fmla="*/ 915970 h 6281670"/>
                <a:gd name="connsiteX316-2079" fmla="*/ 4583890 w 8613217"/>
                <a:gd name="connsiteY316-2080" fmla="*/ 888377 h 6281670"/>
                <a:gd name="connsiteX317-2081" fmla="*/ 4571776 w 8613217"/>
                <a:gd name="connsiteY317-2082" fmla="*/ 915970 h 6281670"/>
                <a:gd name="connsiteX318-2083" fmla="*/ 2362948 w 8613217"/>
                <a:gd name="connsiteY318-2084" fmla="*/ 965100 h 6281670"/>
                <a:gd name="connsiteX319-2085" fmla="*/ 2363621 w 8613217"/>
                <a:gd name="connsiteY319-2086" fmla="*/ 962408 h 6281670"/>
                <a:gd name="connsiteX320-2087" fmla="*/ 2368332 w 8613217"/>
                <a:gd name="connsiteY320-2088" fmla="*/ 967119 h 6281670"/>
                <a:gd name="connsiteX321-2089" fmla="*/ 2362948 w 8613217"/>
                <a:gd name="connsiteY321-2090" fmla="*/ 965100 h 6281670"/>
                <a:gd name="connsiteX322-2091" fmla="*/ 2435633 w 8613217"/>
                <a:gd name="connsiteY322-2092" fmla="*/ 1055284 h 6281670"/>
                <a:gd name="connsiteX323-2093" fmla="*/ 2426211 w 8613217"/>
                <a:gd name="connsiteY323-2094" fmla="*/ 1053265 h 6281670"/>
                <a:gd name="connsiteX324-2095" fmla="*/ 2370351 w 8613217"/>
                <a:gd name="connsiteY324-2096" fmla="*/ 968465 h 6281670"/>
                <a:gd name="connsiteX325-2097" fmla="*/ 2432268 w 8613217"/>
                <a:gd name="connsiteY325-2098" fmla="*/ 1045862 h 6281670"/>
                <a:gd name="connsiteX326-2099" fmla="*/ 2435633 w 8613217"/>
                <a:gd name="connsiteY326-2100" fmla="*/ 1055284 h 6281670"/>
                <a:gd name="connsiteX327-2101" fmla="*/ 695895 w 8613217"/>
                <a:gd name="connsiteY327-2102" fmla="*/ 1016922 h 6281670"/>
                <a:gd name="connsiteX328-2103" fmla="*/ 692530 w 8613217"/>
                <a:gd name="connsiteY328-2104" fmla="*/ 1005481 h 6281670"/>
                <a:gd name="connsiteX329-2105" fmla="*/ 695895 w 8613217"/>
                <a:gd name="connsiteY329-2106" fmla="*/ 1016922 h 6281670"/>
                <a:gd name="connsiteX330-2107" fmla="*/ 4511205 w 8613217"/>
                <a:gd name="connsiteY330-2108" fmla="*/ 6014042 h 6281670"/>
                <a:gd name="connsiteX331-2109" fmla="*/ 4537452 w 8613217"/>
                <a:gd name="connsiteY331-2110" fmla="*/ 5944049 h 6281670"/>
                <a:gd name="connsiteX332-2111" fmla="*/ 4511205 w 8613217"/>
                <a:gd name="connsiteY332-2112" fmla="*/ 6014042 h 6281670"/>
                <a:gd name="connsiteX333-2113" fmla="*/ 4750797 w 8613217"/>
                <a:gd name="connsiteY333-2114" fmla="*/ 5917128 h 6281670"/>
                <a:gd name="connsiteX334-2115" fmla="*/ 4741375 w 8613217"/>
                <a:gd name="connsiteY334-2116" fmla="*/ 5939338 h 6281670"/>
                <a:gd name="connsiteX335-2117" fmla="*/ 4732626 w 8613217"/>
                <a:gd name="connsiteY335-2118" fmla="*/ 5935300 h 6281670"/>
                <a:gd name="connsiteX336-2119" fmla="*/ 4727915 w 8613217"/>
                <a:gd name="connsiteY336-2120" fmla="*/ 5907706 h 6281670"/>
                <a:gd name="connsiteX337-2121" fmla="*/ 4750797 w 8613217"/>
                <a:gd name="connsiteY337-2122" fmla="*/ 5875402 h 6281670"/>
                <a:gd name="connsiteX338-2123" fmla="*/ 4750797 w 8613217"/>
                <a:gd name="connsiteY338-2124" fmla="*/ 5917128 h 6281670"/>
                <a:gd name="connsiteX339-2125" fmla="*/ 4875978 w 8613217"/>
                <a:gd name="connsiteY339-2126" fmla="*/ 5457461 h 6281670"/>
                <a:gd name="connsiteX340-2127" fmla="*/ 4616868 w 8613217"/>
                <a:gd name="connsiteY340-2128" fmla="*/ 5877421 h 6281670"/>
                <a:gd name="connsiteX341-2129" fmla="*/ 4562354 w 8613217"/>
                <a:gd name="connsiteY341-2130" fmla="*/ 5884824 h 6281670"/>
                <a:gd name="connsiteX342-2131" fmla="*/ 4880015 w 8613217"/>
                <a:gd name="connsiteY342-2132" fmla="*/ 5419772 h 6281670"/>
                <a:gd name="connsiteX343-2133" fmla="*/ 4875978 w 8613217"/>
                <a:gd name="connsiteY343-2134" fmla="*/ 5457461 h 6281670"/>
                <a:gd name="connsiteX344-2135" fmla="*/ 5020675 w 8613217"/>
                <a:gd name="connsiteY344-2136" fmla="*/ 5141145 h 6281670"/>
                <a:gd name="connsiteX345-2137" fmla="*/ 4989717 w 8613217"/>
                <a:gd name="connsiteY345-2138" fmla="*/ 5179506 h 6281670"/>
                <a:gd name="connsiteX346-2139" fmla="*/ 4445922 w 8613217"/>
                <a:gd name="connsiteY346-2140" fmla="*/ 5878767 h 6281670"/>
                <a:gd name="connsiteX347-2141" fmla="*/ 4415637 w 8613217"/>
                <a:gd name="connsiteY347-2142" fmla="*/ 5953471 h 6281670"/>
                <a:gd name="connsiteX348-2143" fmla="*/ 4357085 w 8613217"/>
                <a:gd name="connsiteY348-2144" fmla="*/ 6075286 h 6281670"/>
                <a:gd name="connsiteX349-2145" fmla="*/ 4338240 w 8613217"/>
                <a:gd name="connsiteY349-2146" fmla="*/ 6125762 h 6281670"/>
                <a:gd name="connsiteX350-2147" fmla="*/ 4322761 w 8613217"/>
                <a:gd name="connsiteY350-2148" fmla="*/ 6080671 h 6281670"/>
                <a:gd name="connsiteX351-2149" fmla="*/ 4306609 w 8613217"/>
                <a:gd name="connsiteY351-2150" fmla="*/ 6061826 h 6281670"/>
                <a:gd name="connsiteX352-2151" fmla="*/ 4295168 w 8613217"/>
                <a:gd name="connsiteY352-2152" fmla="*/ 6082689 h 6281670"/>
                <a:gd name="connsiteX353-2153" fmla="*/ 4292475 w 8613217"/>
                <a:gd name="connsiteY353-2154" fmla="*/ 6112302 h 6281670"/>
                <a:gd name="connsiteX354-2155" fmla="*/ 4277669 w 8613217"/>
                <a:gd name="connsiteY354-2156" fmla="*/ 6097496 h 6281670"/>
                <a:gd name="connsiteX355-2157" fmla="*/ 4183447 w 8613217"/>
                <a:gd name="connsiteY355-2158" fmla="*/ 5282478 h 6281670"/>
                <a:gd name="connsiteX356-2159" fmla="*/ 4412945 w 8613217"/>
                <a:gd name="connsiteY356-2160" fmla="*/ 4743394 h 6281670"/>
                <a:gd name="connsiteX357-2161" fmla="*/ 5036828 w 8613217"/>
                <a:gd name="connsiteY357-2162" fmla="*/ 3935106 h 6281670"/>
                <a:gd name="connsiteX358-2163" fmla="*/ 5054999 w 8613217"/>
                <a:gd name="connsiteY358-2164" fmla="*/ 3966064 h 6281670"/>
                <a:gd name="connsiteX359-2165" fmla="*/ 5020675 w 8613217"/>
                <a:gd name="connsiteY359-2166" fmla="*/ 5141145 h 6281670"/>
                <a:gd name="connsiteX0-2167" fmla="*/ 8420062 w 8613217"/>
                <a:gd name="connsiteY0-2168" fmla="*/ 4211041 h 6281670"/>
                <a:gd name="connsiteX1-2169" fmla="*/ 7990681 w 8613217"/>
                <a:gd name="connsiteY1-2170" fmla="*/ 4231232 h 6281670"/>
                <a:gd name="connsiteX2-2171" fmla="*/ 7630619 w 8613217"/>
                <a:gd name="connsiteY2-2172" fmla="*/ 4614849 h 6281670"/>
                <a:gd name="connsiteX3-2173" fmla="*/ 7659558 w 8613217"/>
                <a:gd name="connsiteY3-2174" fmla="*/ 4643788 h 6281670"/>
                <a:gd name="connsiteX4-2175" fmla="*/ 7859443 w 8613217"/>
                <a:gd name="connsiteY4-2176" fmla="*/ 4617541 h 6281670"/>
                <a:gd name="connsiteX5-2177" fmla="*/ 8222196 w 8613217"/>
                <a:gd name="connsiteY5-2178" fmla="*/ 4498418 h 6281670"/>
                <a:gd name="connsiteX6-2179" fmla="*/ 8236330 w 8613217"/>
                <a:gd name="connsiteY6-2180" fmla="*/ 4496398 h 6281670"/>
                <a:gd name="connsiteX7-2181" fmla="*/ 8228254 w 8613217"/>
                <a:gd name="connsiteY7-2182" fmla="*/ 4504475 h 6281670"/>
                <a:gd name="connsiteX8-2183" fmla="*/ 7670326 w 8613217"/>
                <a:gd name="connsiteY8-2184" fmla="*/ 4709743 h 6281670"/>
                <a:gd name="connsiteX9-2185" fmla="*/ 7436791 w 8613217"/>
                <a:gd name="connsiteY9-2186" fmla="*/ 4735318 h 6281670"/>
                <a:gd name="connsiteX10-2187" fmla="*/ 6759067 w 8613217"/>
                <a:gd name="connsiteY10-2188" fmla="*/ 4696956 h 6281670"/>
                <a:gd name="connsiteX11-2189" fmla="*/ 6037597 w 8613217"/>
                <a:gd name="connsiteY11-2190" fmla="*/ 4656576 h 6281670"/>
                <a:gd name="connsiteX12-2191" fmla="*/ 6023464 w 8613217"/>
                <a:gd name="connsiteY12-2192" fmla="*/ 4649172 h 6281670"/>
                <a:gd name="connsiteX13-2193" fmla="*/ 6361317 w 8613217"/>
                <a:gd name="connsiteY13-2194" fmla="*/ 4472170 h 6281670"/>
                <a:gd name="connsiteX14-2195" fmla="*/ 6783296 w 8613217"/>
                <a:gd name="connsiteY14-2196" fmla="*/ 4236616 h 6281670"/>
                <a:gd name="connsiteX15-2197" fmla="*/ 7066634 w 8613217"/>
                <a:gd name="connsiteY15-2198" fmla="*/ 4052210 h 6281670"/>
                <a:gd name="connsiteX16-2199" fmla="*/ 7151433 w 8613217"/>
                <a:gd name="connsiteY16-2200" fmla="*/ 4042115 h 6281670"/>
                <a:gd name="connsiteX17-2201" fmla="*/ 7304208 w 8613217"/>
                <a:gd name="connsiteY17-2202" fmla="*/ 4071727 h 6281670"/>
                <a:gd name="connsiteX18-2203" fmla="*/ 7625235 w 8613217"/>
                <a:gd name="connsiteY18-2204" fmla="*/ 3948566 h 6281670"/>
                <a:gd name="connsiteX19-2205" fmla="*/ 8172394 w 8613217"/>
                <a:gd name="connsiteY19-2206" fmla="*/ 2496877 h 6281670"/>
                <a:gd name="connsiteX20-2207" fmla="*/ 7882325 w 8613217"/>
                <a:gd name="connsiteY20-2208" fmla="*/ 1811077 h 6281670"/>
                <a:gd name="connsiteX21-2209" fmla="*/ 7854059 w 8613217"/>
                <a:gd name="connsiteY21-2210" fmla="*/ 1889820 h 6281670"/>
                <a:gd name="connsiteX22-2211" fmla="*/ 7732917 w 8613217"/>
                <a:gd name="connsiteY22-2212" fmla="*/ 2389195 h 6281670"/>
                <a:gd name="connsiteX23-2213" fmla="*/ 7607736 w 8613217"/>
                <a:gd name="connsiteY23-2214" fmla="*/ 2746565 h 6281670"/>
                <a:gd name="connsiteX24-2215" fmla="*/ 7178354 w 8613217"/>
                <a:gd name="connsiteY24-2216" fmla="*/ 3424962 h 6281670"/>
                <a:gd name="connsiteX25-2217" fmla="*/ 7050481 w 8613217"/>
                <a:gd name="connsiteY25-2218" fmla="*/ 3653113 h 6281670"/>
                <a:gd name="connsiteX26-2219" fmla="*/ 7022888 w 8613217"/>
                <a:gd name="connsiteY26-2220" fmla="*/ 3873861 h 6281670"/>
                <a:gd name="connsiteX27-2221" fmla="*/ 7057884 w 8613217"/>
                <a:gd name="connsiteY27-2222" fmla="*/ 3889341 h 6281670"/>
                <a:gd name="connsiteX28-2223" fmla="*/ 7311611 w 8613217"/>
                <a:gd name="connsiteY28-2224" fmla="*/ 3701570 h 6281670"/>
                <a:gd name="connsiteX29-2225" fmla="*/ 7883672 w 8613217"/>
                <a:gd name="connsiteY29-2226" fmla="*/ 2875784 h 6281670"/>
                <a:gd name="connsiteX30-2227" fmla="*/ 7909246 w 8613217"/>
                <a:gd name="connsiteY30-2228" fmla="*/ 2790311 h 6281670"/>
                <a:gd name="connsiteX31-2229" fmla="*/ 7835888 w 8613217"/>
                <a:gd name="connsiteY31-2230" fmla="*/ 3051440 h 6281670"/>
                <a:gd name="connsiteX32-2231" fmla="*/ 7279306 w 8613217"/>
                <a:gd name="connsiteY32-2232" fmla="*/ 3802522 h 6281670"/>
                <a:gd name="connsiteX33-2233" fmla="*/ 6992603 w 8613217"/>
                <a:gd name="connsiteY33-2234" fmla="*/ 4017213 h 6281670"/>
                <a:gd name="connsiteX34-2235" fmla="*/ 6713302 w 8613217"/>
                <a:gd name="connsiteY34-2236" fmla="*/ 4190851 h 6281670"/>
                <a:gd name="connsiteX35-2237" fmla="*/ 6627830 w 8613217"/>
                <a:gd name="connsiteY35-2238" fmla="*/ 4239308 h 6281670"/>
                <a:gd name="connsiteX36-2239" fmla="*/ 6605620 w 8613217"/>
                <a:gd name="connsiteY36-2240" fmla="*/ 4251422 h 6281670"/>
                <a:gd name="connsiteX37-2241" fmla="*/ 6226714 w 8613217"/>
                <a:gd name="connsiteY37-2242" fmla="*/ 4447268 h 6281670"/>
                <a:gd name="connsiteX38-2243" fmla="*/ 5314782 w 8613217"/>
                <a:gd name="connsiteY38-2244" fmla="*/ 4943279 h 6281670"/>
                <a:gd name="connsiteX39-2245" fmla="*/ 5158643 w 8613217"/>
                <a:gd name="connsiteY39-2246" fmla="*/ 5046250 h 6281670"/>
                <a:gd name="connsiteX40-2247" fmla="*/ 5162681 w 8613217"/>
                <a:gd name="connsiteY40-2248" fmla="*/ 5025387 h 6281670"/>
                <a:gd name="connsiteX41-2249" fmla="*/ 5227290 w 8613217"/>
                <a:gd name="connsiteY41-2250" fmla="*/ 4323434 h 6281670"/>
                <a:gd name="connsiteX42-2251" fmla="*/ 5106148 w 8613217"/>
                <a:gd name="connsiteY42-2252" fmla="*/ 3860401 h 6281670"/>
                <a:gd name="connsiteX43-2253" fmla="*/ 5139799 w 8613217"/>
                <a:gd name="connsiteY43-2254" fmla="*/ 3818675 h 6281670"/>
                <a:gd name="connsiteX44-2255" fmla="*/ 5695034 w 8613217"/>
                <a:gd name="connsiteY44-2256" fmla="*/ 3194119 h 6281670"/>
                <a:gd name="connsiteX45-2257" fmla="*/ 5830983 w 8613217"/>
                <a:gd name="connsiteY45-2258" fmla="*/ 3023174 h 6281670"/>
                <a:gd name="connsiteX46-2259" fmla="*/ 5873382 w 8613217"/>
                <a:gd name="connsiteY46-2260" fmla="*/ 3008367 h 6281670"/>
                <a:gd name="connsiteX47-2261" fmla="*/ 5983083 w 8613217"/>
                <a:gd name="connsiteY47-2262" fmla="*/ 3009040 h 6281670"/>
                <a:gd name="connsiteX48-2263" fmla="*/ 6257000 w 8613217"/>
                <a:gd name="connsiteY48-2264" fmla="*/ 2840787 h 6281670"/>
                <a:gd name="connsiteX49-2265" fmla="*/ 6605620 w 8613217"/>
                <a:gd name="connsiteY49-2266" fmla="*/ 2172485 h 6281670"/>
                <a:gd name="connsiteX50-2267" fmla="*/ 6623118 w 8613217"/>
                <a:gd name="connsiteY50-2268" fmla="*/ 1339969 h 6281670"/>
                <a:gd name="connsiteX51-2269" fmla="*/ 6528224 w 8613217"/>
                <a:gd name="connsiteY51-2270" fmla="*/ 660899 h 6281670"/>
                <a:gd name="connsiteX52-2271" fmla="*/ 6514091 w 8613217"/>
                <a:gd name="connsiteY52-2272" fmla="*/ 520239 h 6281670"/>
                <a:gd name="connsiteX53-2273" fmla="*/ 6493900 w 8613217"/>
                <a:gd name="connsiteY53-2274" fmla="*/ 546486 h 6281670"/>
                <a:gd name="connsiteX54-2275" fmla="*/ 6244212 w 8613217"/>
                <a:gd name="connsiteY54-2276" fmla="*/ 975869 h 6281670"/>
                <a:gd name="connsiteX55-2277" fmla="*/ 5935300 w 8613217"/>
                <a:gd name="connsiteY55-2278" fmla="*/ 1788868 h 6281670"/>
                <a:gd name="connsiteX56-2279" fmla="*/ 5707148 w 8613217"/>
                <a:gd name="connsiteY56-2280" fmla="*/ 2531874 h 6281670"/>
                <a:gd name="connsiteX57-2281" fmla="*/ 5679555 w 8613217"/>
                <a:gd name="connsiteY57-2282" fmla="*/ 2738489 h 6281670"/>
                <a:gd name="connsiteX58-2283" fmla="*/ 5734069 w 8613217"/>
                <a:gd name="connsiteY58-2284" fmla="*/ 2914818 h 6281670"/>
                <a:gd name="connsiteX59-2285" fmla="*/ 5963566 w 8613217"/>
                <a:gd name="connsiteY59-2286" fmla="*/ 2599175 h 6281670"/>
                <a:gd name="connsiteX60-2287" fmla="*/ 6141914 w 8613217"/>
                <a:gd name="connsiteY60-2288" fmla="*/ 2254593 h 6281670"/>
                <a:gd name="connsiteX61-2289" fmla="*/ 6262384 w 8613217"/>
                <a:gd name="connsiteY61-2290" fmla="*/ 1884436 h 6281670"/>
                <a:gd name="connsiteX62-2291" fmla="*/ 6343145 w 8613217"/>
                <a:gd name="connsiteY62-2292" fmla="*/ 1508222 h 6281670"/>
                <a:gd name="connsiteX63-2293" fmla="*/ 6310167 w 8613217"/>
                <a:gd name="connsiteY63-2294" fmla="*/ 1747814 h 6281670"/>
                <a:gd name="connsiteX64-2295" fmla="*/ 6045001 w 8613217"/>
                <a:gd name="connsiteY64-2296" fmla="*/ 2568890 h 6281670"/>
                <a:gd name="connsiteX65-2297" fmla="*/ 5560432 w 8613217"/>
                <a:gd name="connsiteY65-2298" fmla="*/ 3235173 h 6281670"/>
                <a:gd name="connsiteX66-2299" fmla="*/ 5096726 w 8613217"/>
                <a:gd name="connsiteY66-2300" fmla="*/ 3741278 h 6281670"/>
                <a:gd name="connsiteX67-2301" fmla="*/ 5067113 w 8613217"/>
                <a:gd name="connsiteY67-2302" fmla="*/ 3767525 h 6281670"/>
                <a:gd name="connsiteX68-2303" fmla="*/ 4911647 w 8613217"/>
                <a:gd name="connsiteY68-2304" fmla="*/ 3459959 h 6281670"/>
                <a:gd name="connsiteX69-2305" fmla="*/ 4890784 w 8613217"/>
                <a:gd name="connsiteY69-2306" fmla="*/ 3404099 h 6281670"/>
                <a:gd name="connsiteX70-2307" fmla="*/ 4849730 w 8613217"/>
                <a:gd name="connsiteY70-2308" fmla="*/ 3028558 h 6281670"/>
                <a:gd name="connsiteX71-2309" fmla="*/ 4856460 w 8613217"/>
                <a:gd name="connsiteY71-2310" fmla="*/ 2981447 h 6281670"/>
                <a:gd name="connsiteX72-2311" fmla="*/ 4952701 w 8613217"/>
                <a:gd name="connsiteY72-2312" fmla="*/ 2717626 h 6281670"/>
                <a:gd name="connsiteX73-2313" fmla="*/ 5173449 w 8613217"/>
                <a:gd name="connsiteY73-2314" fmla="*/ 2368332 h 6281670"/>
                <a:gd name="connsiteX74-2315" fmla="*/ 5481689 w 8613217"/>
                <a:gd name="connsiteY74-2316" fmla="*/ 1759928 h 6281670"/>
                <a:gd name="connsiteX75-2317" fmla="*/ 5514667 w 8613217"/>
                <a:gd name="connsiteY75-2318" fmla="*/ 1741757 h 6281670"/>
                <a:gd name="connsiteX76-2319" fmla="*/ 5803389 w 8613217"/>
                <a:gd name="connsiteY76-2320" fmla="*/ 1570812 h 6281670"/>
                <a:gd name="connsiteX77-2321" fmla="*/ 5822907 w 8613217"/>
                <a:gd name="connsiteY77-2322" fmla="*/ 1095665 h 6281670"/>
                <a:gd name="connsiteX78-2323" fmla="*/ 5540241 w 8613217"/>
                <a:gd name="connsiteY78-2324" fmla="*/ 601000 h 6281670"/>
                <a:gd name="connsiteX79-2325" fmla="*/ 5514667 w 8613217"/>
                <a:gd name="connsiteY79-2326" fmla="*/ 600327 h 6281670"/>
                <a:gd name="connsiteX80-2327" fmla="*/ 5421791 w 8613217"/>
                <a:gd name="connsiteY80-2328" fmla="*/ 697914 h 6281670"/>
                <a:gd name="connsiteX81-2329" fmla="*/ 5124319 w 8613217"/>
                <a:gd name="connsiteY81-2330" fmla="*/ 1196617 h 6281670"/>
                <a:gd name="connsiteX82-2331" fmla="*/ 5316801 w 8613217"/>
                <a:gd name="connsiteY82-2332" fmla="*/ 1686570 h 6281670"/>
                <a:gd name="connsiteX83-2333" fmla="*/ 5361220 w 8613217"/>
                <a:gd name="connsiteY83-2334" fmla="*/ 1669072 h 6281670"/>
                <a:gd name="connsiteX84-2335" fmla="*/ 5461499 w 8613217"/>
                <a:gd name="connsiteY84-2336" fmla="*/ 1248439 h 6281670"/>
                <a:gd name="connsiteX85-2337" fmla="*/ 5491784 w 8613217"/>
                <a:gd name="connsiteY85-2338" fmla="*/ 1043170 h 6281670"/>
                <a:gd name="connsiteX86-2339" fmla="*/ 5497841 w 8613217"/>
                <a:gd name="connsiteY86-2340" fmla="*/ 1081532 h 6281670"/>
                <a:gd name="connsiteX87-2341" fmla="*/ 5481016 w 8613217"/>
                <a:gd name="connsiteY87-2342" fmla="*/ 1353429 h 6281670"/>
                <a:gd name="connsiteX88-2343" fmla="*/ 5415734 w 8613217"/>
                <a:gd name="connsiteY88-2344" fmla="*/ 1727624 h 6281670"/>
                <a:gd name="connsiteX89-2345" fmla="*/ 5151240 w 8613217"/>
                <a:gd name="connsiteY89-2346" fmla="*/ 2245171 h 6281670"/>
                <a:gd name="connsiteX90-2347" fmla="*/ 4908282 w 8613217"/>
                <a:gd name="connsiteY90-2348" fmla="*/ 2596483 h 6281670"/>
                <a:gd name="connsiteX91-2349" fmla="*/ 4750124 w 8613217"/>
                <a:gd name="connsiteY91-2350" fmla="*/ 2989523 h 6281670"/>
                <a:gd name="connsiteX92-2351" fmla="*/ 4737337 w 8613217"/>
                <a:gd name="connsiteY92-2352" fmla="*/ 3162487 h 6281670"/>
                <a:gd name="connsiteX93-2353" fmla="*/ 4680804 w 8613217"/>
                <a:gd name="connsiteY93-2354" fmla="*/ 3076341 h 6281670"/>
                <a:gd name="connsiteX94-2355" fmla="*/ 4591293 w 8613217"/>
                <a:gd name="connsiteY94-2356" fmla="*/ 2915491 h 6281670"/>
                <a:gd name="connsiteX95-2357" fmla="*/ 4565719 w 8613217"/>
                <a:gd name="connsiteY95-2358" fmla="*/ 2868381 h 6281670"/>
                <a:gd name="connsiteX96-2359" fmla="*/ 4552259 w 8613217"/>
                <a:gd name="connsiteY96-2360" fmla="*/ 2838095 h 6281670"/>
                <a:gd name="connsiteX97-2361" fmla="*/ 4404869 w 8613217"/>
                <a:gd name="connsiteY97-2362" fmla="*/ 2499569 h 6281670"/>
                <a:gd name="connsiteX98-2363" fmla="*/ 4425059 w 8613217"/>
                <a:gd name="connsiteY98-2364" fmla="*/ 2408713 h 6281670"/>
                <a:gd name="connsiteX99-2365" fmla="*/ 4497071 w 8613217"/>
                <a:gd name="connsiteY99-2366" fmla="*/ 2304396 h 6281670"/>
                <a:gd name="connsiteX100-2367" fmla="*/ 4551585 w 8613217"/>
                <a:gd name="connsiteY100-2368" fmla="*/ 2152968 h 6281670"/>
                <a:gd name="connsiteX101-2369" fmla="*/ 4741375 w 8613217"/>
                <a:gd name="connsiteY101-2370" fmla="*/ 1413327 h 6281670"/>
                <a:gd name="connsiteX102-2371" fmla="*/ 4929146 w 8613217"/>
                <a:gd name="connsiteY102-2372" fmla="*/ 819730 h 6281670"/>
                <a:gd name="connsiteX103-2373" fmla="*/ 5233347 w 8613217"/>
                <a:gd name="connsiteY103-2374" fmla="*/ 28940 h 6281670"/>
                <a:gd name="connsiteX104-2375" fmla="*/ 5238058 w 8613217"/>
                <a:gd name="connsiteY104-2376" fmla="*/ 0 h 6281670"/>
                <a:gd name="connsiteX105-2377" fmla="*/ 4976929 w 8613217"/>
                <a:gd name="connsiteY105-2378" fmla="*/ 159504 h 6281670"/>
                <a:gd name="connsiteX106-2379" fmla="*/ 4204984 w 8613217"/>
                <a:gd name="connsiteY106-2380" fmla="*/ 890396 h 6281670"/>
                <a:gd name="connsiteX107-2381" fmla="*/ 3943182 w 8613217"/>
                <a:gd name="connsiteY107-2382" fmla="*/ 2139508 h 6281670"/>
                <a:gd name="connsiteX108-2383" fmla="*/ 4076438 w 8613217"/>
                <a:gd name="connsiteY108-2384" fmla="*/ 2389868 h 6281670"/>
                <a:gd name="connsiteX109-2385" fmla="*/ 4215079 w 8613217"/>
                <a:gd name="connsiteY109-2386" fmla="*/ 2474668 h 6281670"/>
                <a:gd name="connsiteX110-2387" fmla="*/ 4244018 w 8613217"/>
                <a:gd name="connsiteY110-2388" fmla="*/ 2445055 h 6281670"/>
                <a:gd name="connsiteX111-2389" fmla="*/ 4230558 w 8613217"/>
                <a:gd name="connsiteY111-2390" fmla="*/ 1718875 h 6281670"/>
                <a:gd name="connsiteX112-2391" fmla="*/ 4411599 w 8613217"/>
                <a:gd name="connsiteY112-2392" fmla="*/ 1186522 h 6281670"/>
                <a:gd name="connsiteX113-2393" fmla="*/ 4552259 w 8613217"/>
                <a:gd name="connsiteY113-2394" fmla="*/ 934815 h 6281670"/>
                <a:gd name="connsiteX114-2395" fmla="*/ 4572449 w 8613217"/>
                <a:gd name="connsiteY114-2396" fmla="*/ 920008 h 6281670"/>
                <a:gd name="connsiteX115-2397" fmla="*/ 4553604 w 8613217"/>
                <a:gd name="connsiteY115-2398" fmla="*/ 956351 h 6281670"/>
                <a:gd name="connsiteX116-2399" fmla="*/ 4390735 w 8613217"/>
                <a:gd name="connsiteY116-2400" fmla="*/ 1302280 h 6281670"/>
                <a:gd name="connsiteX117-2401" fmla="*/ 4340260 w 8613217"/>
                <a:gd name="connsiteY117-2402" fmla="*/ 2524471 h 6281670"/>
                <a:gd name="connsiteX118-2403" fmla="*/ 4501109 w 8613217"/>
                <a:gd name="connsiteY118-2404" fmla="*/ 2892609 h 6281670"/>
                <a:gd name="connsiteX119-2405" fmla="*/ 4519281 w 8613217"/>
                <a:gd name="connsiteY119-2406" fmla="*/ 2931644 h 6281670"/>
                <a:gd name="connsiteX120-2407" fmla="*/ 4692918 w 8613217"/>
                <a:gd name="connsiteY120-2408" fmla="*/ 3241230 h 6281670"/>
                <a:gd name="connsiteX121-2409" fmla="*/ 4992409 w 8613217"/>
                <a:gd name="connsiteY121-2410" fmla="*/ 3809925 h 6281670"/>
                <a:gd name="connsiteX122-2411" fmla="*/ 5000485 w 8613217"/>
                <a:gd name="connsiteY122-2412" fmla="*/ 3847614 h 6281670"/>
                <a:gd name="connsiteX123-2413" fmla="*/ 4993755 w 8613217"/>
                <a:gd name="connsiteY123-2414" fmla="*/ 3855017 h 6281670"/>
                <a:gd name="connsiteX124-2415" fmla="*/ 4993082 w 8613217"/>
                <a:gd name="connsiteY124-2416" fmla="*/ 3855690 h 6281670"/>
                <a:gd name="connsiteX125-2417" fmla="*/ 4982313 w 8613217"/>
                <a:gd name="connsiteY125-2418" fmla="*/ 3867131 h 6281670"/>
                <a:gd name="connsiteX126-2419" fmla="*/ 4626290 w 8613217"/>
                <a:gd name="connsiteY126-2420" fmla="*/ 4274977 h 6281670"/>
                <a:gd name="connsiteX127-2421" fmla="*/ 4180755 w 8613217"/>
                <a:gd name="connsiteY127-2422" fmla="*/ 4968853 h 6281670"/>
                <a:gd name="connsiteX128-2423" fmla="*/ 4071727 w 8613217"/>
                <a:gd name="connsiteY128-2424" fmla="*/ 5853192 h 6281670"/>
                <a:gd name="connsiteX129-2425" fmla="*/ 4040769 w 8613217"/>
                <a:gd name="connsiteY129-2426" fmla="*/ 5907706 h 6281670"/>
                <a:gd name="connsiteX130-2427" fmla="*/ 4005099 w 8613217"/>
                <a:gd name="connsiteY130-2428" fmla="*/ 5881459 h 6281670"/>
                <a:gd name="connsiteX131-2429" fmla="*/ 4007791 w 8613217"/>
                <a:gd name="connsiteY131-2430" fmla="*/ 5830983 h 6281670"/>
                <a:gd name="connsiteX132-2431" fmla="*/ 3990293 w 8613217"/>
                <a:gd name="connsiteY132-2432" fmla="*/ 5807427 h 6281670"/>
                <a:gd name="connsiteX133-2433" fmla="*/ 3964045 w 8613217"/>
                <a:gd name="connsiteY133-2434" fmla="*/ 5789256 h 6281670"/>
                <a:gd name="connsiteX134-2435" fmla="*/ 3941836 w 8613217"/>
                <a:gd name="connsiteY134-2436" fmla="*/ 5705129 h 6281670"/>
                <a:gd name="connsiteX135-2437" fmla="*/ 3908185 w 8613217"/>
                <a:gd name="connsiteY135-2438" fmla="*/ 5236040 h 6281670"/>
                <a:gd name="connsiteX136-2439" fmla="*/ 3918953 w 8613217"/>
                <a:gd name="connsiteY136-2440" fmla="*/ 4237288 h 6281670"/>
                <a:gd name="connsiteX137-2441" fmla="*/ 3786370 w 8613217"/>
                <a:gd name="connsiteY137-2442" fmla="*/ 3122779 h 6281670"/>
                <a:gd name="connsiteX138-2443" fmla="*/ 3570333 w 8613217"/>
                <a:gd name="connsiteY138-2444" fmla="*/ 2570236 h 6281670"/>
                <a:gd name="connsiteX139-2445" fmla="*/ 3563603 w 8613217"/>
                <a:gd name="connsiteY139-2446" fmla="*/ 2556776 h 6281670"/>
                <a:gd name="connsiteX140-2447" fmla="*/ 3556872 w 8613217"/>
                <a:gd name="connsiteY140-2448" fmla="*/ 2543315 h 6281670"/>
                <a:gd name="connsiteX141-2449" fmla="*/ 3531298 w 8613217"/>
                <a:gd name="connsiteY141-2450" fmla="*/ 2494185 h 6281670"/>
                <a:gd name="connsiteX142-2451" fmla="*/ 3525241 w 8613217"/>
                <a:gd name="connsiteY142-2452" fmla="*/ 2482071 h 6281670"/>
                <a:gd name="connsiteX143-2453" fmla="*/ 3410829 w 8613217"/>
                <a:gd name="connsiteY143-2454" fmla="*/ 2273437 h 6281670"/>
                <a:gd name="connsiteX144-2455" fmla="*/ 3411502 w 8613217"/>
                <a:gd name="connsiteY144-2456" fmla="*/ 2229018 h 6281670"/>
                <a:gd name="connsiteX145-2457" fmla="*/ 3451209 w 8613217"/>
                <a:gd name="connsiteY145-2458" fmla="*/ 2126720 h 6281670"/>
                <a:gd name="connsiteX146-2459" fmla="*/ 3431692 w 8613217"/>
                <a:gd name="connsiteY146-2460" fmla="*/ 1895877 h 6281670"/>
                <a:gd name="connsiteX147-2461" fmla="*/ 3186715 w 8613217"/>
                <a:gd name="connsiteY147-2462" fmla="*/ 1401886 h 6281670"/>
                <a:gd name="connsiteX148-2463" fmla="*/ 2531874 w 8613217"/>
                <a:gd name="connsiteY148-2464" fmla="*/ 701952 h 6281670"/>
                <a:gd name="connsiteX149-2465" fmla="*/ 1731662 w 8613217"/>
                <a:gd name="connsiteY149-2466" fmla="*/ 39035 h 6281670"/>
                <a:gd name="connsiteX150-2467" fmla="*/ 1722913 w 8613217"/>
                <a:gd name="connsiteY150-2468" fmla="*/ 36343 h 6281670"/>
                <a:gd name="connsiteX151-2469" fmla="*/ 1723586 w 8613217"/>
                <a:gd name="connsiteY151-2470" fmla="*/ 47111 h 6281670"/>
                <a:gd name="connsiteX152-2471" fmla="*/ 1984042 w 8613217"/>
                <a:gd name="connsiteY152-2472" fmla="*/ 871552 h 6281670"/>
                <a:gd name="connsiteX153-2473" fmla="*/ 2773486 w 8613217"/>
                <a:gd name="connsiteY153-2474" fmla="*/ 2064130 h 6281670"/>
                <a:gd name="connsiteX154-2475" fmla="*/ 3058170 w 8613217"/>
                <a:gd name="connsiteY154-2476" fmla="*/ 2286897 h 6281670"/>
                <a:gd name="connsiteX155-2477" fmla="*/ 3235845 w 8613217"/>
                <a:gd name="connsiteY155-2478" fmla="*/ 2329297 h 6281670"/>
                <a:gd name="connsiteX156-2479" fmla="*/ 3256709 w 8613217"/>
                <a:gd name="connsiteY156-2480" fmla="*/ 2294974 h 6281670"/>
                <a:gd name="connsiteX157-2481" fmla="*/ 3083072 w 8613217"/>
                <a:gd name="connsiteY157-2482" fmla="*/ 1999521 h 6281670"/>
                <a:gd name="connsiteX158-2483" fmla="*/ 2450440 w 8613217"/>
                <a:gd name="connsiteY158-2484" fmla="*/ 1092973 h 6281670"/>
                <a:gd name="connsiteX159-2485" fmla="*/ 2432941 w 8613217"/>
                <a:gd name="connsiteY159-2486" fmla="*/ 1062014 h 6281670"/>
                <a:gd name="connsiteX160-2487" fmla="*/ 2454478 w 8613217"/>
                <a:gd name="connsiteY160-2488" fmla="*/ 1076820 h 6281670"/>
                <a:gd name="connsiteX161-2489" fmla="*/ 2967986 w 8613217"/>
                <a:gd name="connsiteY161-2490" fmla="*/ 1739738 h 6281670"/>
                <a:gd name="connsiteX162-2491" fmla="*/ 3266131 w 8613217"/>
                <a:gd name="connsiteY162-2492" fmla="*/ 2175850 h 6281670"/>
                <a:gd name="connsiteX163-2493" fmla="*/ 3457939 w 8613217"/>
                <a:gd name="connsiteY163-2494" fmla="*/ 2509665 h 6281670"/>
                <a:gd name="connsiteX164-2495" fmla="*/ 3464670 w 8613217"/>
                <a:gd name="connsiteY164-2496" fmla="*/ 2523125 h 6281670"/>
                <a:gd name="connsiteX165-2497" fmla="*/ 3471400 w 8613217"/>
                <a:gd name="connsiteY165-2498" fmla="*/ 2536585 h 6281670"/>
                <a:gd name="connsiteX166-2499" fmla="*/ 3478130 w 8613217"/>
                <a:gd name="connsiteY166-2500" fmla="*/ 2550045 h 6281670"/>
                <a:gd name="connsiteX167-2501" fmla="*/ 3484860 w 8613217"/>
                <a:gd name="connsiteY167-2502" fmla="*/ 2563506 h 6281670"/>
                <a:gd name="connsiteX168-2503" fmla="*/ 3491590 w 8613217"/>
                <a:gd name="connsiteY168-2504" fmla="*/ 2576966 h 6281670"/>
                <a:gd name="connsiteX169-2505" fmla="*/ 3498320 w 8613217"/>
                <a:gd name="connsiteY169-2506" fmla="*/ 2590426 h 6281670"/>
                <a:gd name="connsiteX170-2507" fmla="*/ 3504378 w 8613217"/>
                <a:gd name="connsiteY170-2508" fmla="*/ 2605906 h 6281670"/>
                <a:gd name="connsiteX171-2509" fmla="*/ 3733875 w 8613217"/>
                <a:gd name="connsiteY171-2510" fmla="*/ 3249979 h 6281670"/>
                <a:gd name="connsiteX172-2511" fmla="*/ 3823385 w 8613217"/>
                <a:gd name="connsiteY172-2512" fmla="*/ 4359777 h 6281670"/>
                <a:gd name="connsiteX173-2513" fmla="*/ 3816655 w 8613217"/>
                <a:gd name="connsiteY173-2514" fmla="*/ 4369199 h 6281670"/>
                <a:gd name="connsiteX174-2515" fmla="*/ 3800503 w 8613217"/>
                <a:gd name="connsiteY174-2516" fmla="*/ 4322761 h 6281670"/>
                <a:gd name="connsiteX175-2517" fmla="*/ 3407464 w 8613217"/>
                <a:gd name="connsiteY175-2518" fmla="*/ 3663208 h 6281670"/>
                <a:gd name="connsiteX176-2519" fmla="*/ 2516395 w 8613217"/>
                <a:gd name="connsiteY176-2520" fmla="*/ 2980101 h 6281670"/>
                <a:gd name="connsiteX177-2521" fmla="*/ 2502934 w 8613217"/>
                <a:gd name="connsiteY177-2522" fmla="*/ 2971351 h 6281670"/>
                <a:gd name="connsiteX178-2523" fmla="*/ 2390541 w 8613217"/>
                <a:gd name="connsiteY178-2524" fmla="*/ 2898666 h 6281670"/>
                <a:gd name="connsiteX179-2525" fmla="*/ 2247863 w 8613217"/>
                <a:gd name="connsiteY179-2526" fmla="*/ 2802425 h 6281670"/>
                <a:gd name="connsiteX180-2527" fmla="*/ 2055381 w 8613217"/>
                <a:gd name="connsiteY180-2528" fmla="*/ 2665131 h 6281670"/>
                <a:gd name="connsiteX181-2529" fmla="*/ 1471879 w 8613217"/>
                <a:gd name="connsiteY181-2530" fmla="*/ 2148930 h 6281670"/>
                <a:gd name="connsiteX182-2531" fmla="*/ 1461111 w 8613217"/>
                <a:gd name="connsiteY182-2532" fmla="*/ 2109895 h 6281670"/>
                <a:gd name="connsiteX183-2533" fmla="*/ 1501492 w 8613217"/>
                <a:gd name="connsiteY183-2534" fmla="*/ 1918759 h 6281670"/>
                <a:gd name="connsiteX184-2535" fmla="*/ 1395155 w 8613217"/>
                <a:gd name="connsiteY184-2536" fmla="*/ 1570812 h 6281670"/>
                <a:gd name="connsiteX185-2537" fmla="*/ 937507 w 8613217"/>
                <a:gd name="connsiteY185-2538" fmla="*/ 860783 h 6281670"/>
                <a:gd name="connsiteX186-2539" fmla="*/ 682435 w 8613217"/>
                <a:gd name="connsiteY186-2540" fmla="*/ 471109 h 6281670"/>
                <a:gd name="connsiteX187-2541" fmla="*/ 590905 w 8613217"/>
                <a:gd name="connsiteY187-2542" fmla="*/ 214691 h 6281670"/>
                <a:gd name="connsiteX188-2543" fmla="*/ 581483 w 8613217"/>
                <a:gd name="connsiteY188-2544" fmla="*/ 222767 h 6281670"/>
                <a:gd name="connsiteX189-2545" fmla="*/ 555909 w 8613217"/>
                <a:gd name="connsiteY189-2546" fmla="*/ 262475 h 6281670"/>
                <a:gd name="connsiteX190-2547" fmla="*/ 423998 w 8613217"/>
                <a:gd name="connsiteY190-2548" fmla="*/ 619845 h 6281670"/>
                <a:gd name="connsiteX191-2549" fmla="*/ 443515 w 8613217"/>
                <a:gd name="connsiteY191-2550" fmla="*/ 1227575 h 6281670"/>
                <a:gd name="connsiteX192-2551" fmla="*/ 806942 w 8613217"/>
                <a:gd name="connsiteY192-2552" fmla="*/ 1996156 h 6281670"/>
                <a:gd name="connsiteX193-2553" fmla="*/ 1087589 w 8613217"/>
                <a:gd name="connsiteY193-2554" fmla="*/ 2216231 h 6281670"/>
                <a:gd name="connsiteX194-2555" fmla="*/ 1317086 w 8613217"/>
                <a:gd name="connsiteY194-2556" fmla="*/ 2233729 h 6281670"/>
                <a:gd name="connsiteX195-2557" fmla="*/ 1327181 w 8613217"/>
                <a:gd name="connsiteY195-2558" fmla="*/ 2198060 h 6281670"/>
                <a:gd name="connsiteX196-2559" fmla="*/ 816364 w 8613217"/>
                <a:gd name="connsiteY196-2560" fmla="*/ 1324489 h 6281670"/>
                <a:gd name="connsiteX197-2561" fmla="*/ 702625 w 8613217"/>
                <a:gd name="connsiteY197-2562" fmla="*/ 1031056 h 6281670"/>
                <a:gd name="connsiteX198-2563" fmla="*/ 767908 w 8613217"/>
                <a:gd name="connsiteY198-2564" fmla="*/ 1173061 h 6281670"/>
                <a:gd name="connsiteX199-2565" fmla="*/ 1444285 w 8613217"/>
                <a:gd name="connsiteY199-2566" fmla="*/ 2226326 h 6281670"/>
                <a:gd name="connsiteX200-2567" fmla="*/ 2209501 w 8613217"/>
                <a:gd name="connsiteY200-2568" fmla="*/ 2876457 h 6281670"/>
                <a:gd name="connsiteX201-2569" fmla="*/ 2308434 w 8613217"/>
                <a:gd name="connsiteY201-2570" fmla="*/ 2939720 h 6281670"/>
                <a:gd name="connsiteX202-2571" fmla="*/ 2340738 w 8613217"/>
                <a:gd name="connsiteY202-2572" fmla="*/ 2972025 h 6281670"/>
                <a:gd name="connsiteX203-2573" fmla="*/ 2302377 w 8613217"/>
                <a:gd name="connsiteY203-2574" fmla="*/ 2972025 h 6281670"/>
                <a:gd name="connsiteX204-2575" fmla="*/ 2266034 w 8613217"/>
                <a:gd name="connsiteY204-2576" fmla="*/ 2967313 h 6281670"/>
                <a:gd name="connsiteX205-2577" fmla="*/ 1817807 w 8613217"/>
                <a:gd name="connsiteY205-2578" fmla="*/ 3025866 h 6281670"/>
                <a:gd name="connsiteX206-2579" fmla="*/ 1007500 w 8613217"/>
                <a:gd name="connsiteY206-2580" fmla="*/ 3309877 h 6281670"/>
                <a:gd name="connsiteX207-2581" fmla="*/ 960389 w 8613217"/>
                <a:gd name="connsiteY207-2582" fmla="*/ 3293725 h 6281670"/>
                <a:gd name="connsiteX208-2583" fmla="*/ 446207 w 8613217"/>
                <a:gd name="connsiteY208-2584" fmla="*/ 3134221 h 6281670"/>
                <a:gd name="connsiteX209-2585" fmla="*/ 217383 w 8613217"/>
                <a:gd name="connsiteY209-2586" fmla="*/ 3227096 h 6281670"/>
                <a:gd name="connsiteX210-2587" fmla="*/ 0 w 8613217"/>
                <a:gd name="connsiteY210-2588" fmla="*/ 3236518 h 6281670"/>
                <a:gd name="connsiteX211-2589" fmla="*/ 0 w 8613217"/>
                <a:gd name="connsiteY211-2590" fmla="*/ 3330740 h 6281670"/>
                <a:gd name="connsiteX212-2591" fmla="*/ 9422 w 8613217"/>
                <a:gd name="connsiteY212-2592" fmla="*/ 3346892 h 6281670"/>
                <a:gd name="connsiteX213-2593" fmla="*/ 255072 w 8613217"/>
                <a:gd name="connsiteY213-2594" fmla="*/ 3717723 h 6281670"/>
                <a:gd name="connsiteX214-2595" fmla="*/ 747044 w 8613217"/>
                <a:gd name="connsiteY214-2596" fmla="*/ 3826078 h 6281670"/>
                <a:gd name="connsiteX215-2597" fmla="*/ 1016249 w 8613217"/>
                <a:gd name="connsiteY215-2598" fmla="*/ 3490244 h 6281670"/>
                <a:gd name="connsiteX216-2599" fmla="*/ 981253 w 8613217"/>
                <a:gd name="connsiteY216-2600" fmla="*/ 3461305 h 6281670"/>
                <a:gd name="connsiteX217-2601" fmla="*/ 563312 w 8613217"/>
                <a:gd name="connsiteY217-2602" fmla="*/ 3490917 h 6281670"/>
                <a:gd name="connsiteX218-2603" fmla="*/ 390347 w 8613217"/>
                <a:gd name="connsiteY218-2604" fmla="*/ 3460632 h 6281670"/>
                <a:gd name="connsiteX219-2605" fmla="*/ 489953 w 8613217"/>
                <a:gd name="connsiteY219-2606" fmla="*/ 3463997 h 6281670"/>
                <a:gd name="connsiteX220-2607" fmla="*/ 903183 w 8613217"/>
                <a:gd name="connsiteY220-2608" fmla="*/ 3408137 h 6281670"/>
                <a:gd name="connsiteX221-2609" fmla="*/ 1043170 w 8613217"/>
                <a:gd name="connsiteY221-2610" fmla="*/ 3372467 h 6281670"/>
                <a:gd name="connsiteX222-2611" fmla="*/ 1508895 w 8613217"/>
                <a:gd name="connsiteY222-2612" fmla="*/ 3218347 h 6281670"/>
                <a:gd name="connsiteX223-2613" fmla="*/ 1912029 w 8613217"/>
                <a:gd name="connsiteY223-2614" fmla="*/ 3101243 h 6281670"/>
                <a:gd name="connsiteX224-2615" fmla="*/ 1912029 w 8613217"/>
                <a:gd name="connsiteY224-2616" fmla="*/ 3101243 h 6281670"/>
                <a:gd name="connsiteX225-2617" fmla="*/ 1924816 w 8613217"/>
                <a:gd name="connsiteY225-2618" fmla="*/ 3099224 h 6281670"/>
                <a:gd name="connsiteX226-2619" fmla="*/ 1986061 w 8613217"/>
                <a:gd name="connsiteY226-2620" fmla="*/ 3087783 h 6281670"/>
                <a:gd name="connsiteX227-2621" fmla="*/ 1992791 w 8613217"/>
                <a:gd name="connsiteY227-2622" fmla="*/ 3087110 h 6281670"/>
                <a:gd name="connsiteX228-2623" fmla="*/ 2087013 w 8613217"/>
                <a:gd name="connsiteY228-2624" fmla="*/ 3074322 h 6281670"/>
                <a:gd name="connsiteX229-2625" fmla="*/ 2113933 w 8613217"/>
                <a:gd name="connsiteY229-2626" fmla="*/ 3072976 h 6281670"/>
                <a:gd name="connsiteX230-2627" fmla="*/ 2118644 w 8613217"/>
                <a:gd name="connsiteY230-2628" fmla="*/ 3064227 h 6281670"/>
                <a:gd name="connsiteX231-2629" fmla="*/ 2257958 w 8613217"/>
                <a:gd name="connsiteY231-2630" fmla="*/ 3064227 h 6281670"/>
                <a:gd name="connsiteX232-2631" fmla="*/ 2262669 w 8613217"/>
                <a:gd name="connsiteY232-2632" fmla="*/ 3072976 h 6281670"/>
                <a:gd name="connsiteX233-2633" fmla="*/ 2434960 w 8613217"/>
                <a:gd name="connsiteY233-2634" fmla="*/ 3101243 h 6281670"/>
                <a:gd name="connsiteX234-2635" fmla="*/ 2635518 w 8613217"/>
                <a:gd name="connsiteY234-2636" fmla="*/ 3164506 h 6281670"/>
                <a:gd name="connsiteX235-2637" fmla="*/ 3038653 w 8613217"/>
                <a:gd name="connsiteY235-2638" fmla="*/ 3453902 h 6281670"/>
                <a:gd name="connsiteX236-2639" fmla="*/ 3580428 w 8613217"/>
                <a:gd name="connsiteY236-2640" fmla="*/ 4087880 h 6281670"/>
                <a:gd name="connsiteX237-2641" fmla="*/ 3776274 w 8613217"/>
                <a:gd name="connsiteY237-2642" fmla="*/ 4626290 h 6281670"/>
                <a:gd name="connsiteX238-2643" fmla="*/ 3813963 w 8613217"/>
                <a:gd name="connsiteY238-2644" fmla="*/ 4802619 h 6281670"/>
                <a:gd name="connsiteX239-2645" fmla="*/ 3811944 w 8613217"/>
                <a:gd name="connsiteY239-2646" fmla="*/ 5407658 h 6281670"/>
                <a:gd name="connsiteX240-2647" fmla="*/ 3881265 w 8613217"/>
                <a:gd name="connsiteY240-2648" fmla="*/ 5874056 h 6281670"/>
                <a:gd name="connsiteX241-2649" fmla="*/ 3879919 w 8613217"/>
                <a:gd name="connsiteY241-2650" fmla="*/ 5898957 h 6281670"/>
                <a:gd name="connsiteX242-2651" fmla="*/ 3757430 w 8613217"/>
                <a:gd name="connsiteY242-2652" fmla="*/ 5946068 h 6281670"/>
                <a:gd name="connsiteX243-2653" fmla="*/ 3743970 w 8613217"/>
                <a:gd name="connsiteY243-2654" fmla="*/ 6053750 h 6281670"/>
                <a:gd name="connsiteX244-2655" fmla="*/ 3803195 w 8613217"/>
                <a:gd name="connsiteY244-2656" fmla="*/ 6092112 h 6281670"/>
                <a:gd name="connsiteX245-2657" fmla="*/ 3896071 w 8613217"/>
                <a:gd name="connsiteY245-2658" fmla="*/ 6023464 h 6281670"/>
                <a:gd name="connsiteX246-2659" fmla="*/ 3920972 w 8613217"/>
                <a:gd name="connsiteY246-2660" fmla="*/ 5996544 h 6281670"/>
                <a:gd name="connsiteX247-2661" fmla="*/ 3918953 w 8613217"/>
                <a:gd name="connsiteY247-2662" fmla="*/ 6053077 h 6281670"/>
                <a:gd name="connsiteX248-2663" fmla="*/ 3931741 w 8613217"/>
                <a:gd name="connsiteY248-2664" fmla="*/ 6077978 h 6281670"/>
                <a:gd name="connsiteX249-2665" fmla="*/ 3951931 w 8613217"/>
                <a:gd name="connsiteY249-2666" fmla="*/ 6055769 h 6281670"/>
                <a:gd name="connsiteX250-2667" fmla="*/ 3972121 w 8613217"/>
                <a:gd name="connsiteY250-2668" fmla="*/ 5988468 h 6281670"/>
                <a:gd name="connsiteX251-2669" fmla="*/ 3994331 w 8613217"/>
                <a:gd name="connsiteY251-2670" fmla="*/ 5968277 h 6281670"/>
                <a:gd name="connsiteX252-2671" fmla="*/ 4005099 w 8613217"/>
                <a:gd name="connsiteY252-2672" fmla="*/ 5995198 h 6281670"/>
                <a:gd name="connsiteX253-2673" fmla="*/ 4071054 w 8613217"/>
                <a:gd name="connsiteY253-2674" fmla="*/ 6040290 h 6281670"/>
                <a:gd name="connsiteX254-2675" fmla="*/ 4100667 w 8613217"/>
                <a:gd name="connsiteY254-2676" fmla="*/ 6026829 h 6281670"/>
                <a:gd name="connsiteX255-2677" fmla="*/ 4110089 w 8613217"/>
                <a:gd name="connsiteY255-2678" fmla="*/ 5993179 h 6281670"/>
                <a:gd name="connsiteX256-2679" fmla="*/ 4124895 w 8613217"/>
                <a:gd name="connsiteY256-2680" fmla="*/ 6032214 h 6281670"/>
                <a:gd name="connsiteX257-2681" fmla="*/ 4117492 w 8613217"/>
                <a:gd name="connsiteY257-2682" fmla="*/ 6106918 h 6281670"/>
                <a:gd name="connsiteX258-2683" fmla="*/ 4080476 w 8613217"/>
                <a:gd name="connsiteY258-2684" fmla="*/ 6141242 h 6281670"/>
                <a:gd name="connsiteX259-2685" fmla="*/ 4176717 w 8613217"/>
                <a:gd name="connsiteY259-2686" fmla="*/ 6189025 h 6281670"/>
                <a:gd name="connsiteX260-2687" fmla="*/ 4170660 w 8613217"/>
                <a:gd name="connsiteY260-2688" fmla="*/ 6271133 h 6281670"/>
                <a:gd name="connsiteX261-2689" fmla="*/ 4195562 w 8613217"/>
                <a:gd name="connsiteY261-2690" fmla="*/ 6277863 h 6281670"/>
                <a:gd name="connsiteX262-2691" fmla="*/ 4261517 w 8613217"/>
                <a:gd name="connsiteY262-2692" fmla="*/ 6267768 h 6281670"/>
                <a:gd name="connsiteX263-2693" fmla="*/ 4289784 w 8613217"/>
                <a:gd name="connsiteY263-2694" fmla="*/ 6247578 h 6281670"/>
                <a:gd name="connsiteX264-2695" fmla="*/ 4295840 w 8613217"/>
                <a:gd name="connsiteY264-2696" fmla="*/ 6204505 h 6281670"/>
                <a:gd name="connsiteX265-2697" fmla="*/ 4305936 w 8613217"/>
                <a:gd name="connsiteY265-2698" fmla="*/ 6182969 h 6281670"/>
                <a:gd name="connsiteX266-2699" fmla="*/ 4324107 w 8613217"/>
                <a:gd name="connsiteY266-2700" fmla="*/ 6199794 h 6281670"/>
                <a:gd name="connsiteX267-2701" fmla="*/ 4336894 w 8613217"/>
                <a:gd name="connsiteY267-2702" fmla="*/ 6230752 h 6281670"/>
                <a:gd name="connsiteX268-2703" fmla="*/ 4342951 w 8613217"/>
                <a:gd name="connsiteY268-2704" fmla="*/ 6226714 h 6281670"/>
                <a:gd name="connsiteX269-2705" fmla="*/ 4369872 w 8613217"/>
                <a:gd name="connsiteY269-2706" fmla="*/ 6185660 h 6281670"/>
                <a:gd name="connsiteX270-2707" fmla="*/ 4382659 w 8613217"/>
                <a:gd name="connsiteY270-2708" fmla="*/ 6234791 h 6281670"/>
                <a:gd name="connsiteX271-2709" fmla="*/ 4406888 w 8613217"/>
                <a:gd name="connsiteY271-2710" fmla="*/ 6265749 h 6281670"/>
                <a:gd name="connsiteX272-2711" fmla="*/ 4484284 w 8613217"/>
                <a:gd name="connsiteY272-2712" fmla="*/ 6275171 h 6281670"/>
                <a:gd name="connsiteX273-2713" fmla="*/ 4499090 w 8613217"/>
                <a:gd name="connsiteY273-2714" fmla="*/ 6272479 h 6281670"/>
                <a:gd name="connsiteX274-2715" fmla="*/ 4512551 w 8613217"/>
                <a:gd name="connsiteY274-2716" fmla="*/ 6181622 h 6281670"/>
                <a:gd name="connsiteX275-2717" fmla="*/ 4572449 w 8613217"/>
                <a:gd name="connsiteY275-2718" fmla="*/ 6153356 h 6281670"/>
                <a:gd name="connsiteX276-2719" fmla="*/ 4575814 w 8613217"/>
                <a:gd name="connsiteY276-2720" fmla="*/ 6127781 h 6281670"/>
                <a:gd name="connsiteX277-2721" fmla="*/ 4538125 w 8613217"/>
                <a:gd name="connsiteY277-2722" fmla="*/ 6076633 h 6281670"/>
                <a:gd name="connsiteX278-2723" fmla="*/ 4536779 w 8613217"/>
                <a:gd name="connsiteY278-2724" fmla="*/ 6042309 h 6281670"/>
                <a:gd name="connsiteX279-2725" fmla="*/ 4573122 w 8613217"/>
                <a:gd name="connsiteY279-2726" fmla="*/ 6032214 h 6281670"/>
                <a:gd name="connsiteX280-2727" fmla="*/ 4637731 w 8613217"/>
                <a:gd name="connsiteY280-2728" fmla="*/ 6051058 h 6281670"/>
                <a:gd name="connsiteX281-2729" fmla="*/ 4665997 w 8613217"/>
                <a:gd name="connsiteY281-2730" fmla="*/ 6029522 h 6281670"/>
                <a:gd name="connsiteX282-2731" fmla="*/ 4665997 w 8613217"/>
                <a:gd name="connsiteY282-2732" fmla="*/ 5985776 h 6281670"/>
                <a:gd name="connsiteX283-2733" fmla="*/ 4681477 w 8613217"/>
                <a:gd name="connsiteY283-2734" fmla="*/ 5966931 h 6281670"/>
                <a:gd name="connsiteX284-2735" fmla="*/ 4701667 w 8613217"/>
                <a:gd name="connsiteY284-2736" fmla="*/ 5981065 h 6281670"/>
                <a:gd name="connsiteX285-2737" fmla="*/ 4724550 w 8613217"/>
                <a:gd name="connsiteY285-2738" fmla="*/ 6054423 h 6281670"/>
                <a:gd name="connsiteX286-2739" fmla="*/ 4743394 w 8613217"/>
                <a:gd name="connsiteY286-2740" fmla="*/ 6073268 h 6281670"/>
                <a:gd name="connsiteX287-2741" fmla="*/ 4752143 w 8613217"/>
                <a:gd name="connsiteY287-2742" fmla="*/ 6050385 h 6281670"/>
                <a:gd name="connsiteX288-2743" fmla="*/ 4752143 w 8613217"/>
                <a:gd name="connsiteY288-2744" fmla="*/ 5996544 h 6281670"/>
                <a:gd name="connsiteX289-2745" fmla="*/ 4800600 w 8613217"/>
                <a:gd name="connsiteY289-2746" fmla="*/ 6046347 h 6281670"/>
                <a:gd name="connsiteX290-2747" fmla="*/ 4859825 w 8613217"/>
                <a:gd name="connsiteY290-2748" fmla="*/ 6088747 h 6281670"/>
                <a:gd name="connsiteX291-2749" fmla="*/ 4932511 w 8613217"/>
                <a:gd name="connsiteY291-2750" fmla="*/ 6036252 h 6281670"/>
                <a:gd name="connsiteX292-2751" fmla="*/ 4919050 w 8613217"/>
                <a:gd name="connsiteY292-2752" fmla="*/ 5940011 h 6281670"/>
                <a:gd name="connsiteX293-2753" fmla="*/ 4830213 w 8613217"/>
                <a:gd name="connsiteY293-2754" fmla="*/ 5933281 h 6281670"/>
                <a:gd name="connsiteX294-2755" fmla="*/ 4779064 w 8613217"/>
                <a:gd name="connsiteY294-2756" fmla="*/ 5876074 h 6281670"/>
                <a:gd name="connsiteX295-2757" fmla="*/ 4778391 w 8613217"/>
                <a:gd name="connsiteY295-2758" fmla="*/ 5829637 h 6281670"/>
                <a:gd name="connsiteX296-2759" fmla="*/ 5091342 w 8613217"/>
                <a:gd name="connsiteY296-2760" fmla="*/ 5236712 h 6281670"/>
                <a:gd name="connsiteX297-2761" fmla="*/ 5116243 w 8613217"/>
                <a:gd name="connsiteY297-2762" fmla="*/ 5202389 h 6281670"/>
                <a:gd name="connsiteX298-2763" fmla="*/ 5269690 w 8613217"/>
                <a:gd name="connsiteY298-2764" fmla="*/ 5086631 h 6281670"/>
                <a:gd name="connsiteX299-2765" fmla="*/ 5744837 w 8613217"/>
                <a:gd name="connsiteY299-2766" fmla="*/ 4795889 h 6281670"/>
                <a:gd name="connsiteX300-2767" fmla="*/ 5814830 w 8613217"/>
                <a:gd name="connsiteY300-2768" fmla="*/ 4775699 h 6281670"/>
                <a:gd name="connsiteX301-2769" fmla="*/ 6103553 w 8613217"/>
                <a:gd name="connsiteY301-2770" fmla="*/ 4765603 h 6281670"/>
                <a:gd name="connsiteX302-2771" fmla="*/ 7086824 w 8613217"/>
                <a:gd name="connsiteY302-2772" fmla="*/ 4811369 h 6281670"/>
                <a:gd name="connsiteX303-2773" fmla="*/ 7489959 w 8613217"/>
                <a:gd name="connsiteY303-2774" fmla="*/ 4805311 h 6281670"/>
                <a:gd name="connsiteX304-2775" fmla="*/ 7516880 w 8613217"/>
                <a:gd name="connsiteY304-2776" fmla="*/ 4801946 h 6281670"/>
                <a:gd name="connsiteX305-2777" fmla="*/ 7536397 w 8613217"/>
                <a:gd name="connsiteY305-2778" fmla="*/ 4800600 h 6281670"/>
                <a:gd name="connsiteX306-2779" fmla="*/ 7619850 w 8613217"/>
                <a:gd name="connsiteY306-2780" fmla="*/ 4791178 h 6281670"/>
                <a:gd name="connsiteX307-2781" fmla="*/ 7661577 w 8613217"/>
                <a:gd name="connsiteY307-2782" fmla="*/ 4813388 h 6281670"/>
                <a:gd name="connsiteX308-2783" fmla="*/ 7920014 w 8613217"/>
                <a:gd name="connsiteY308-2784" fmla="*/ 5004523 h 6281670"/>
                <a:gd name="connsiteX309-2785" fmla="*/ 8354780 w 8613217"/>
                <a:gd name="connsiteY309-2786" fmla="*/ 4830886 h 6281670"/>
                <a:gd name="connsiteX310-2787" fmla="*/ 8579567 w 8613217"/>
                <a:gd name="connsiteY310-2788" fmla="*/ 4409580 h 6281670"/>
                <a:gd name="connsiteX311-2789" fmla="*/ 8613217 w 8613217"/>
                <a:gd name="connsiteY311-2790" fmla="*/ 4250076 h 6281670"/>
                <a:gd name="connsiteX312-2791" fmla="*/ 8613217 w 8613217"/>
                <a:gd name="connsiteY312-2792" fmla="*/ 4196235 h 6281670"/>
                <a:gd name="connsiteX313-2793" fmla="*/ 8420062 w 8613217"/>
                <a:gd name="connsiteY313-2794" fmla="*/ 4211041 h 6281670"/>
                <a:gd name="connsiteX314-2795" fmla="*/ 4571776 w 8613217"/>
                <a:gd name="connsiteY314-2796" fmla="*/ 915970 h 6281670"/>
                <a:gd name="connsiteX315-2797" fmla="*/ 4583890 w 8613217"/>
                <a:gd name="connsiteY315-2798" fmla="*/ 888377 h 6281670"/>
                <a:gd name="connsiteX316-2799" fmla="*/ 4571776 w 8613217"/>
                <a:gd name="connsiteY316-2800" fmla="*/ 915970 h 6281670"/>
                <a:gd name="connsiteX317-2801" fmla="*/ 2362948 w 8613217"/>
                <a:gd name="connsiteY317-2802" fmla="*/ 965100 h 6281670"/>
                <a:gd name="connsiteX318-2803" fmla="*/ 2363621 w 8613217"/>
                <a:gd name="connsiteY318-2804" fmla="*/ 962408 h 6281670"/>
                <a:gd name="connsiteX319-2805" fmla="*/ 2368332 w 8613217"/>
                <a:gd name="connsiteY319-2806" fmla="*/ 967119 h 6281670"/>
                <a:gd name="connsiteX320-2807" fmla="*/ 2362948 w 8613217"/>
                <a:gd name="connsiteY320-2808" fmla="*/ 965100 h 6281670"/>
                <a:gd name="connsiteX321-2809" fmla="*/ 2435633 w 8613217"/>
                <a:gd name="connsiteY321-2810" fmla="*/ 1055284 h 6281670"/>
                <a:gd name="connsiteX322-2811" fmla="*/ 2426211 w 8613217"/>
                <a:gd name="connsiteY322-2812" fmla="*/ 1053265 h 6281670"/>
                <a:gd name="connsiteX323-2813" fmla="*/ 2370351 w 8613217"/>
                <a:gd name="connsiteY323-2814" fmla="*/ 968465 h 6281670"/>
                <a:gd name="connsiteX324-2815" fmla="*/ 2432268 w 8613217"/>
                <a:gd name="connsiteY324-2816" fmla="*/ 1045862 h 6281670"/>
                <a:gd name="connsiteX325-2817" fmla="*/ 2435633 w 8613217"/>
                <a:gd name="connsiteY325-2818" fmla="*/ 1055284 h 6281670"/>
                <a:gd name="connsiteX326-2819" fmla="*/ 695895 w 8613217"/>
                <a:gd name="connsiteY326-2820" fmla="*/ 1016922 h 6281670"/>
                <a:gd name="connsiteX327-2821" fmla="*/ 692530 w 8613217"/>
                <a:gd name="connsiteY327-2822" fmla="*/ 1005481 h 6281670"/>
                <a:gd name="connsiteX328-2823" fmla="*/ 695895 w 8613217"/>
                <a:gd name="connsiteY328-2824" fmla="*/ 1016922 h 6281670"/>
                <a:gd name="connsiteX329-2825" fmla="*/ 4511205 w 8613217"/>
                <a:gd name="connsiteY329-2826" fmla="*/ 6014042 h 6281670"/>
                <a:gd name="connsiteX330-2827" fmla="*/ 4537452 w 8613217"/>
                <a:gd name="connsiteY330-2828" fmla="*/ 5944049 h 6281670"/>
                <a:gd name="connsiteX331-2829" fmla="*/ 4511205 w 8613217"/>
                <a:gd name="connsiteY331-2830" fmla="*/ 6014042 h 6281670"/>
                <a:gd name="connsiteX332-2831" fmla="*/ 4750797 w 8613217"/>
                <a:gd name="connsiteY332-2832" fmla="*/ 5917128 h 6281670"/>
                <a:gd name="connsiteX333-2833" fmla="*/ 4741375 w 8613217"/>
                <a:gd name="connsiteY333-2834" fmla="*/ 5939338 h 6281670"/>
                <a:gd name="connsiteX334-2835" fmla="*/ 4732626 w 8613217"/>
                <a:gd name="connsiteY334-2836" fmla="*/ 5935300 h 6281670"/>
                <a:gd name="connsiteX335-2837" fmla="*/ 4727915 w 8613217"/>
                <a:gd name="connsiteY335-2838" fmla="*/ 5907706 h 6281670"/>
                <a:gd name="connsiteX336-2839" fmla="*/ 4750797 w 8613217"/>
                <a:gd name="connsiteY336-2840" fmla="*/ 5875402 h 6281670"/>
                <a:gd name="connsiteX337-2841" fmla="*/ 4750797 w 8613217"/>
                <a:gd name="connsiteY337-2842" fmla="*/ 5917128 h 6281670"/>
                <a:gd name="connsiteX338-2843" fmla="*/ 4875978 w 8613217"/>
                <a:gd name="connsiteY338-2844" fmla="*/ 5457461 h 6281670"/>
                <a:gd name="connsiteX339-2845" fmla="*/ 4616868 w 8613217"/>
                <a:gd name="connsiteY339-2846" fmla="*/ 5877421 h 6281670"/>
                <a:gd name="connsiteX340-2847" fmla="*/ 4562354 w 8613217"/>
                <a:gd name="connsiteY340-2848" fmla="*/ 5884824 h 6281670"/>
                <a:gd name="connsiteX341-2849" fmla="*/ 4880015 w 8613217"/>
                <a:gd name="connsiteY341-2850" fmla="*/ 5419772 h 6281670"/>
                <a:gd name="connsiteX342-2851" fmla="*/ 4875978 w 8613217"/>
                <a:gd name="connsiteY342-2852" fmla="*/ 5457461 h 6281670"/>
                <a:gd name="connsiteX343-2853" fmla="*/ 5020675 w 8613217"/>
                <a:gd name="connsiteY343-2854" fmla="*/ 5141145 h 6281670"/>
                <a:gd name="connsiteX344-2855" fmla="*/ 4989717 w 8613217"/>
                <a:gd name="connsiteY344-2856" fmla="*/ 5179506 h 6281670"/>
                <a:gd name="connsiteX345-2857" fmla="*/ 4445922 w 8613217"/>
                <a:gd name="connsiteY345-2858" fmla="*/ 5878767 h 6281670"/>
                <a:gd name="connsiteX346-2859" fmla="*/ 4415637 w 8613217"/>
                <a:gd name="connsiteY346-2860" fmla="*/ 5953471 h 6281670"/>
                <a:gd name="connsiteX347-2861" fmla="*/ 4357085 w 8613217"/>
                <a:gd name="connsiteY347-2862" fmla="*/ 6075286 h 6281670"/>
                <a:gd name="connsiteX348-2863" fmla="*/ 4338240 w 8613217"/>
                <a:gd name="connsiteY348-2864" fmla="*/ 6125762 h 6281670"/>
                <a:gd name="connsiteX349-2865" fmla="*/ 4322761 w 8613217"/>
                <a:gd name="connsiteY349-2866" fmla="*/ 6080671 h 6281670"/>
                <a:gd name="connsiteX350-2867" fmla="*/ 4306609 w 8613217"/>
                <a:gd name="connsiteY350-2868" fmla="*/ 6061826 h 6281670"/>
                <a:gd name="connsiteX351-2869" fmla="*/ 4295168 w 8613217"/>
                <a:gd name="connsiteY351-2870" fmla="*/ 6082689 h 6281670"/>
                <a:gd name="connsiteX352-2871" fmla="*/ 4292475 w 8613217"/>
                <a:gd name="connsiteY352-2872" fmla="*/ 6112302 h 6281670"/>
                <a:gd name="connsiteX353-2873" fmla="*/ 4277669 w 8613217"/>
                <a:gd name="connsiteY353-2874" fmla="*/ 6097496 h 6281670"/>
                <a:gd name="connsiteX354-2875" fmla="*/ 4183447 w 8613217"/>
                <a:gd name="connsiteY354-2876" fmla="*/ 5282478 h 6281670"/>
                <a:gd name="connsiteX355-2877" fmla="*/ 4412945 w 8613217"/>
                <a:gd name="connsiteY355-2878" fmla="*/ 4743394 h 6281670"/>
                <a:gd name="connsiteX356-2879" fmla="*/ 5036828 w 8613217"/>
                <a:gd name="connsiteY356-2880" fmla="*/ 3935106 h 6281670"/>
                <a:gd name="connsiteX357-2881" fmla="*/ 5054999 w 8613217"/>
                <a:gd name="connsiteY357-2882" fmla="*/ 3966064 h 6281670"/>
                <a:gd name="connsiteX358-2883" fmla="*/ 5020675 w 8613217"/>
                <a:gd name="connsiteY358-2884" fmla="*/ 5141145 h 6281670"/>
                <a:gd name="connsiteX0-2885" fmla="*/ 8420062 w 8613217"/>
                <a:gd name="connsiteY0-2886" fmla="*/ 4211041 h 6281670"/>
                <a:gd name="connsiteX1-2887" fmla="*/ 7990681 w 8613217"/>
                <a:gd name="connsiteY1-2888" fmla="*/ 4231232 h 6281670"/>
                <a:gd name="connsiteX2-2889" fmla="*/ 7630619 w 8613217"/>
                <a:gd name="connsiteY2-2890" fmla="*/ 4614849 h 6281670"/>
                <a:gd name="connsiteX3-2891" fmla="*/ 7659558 w 8613217"/>
                <a:gd name="connsiteY3-2892" fmla="*/ 4643788 h 6281670"/>
                <a:gd name="connsiteX4-2893" fmla="*/ 7859443 w 8613217"/>
                <a:gd name="connsiteY4-2894" fmla="*/ 4617541 h 6281670"/>
                <a:gd name="connsiteX5-2895" fmla="*/ 8222196 w 8613217"/>
                <a:gd name="connsiteY5-2896" fmla="*/ 4498418 h 6281670"/>
                <a:gd name="connsiteX6-2897" fmla="*/ 8236330 w 8613217"/>
                <a:gd name="connsiteY6-2898" fmla="*/ 4496398 h 6281670"/>
                <a:gd name="connsiteX7-2899" fmla="*/ 8228254 w 8613217"/>
                <a:gd name="connsiteY7-2900" fmla="*/ 4504475 h 6281670"/>
                <a:gd name="connsiteX8-2901" fmla="*/ 7670326 w 8613217"/>
                <a:gd name="connsiteY8-2902" fmla="*/ 4709743 h 6281670"/>
                <a:gd name="connsiteX9-2903" fmla="*/ 7436791 w 8613217"/>
                <a:gd name="connsiteY9-2904" fmla="*/ 4735318 h 6281670"/>
                <a:gd name="connsiteX10-2905" fmla="*/ 6759067 w 8613217"/>
                <a:gd name="connsiteY10-2906" fmla="*/ 4696956 h 6281670"/>
                <a:gd name="connsiteX11-2907" fmla="*/ 6037597 w 8613217"/>
                <a:gd name="connsiteY11-2908" fmla="*/ 4656576 h 6281670"/>
                <a:gd name="connsiteX12-2909" fmla="*/ 6023464 w 8613217"/>
                <a:gd name="connsiteY12-2910" fmla="*/ 4649172 h 6281670"/>
                <a:gd name="connsiteX13-2911" fmla="*/ 6361317 w 8613217"/>
                <a:gd name="connsiteY13-2912" fmla="*/ 4472170 h 6281670"/>
                <a:gd name="connsiteX14-2913" fmla="*/ 6783296 w 8613217"/>
                <a:gd name="connsiteY14-2914" fmla="*/ 4236616 h 6281670"/>
                <a:gd name="connsiteX15-2915" fmla="*/ 7066634 w 8613217"/>
                <a:gd name="connsiteY15-2916" fmla="*/ 4052210 h 6281670"/>
                <a:gd name="connsiteX16-2917" fmla="*/ 7151433 w 8613217"/>
                <a:gd name="connsiteY16-2918" fmla="*/ 4042115 h 6281670"/>
                <a:gd name="connsiteX17-2919" fmla="*/ 7304208 w 8613217"/>
                <a:gd name="connsiteY17-2920" fmla="*/ 4071727 h 6281670"/>
                <a:gd name="connsiteX18-2921" fmla="*/ 7625235 w 8613217"/>
                <a:gd name="connsiteY18-2922" fmla="*/ 3948566 h 6281670"/>
                <a:gd name="connsiteX19-2923" fmla="*/ 8172394 w 8613217"/>
                <a:gd name="connsiteY19-2924" fmla="*/ 2496877 h 6281670"/>
                <a:gd name="connsiteX20-2925" fmla="*/ 7882325 w 8613217"/>
                <a:gd name="connsiteY20-2926" fmla="*/ 1811077 h 6281670"/>
                <a:gd name="connsiteX21-2927" fmla="*/ 7854059 w 8613217"/>
                <a:gd name="connsiteY21-2928" fmla="*/ 1889820 h 6281670"/>
                <a:gd name="connsiteX22-2929" fmla="*/ 7732917 w 8613217"/>
                <a:gd name="connsiteY22-2930" fmla="*/ 2389195 h 6281670"/>
                <a:gd name="connsiteX23-2931" fmla="*/ 7607736 w 8613217"/>
                <a:gd name="connsiteY23-2932" fmla="*/ 2746565 h 6281670"/>
                <a:gd name="connsiteX24-2933" fmla="*/ 7178354 w 8613217"/>
                <a:gd name="connsiteY24-2934" fmla="*/ 3424962 h 6281670"/>
                <a:gd name="connsiteX25-2935" fmla="*/ 7050481 w 8613217"/>
                <a:gd name="connsiteY25-2936" fmla="*/ 3653113 h 6281670"/>
                <a:gd name="connsiteX26-2937" fmla="*/ 7022888 w 8613217"/>
                <a:gd name="connsiteY26-2938" fmla="*/ 3873861 h 6281670"/>
                <a:gd name="connsiteX27-2939" fmla="*/ 7057884 w 8613217"/>
                <a:gd name="connsiteY27-2940" fmla="*/ 3889341 h 6281670"/>
                <a:gd name="connsiteX28-2941" fmla="*/ 7311611 w 8613217"/>
                <a:gd name="connsiteY28-2942" fmla="*/ 3701570 h 6281670"/>
                <a:gd name="connsiteX29-2943" fmla="*/ 7883672 w 8613217"/>
                <a:gd name="connsiteY29-2944" fmla="*/ 2875784 h 6281670"/>
                <a:gd name="connsiteX30-2945" fmla="*/ 7909246 w 8613217"/>
                <a:gd name="connsiteY30-2946" fmla="*/ 2790311 h 6281670"/>
                <a:gd name="connsiteX31-2947" fmla="*/ 7835888 w 8613217"/>
                <a:gd name="connsiteY31-2948" fmla="*/ 3051440 h 6281670"/>
                <a:gd name="connsiteX32-2949" fmla="*/ 7279306 w 8613217"/>
                <a:gd name="connsiteY32-2950" fmla="*/ 3802522 h 6281670"/>
                <a:gd name="connsiteX33-2951" fmla="*/ 6992603 w 8613217"/>
                <a:gd name="connsiteY33-2952" fmla="*/ 4017213 h 6281670"/>
                <a:gd name="connsiteX34-2953" fmla="*/ 6713302 w 8613217"/>
                <a:gd name="connsiteY34-2954" fmla="*/ 4190851 h 6281670"/>
                <a:gd name="connsiteX35-2955" fmla="*/ 6627830 w 8613217"/>
                <a:gd name="connsiteY35-2956" fmla="*/ 4239308 h 6281670"/>
                <a:gd name="connsiteX36-2957" fmla="*/ 6605620 w 8613217"/>
                <a:gd name="connsiteY36-2958" fmla="*/ 4251422 h 6281670"/>
                <a:gd name="connsiteX37-2959" fmla="*/ 6226714 w 8613217"/>
                <a:gd name="connsiteY37-2960" fmla="*/ 4447268 h 6281670"/>
                <a:gd name="connsiteX38-2961" fmla="*/ 5314782 w 8613217"/>
                <a:gd name="connsiteY38-2962" fmla="*/ 4943279 h 6281670"/>
                <a:gd name="connsiteX39-2963" fmla="*/ 5158643 w 8613217"/>
                <a:gd name="connsiteY39-2964" fmla="*/ 5046250 h 6281670"/>
                <a:gd name="connsiteX40-2965" fmla="*/ 5162681 w 8613217"/>
                <a:gd name="connsiteY40-2966" fmla="*/ 5025387 h 6281670"/>
                <a:gd name="connsiteX41-2967" fmla="*/ 5227290 w 8613217"/>
                <a:gd name="connsiteY41-2968" fmla="*/ 4323434 h 6281670"/>
                <a:gd name="connsiteX42-2969" fmla="*/ 5106148 w 8613217"/>
                <a:gd name="connsiteY42-2970" fmla="*/ 3860401 h 6281670"/>
                <a:gd name="connsiteX43-2971" fmla="*/ 5139799 w 8613217"/>
                <a:gd name="connsiteY43-2972" fmla="*/ 3818675 h 6281670"/>
                <a:gd name="connsiteX44-2973" fmla="*/ 5695034 w 8613217"/>
                <a:gd name="connsiteY44-2974" fmla="*/ 3194119 h 6281670"/>
                <a:gd name="connsiteX45-2975" fmla="*/ 5830983 w 8613217"/>
                <a:gd name="connsiteY45-2976" fmla="*/ 3023174 h 6281670"/>
                <a:gd name="connsiteX46-2977" fmla="*/ 5873382 w 8613217"/>
                <a:gd name="connsiteY46-2978" fmla="*/ 3008367 h 6281670"/>
                <a:gd name="connsiteX47-2979" fmla="*/ 5983083 w 8613217"/>
                <a:gd name="connsiteY47-2980" fmla="*/ 3009040 h 6281670"/>
                <a:gd name="connsiteX48-2981" fmla="*/ 6257000 w 8613217"/>
                <a:gd name="connsiteY48-2982" fmla="*/ 2840787 h 6281670"/>
                <a:gd name="connsiteX49-2983" fmla="*/ 6605620 w 8613217"/>
                <a:gd name="connsiteY49-2984" fmla="*/ 2172485 h 6281670"/>
                <a:gd name="connsiteX50-2985" fmla="*/ 6623118 w 8613217"/>
                <a:gd name="connsiteY50-2986" fmla="*/ 1339969 h 6281670"/>
                <a:gd name="connsiteX51-2987" fmla="*/ 6528224 w 8613217"/>
                <a:gd name="connsiteY51-2988" fmla="*/ 660899 h 6281670"/>
                <a:gd name="connsiteX52-2989" fmla="*/ 6514091 w 8613217"/>
                <a:gd name="connsiteY52-2990" fmla="*/ 520239 h 6281670"/>
                <a:gd name="connsiteX53-2991" fmla="*/ 6493900 w 8613217"/>
                <a:gd name="connsiteY53-2992" fmla="*/ 546486 h 6281670"/>
                <a:gd name="connsiteX54-2993" fmla="*/ 6244212 w 8613217"/>
                <a:gd name="connsiteY54-2994" fmla="*/ 975869 h 6281670"/>
                <a:gd name="connsiteX55-2995" fmla="*/ 5935300 w 8613217"/>
                <a:gd name="connsiteY55-2996" fmla="*/ 1788868 h 6281670"/>
                <a:gd name="connsiteX56-2997" fmla="*/ 5707148 w 8613217"/>
                <a:gd name="connsiteY56-2998" fmla="*/ 2531874 h 6281670"/>
                <a:gd name="connsiteX57-2999" fmla="*/ 5679555 w 8613217"/>
                <a:gd name="connsiteY57-3000" fmla="*/ 2738489 h 6281670"/>
                <a:gd name="connsiteX58-3001" fmla="*/ 5734069 w 8613217"/>
                <a:gd name="connsiteY58-3002" fmla="*/ 2914818 h 6281670"/>
                <a:gd name="connsiteX59-3003" fmla="*/ 5963566 w 8613217"/>
                <a:gd name="connsiteY59-3004" fmla="*/ 2599175 h 6281670"/>
                <a:gd name="connsiteX60-3005" fmla="*/ 6141914 w 8613217"/>
                <a:gd name="connsiteY60-3006" fmla="*/ 2254593 h 6281670"/>
                <a:gd name="connsiteX61-3007" fmla="*/ 6262384 w 8613217"/>
                <a:gd name="connsiteY61-3008" fmla="*/ 1884436 h 6281670"/>
                <a:gd name="connsiteX62-3009" fmla="*/ 6343145 w 8613217"/>
                <a:gd name="connsiteY62-3010" fmla="*/ 1508222 h 6281670"/>
                <a:gd name="connsiteX63-3011" fmla="*/ 6310167 w 8613217"/>
                <a:gd name="connsiteY63-3012" fmla="*/ 1747814 h 6281670"/>
                <a:gd name="connsiteX64-3013" fmla="*/ 6045001 w 8613217"/>
                <a:gd name="connsiteY64-3014" fmla="*/ 2568890 h 6281670"/>
                <a:gd name="connsiteX65-3015" fmla="*/ 5560432 w 8613217"/>
                <a:gd name="connsiteY65-3016" fmla="*/ 3235173 h 6281670"/>
                <a:gd name="connsiteX66-3017" fmla="*/ 5096726 w 8613217"/>
                <a:gd name="connsiteY66-3018" fmla="*/ 3741278 h 6281670"/>
                <a:gd name="connsiteX67-3019" fmla="*/ 5067113 w 8613217"/>
                <a:gd name="connsiteY67-3020" fmla="*/ 3767525 h 6281670"/>
                <a:gd name="connsiteX68-3021" fmla="*/ 4911647 w 8613217"/>
                <a:gd name="connsiteY68-3022" fmla="*/ 3459959 h 6281670"/>
                <a:gd name="connsiteX69-3023" fmla="*/ 4890784 w 8613217"/>
                <a:gd name="connsiteY69-3024" fmla="*/ 3404099 h 6281670"/>
                <a:gd name="connsiteX70-3025" fmla="*/ 4849730 w 8613217"/>
                <a:gd name="connsiteY70-3026" fmla="*/ 3028558 h 6281670"/>
                <a:gd name="connsiteX71-3027" fmla="*/ 4856460 w 8613217"/>
                <a:gd name="connsiteY71-3028" fmla="*/ 2981447 h 6281670"/>
                <a:gd name="connsiteX72-3029" fmla="*/ 4952701 w 8613217"/>
                <a:gd name="connsiteY72-3030" fmla="*/ 2717626 h 6281670"/>
                <a:gd name="connsiteX73-3031" fmla="*/ 5173449 w 8613217"/>
                <a:gd name="connsiteY73-3032" fmla="*/ 2368332 h 6281670"/>
                <a:gd name="connsiteX74-3033" fmla="*/ 5481689 w 8613217"/>
                <a:gd name="connsiteY74-3034" fmla="*/ 1759928 h 6281670"/>
                <a:gd name="connsiteX75-3035" fmla="*/ 5514667 w 8613217"/>
                <a:gd name="connsiteY75-3036" fmla="*/ 1741757 h 6281670"/>
                <a:gd name="connsiteX76-3037" fmla="*/ 5803389 w 8613217"/>
                <a:gd name="connsiteY76-3038" fmla="*/ 1570812 h 6281670"/>
                <a:gd name="connsiteX77-3039" fmla="*/ 5822907 w 8613217"/>
                <a:gd name="connsiteY77-3040" fmla="*/ 1095665 h 6281670"/>
                <a:gd name="connsiteX78-3041" fmla="*/ 5540241 w 8613217"/>
                <a:gd name="connsiteY78-3042" fmla="*/ 601000 h 6281670"/>
                <a:gd name="connsiteX79-3043" fmla="*/ 5514667 w 8613217"/>
                <a:gd name="connsiteY79-3044" fmla="*/ 600327 h 6281670"/>
                <a:gd name="connsiteX80-3045" fmla="*/ 5421791 w 8613217"/>
                <a:gd name="connsiteY80-3046" fmla="*/ 697914 h 6281670"/>
                <a:gd name="connsiteX81-3047" fmla="*/ 5124319 w 8613217"/>
                <a:gd name="connsiteY81-3048" fmla="*/ 1196617 h 6281670"/>
                <a:gd name="connsiteX82-3049" fmla="*/ 5316801 w 8613217"/>
                <a:gd name="connsiteY82-3050" fmla="*/ 1686570 h 6281670"/>
                <a:gd name="connsiteX83-3051" fmla="*/ 5361220 w 8613217"/>
                <a:gd name="connsiteY83-3052" fmla="*/ 1669072 h 6281670"/>
                <a:gd name="connsiteX84-3053" fmla="*/ 5461499 w 8613217"/>
                <a:gd name="connsiteY84-3054" fmla="*/ 1248439 h 6281670"/>
                <a:gd name="connsiteX85-3055" fmla="*/ 5491784 w 8613217"/>
                <a:gd name="connsiteY85-3056" fmla="*/ 1043170 h 6281670"/>
                <a:gd name="connsiteX86-3057" fmla="*/ 5497841 w 8613217"/>
                <a:gd name="connsiteY86-3058" fmla="*/ 1081532 h 6281670"/>
                <a:gd name="connsiteX87-3059" fmla="*/ 5481016 w 8613217"/>
                <a:gd name="connsiteY87-3060" fmla="*/ 1353429 h 6281670"/>
                <a:gd name="connsiteX88-3061" fmla="*/ 5415734 w 8613217"/>
                <a:gd name="connsiteY88-3062" fmla="*/ 1727624 h 6281670"/>
                <a:gd name="connsiteX89-3063" fmla="*/ 5151240 w 8613217"/>
                <a:gd name="connsiteY89-3064" fmla="*/ 2245171 h 6281670"/>
                <a:gd name="connsiteX90-3065" fmla="*/ 4908282 w 8613217"/>
                <a:gd name="connsiteY90-3066" fmla="*/ 2596483 h 6281670"/>
                <a:gd name="connsiteX91-3067" fmla="*/ 4750124 w 8613217"/>
                <a:gd name="connsiteY91-3068" fmla="*/ 2989523 h 6281670"/>
                <a:gd name="connsiteX92-3069" fmla="*/ 4737337 w 8613217"/>
                <a:gd name="connsiteY92-3070" fmla="*/ 3162487 h 6281670"/>
                <a:gd name="connsiteX93-3071" fmla="*/ 4680804 w 8613217"/>
                <a:gd name="connsiteY93-3072" fmla="*/ 3076341 h 6281670"/>
                <a:gd name="connsiteX94-3073" fmla="*/ 4591293 w 8613217"/>
                <a:gd name="connsiteY94-3074" fmla="*/ 2915491 h 6281670"/>
                <a:gd name="connsiteX95-3075" fmla="*/ 4552259 w 8613217"/>
                <a:gd name="connsiteY95-3076" fmla="*/ 2838095 h 6281670"/>
                <a:gd name="connsiteX96-3077" fmla="*/ 4404869 w 8613217"/>
                <a:gd name="connsiteY96-3078" fmla="*/ 2499569 h 6281670"/>
                <a:gd name="connsiteX97-3079" fmla="*/ 4425059 w 8613217"/>
                <a:gd name="connsiteY97-3080" fmla="*/ 2408713 h 6281670"/>
                <a:gd name="connsiteX98-3081" fmla="*/ 4497071 w 8613217"/>
                <a:gd name="connsiteY98-3082" fmla="*/ 2304396 h 6281670"/>
                <a:gd name="connsiteX99-3083" fmla="*/ 4551585 w 8613217"/>
                <a:gd name="connsiteY99-3084" fmla="*/ 2152968 h 6281670"/>
                <a:gd name="connsiteX100-3085" fmla="*/ 4741375 w 8613217"/>
                <a:gd name="connsiteY100-3086" fmla="*/ 1413327 h 6281670"/>
                <a:gd name="connsiteX101-3087" fmla="*/ 4929146 w 8613217"/>
                <a:gd name="connsiteY101-3088" fmla="*/ 819730 h 6281670"/>
                <a:gd name="connsiteX102-3089" fmla="*/ 5233347 w 8613217"/>
                <a:gd name="connsiteY102-3090" fmla="*/ 28940 h 6281670"/>
                <a:gd name="connsiteX103-3091" fmla="*/ 5238058 w 8613217"/>
                <a:gd name="connsiteY103-3092" fmla="*/ 0 h 6281670"/>
                <a:gd name="connsiteX104-3093" fmla="*/ 4976929 w 8613217"/>
                <a:gd name="connsiteY104-3094" fmla="*/ 159504 h 6281670"/>
                <a:gd name="connsiteX105-3095" fmla="*/ 4204984 w 8613217"/>
                <a:gd name="connsiteY105-3096" fmla="*/ 890396 h 6281670"/>
                <a:gd name="connsiteX106-3097" fmla="*/ 3943182 w 8613217"/>
                <a:gd name="connsiteY106-3098" fmla="*/ 2139508 h 6281670"/>
                <a:gd name="connsiteX107-3099" fmla="*/ 4076438 w 8613217"/>
                <a:gd name="connsiteY107-3100" fmla="*/ 2389868 h 6281670"/>
                <a:gd name="connsiteX108-3101" fmla="*/ 4215079 w 8613217"/>
                <a:gd name="connsiteY108-3102" fmla="*/ 2474668 h 6281670"/>
                <a:gd name="connsiteX109-3103" fmla="*/ 4244018 w 8613217"/>
                <a:gd name="connsiteY109-3104" fmla="*/ 2445055 h 6281670"/>
                <a:gd name="connsiteX110-3105" fmla="*/ 4230558 w 8613217"/>
                <a:gd name="connsiteY110-3106" fmla="*/ 1718875 h 6281670"/>
                <a:gd name="connsiteX111-3107" fmla="*/ 4411599 w 8613217"/>
                <a:gd name="connsiteY111-3108" fmla="*/ 1186522 h 6281670"/>
                <a:gd name="connsiteX112-3109" fmla="*/ 4552259 w 8613217"/>
                <a:gd name="connsiteY112-3110" fmla="*/ 934815 h 6281670"/>
                <a:gd name="connsiteX113-3111" fmla="*/ 4572449 w 8613217"/>
                <a:gd name="connsiteY113-3112" fmla="*/ 920008 h 6281670"/>
                <a:gd name="connsiteX114-3113" fmla="*/ 4553604 w 8613217"/>
                <a:gd name="connsiteY114-3114" fmla="*/ 956351 h 6281670"/>
                <a:gd name="connsiteX115-3115" fmla="*/ 4390735 w 8613217"/>
                <a:gd name="connsiteY115-3116" fmla="*/ 1302280 h 6281670"/>
                <a:gd name="connsiteX116-3117" fmla="*/ 4340260 w 8613217"/>
                <a:gd name="connsiteY116-3118" fmla="*/ 2524471 h 6281670"/>
                <a:gd name="connsiteX117-3119" fmla="*/ 4501109 w 8613217"/>
                <a:gd name="connsiteY117-3120" fmla="*/ 2892609 h 6281670"/>
                <a:gd name="connsiteX118-3121" fmla="*/ 4519281 w 8613217"/>
                <a:gd name="connsiteY118-3122" fmla="*/ 2931644 h 6281670"/>
                <a:gd name="connsiteX119-3123" fmla="*/ 4692918 w 8613217"/>
                <a:gd name="connsiteY119-3124" fmla="*/ 3241230 h 6281670"/>
                <a:gd name="connsiteX120-3125" fmla="*/ 4992409 w 8613217"/>
                <a:gd name="connsiteY120-3126" fmla="*/ 3809925 h 6281670"/>
                <a:gd name="connsiteX121-3127" fmla="*/ 5000485 w 8613217"/>
                <a:gd name="connsiteY121-3128" fmla="*/ 3847614 h 6281670"/>
                <a:gd name="connsiteX122-3129" fmla="*/ 4993755 w 8613217"/>
                <a:gd name="connsiteY122-3130" fmla="*/ 3855017 h 6281670"/>
                <a:gd name="connsiteX123-3131" fmla="*/ 4993082 w 8613217"/>
                <a:gd name="connsiteY123-3132" fmla="*/ 3855690 h 6281670"/>
                <a:gd name="connsiteX124-3133" fmla="*/ 4982313 w 8613217"/>
                <a:gd name="connsiteY124-3134" fmla="*/ 3867131 h 6281670"/>
                <a:gd name="connsiteX125-3135" fmla="*/ 4626290 w 8613217"/>
                <a:gd name="connsiteY125-3136" fmla="*/ 4274977 h 6281670"/>
                <a:gd name="connsiteX126-3137" fmla="*/ 4180755 w 8613217"/>
                <a:gd name="connsiteY126-3138" fmla="*/ 4968853 h 6281670"/>
                <a:gd name="connsiteX127-3139" fmla="*/ 4071727 w 8613217"/>
                <a:gd name="connsiteY127-3140" fmla="*/ 5853192 h 6281670"/>
                <a:gd name="connsiteX128-3141" fmla="*/ 4040769 w 8613217"/>
                <a:gd name="connsiteY128-3142" fmla="*/ 5907706 h 6281670"/>
                <a:gd name="connsiteX129-3143" fmla="*/ 4005099 w 8613217"/>
                <a:gd name="connsiteY129-3144" fmla="*/ 5881459 h 6281670"/>
                <a:gd name="connsiteX130-3145" fmla="*/ 4007791 w 8613217"/>
                <a:gd name="connsiteY130-3146" fmla="*/ 5830983 h 6281670"/>
                <a:gd name="connsiteX131-3147" fmla="*/ 3990293 w 8613217"/>
                <a:gd name="connsiteY131-3148" fmla="*/ 5807427 h 6281670"/>
                <a:gd name="connsiteX132-3149" fmla="*/ 3964045 w 8613217"/>
                <a:gd name="connsiteY132-3150" fmla="*/ 5789256 h 6281670"/>
                <a:gd name="connsiteX133-3151" fmla="*/ 3941836 w 8613217"/>
                <a:gd name="connsiteY133-3152" fmla="*/ 5705129 h 6281670"/>
                <a:gd name="connsiteX134-3153" fmla="*/ 3908185 w 8613217"/>
                <a:gd name="connsiteY134-3154" fmla="*/ 5236040 h 6281670"/>
                <a:gd name="connsiteX135-3155" fmla="*/ 3918953 w 8613217"/>
                <a:gd name="connsiteY135-3156" fmla="*/ 4237288 h 6281670"/>
                <a:gd name="connsiteX136-3157" fmla="*/ 3786370 w 8613217"/>
                <a:gd name="connsiteY136-3158" fmla="*/ 3122779 h 6281670"/>
                <a:gd name="connsiteX137-3159" fmla="*/ 3570333 w 8613217"/>
                <a:gd name="connsiteY137-3160" fmla="*/ 2570236 h 6281670"/>
                <a:gd name="connsiteX138-3161" fmla="*/ 3563603 w 8613217"/>
                <a:gd name="connsiteY138-3162" fmla="*/ 2556776 h 6281670"/>
                <a:gd name="connsiteX139-3163" fmla="*/ 3556872 w 8613217"/>
                <a:gd name="connsiteY139-3164" fmla="*/ 2543315 h 6281670"/>
                <a:gd name="connsiteX140-3165" fmla="*/ 3531298 w 8613217"/>
                <a:gd name="connsiteY140-3166" fmla="*/ 2494185 h 6281670"/>
                <a:gd name="connsiteX141-3167" fmla="*/ 3525241 w 8613217"/>
                <a:gd name="connsiteY141-3168" fmla="*/ 2482071 h 6281670"/>
                <a:gd name="connsiteX142-3169" fmla="*/ 3410829 w 8613217"/>
                <a:gd name="connsiteY142-3170" fmla="*/ 2273437 h 6281670"/>
                <a:gd name="connsiteX143-3171" fmla="*/ 3411502 w 8613217"/>
                <a:gd name="connsiteY143-3172" fmla="*/ 2229018 h 6281670"/>
                <a:gd name="connsiteX144-3173" fmla="*/ 3451209 w 8613217"/>
                <a:gd name="connsiteY144-3174" fmla="*/ 2126720 h 6281670"/>
                <a:gd name="connsiteX145-3175" fmla="*/ 3431692 w 8613217"/>
                <a:gd name="connsiteY145-3176" fmla="*/ 1895877 h 6281670"/>
                <a:gd name="connsiteX146-3177" fmla="*/ 3186715 w 8613217"/>
                <a:gd name="connsiteY146-3178" fmla="*/ 1401886 h 6281670"/>
                <a:gd name="connsiteX147-3179" fmla="*/ 2531874 w 8613217"/>
                <a:gd name="connsiteY147-3180" fmla="*/ 701952 h 6281670"/>
                <a:gd name="connsiteX148-3181" fmla="*/ 1731662 w 8613217"/>
                <a:gd name="connsiteY148-3182" fmla="*/ 39035 h 6281670"/>
                <a:gd name="connsiteX149-3183" fmla="*/ 1722913 w 8613217"/>
                <a:gd name="connsiteY149-3184" fmla="*/ 36343 h 6281670"/>
                <a:gd name="connsiteX150-3185" fmla="*/ 1723586 w 8613217"/>
                <a:gd name="connsiteY150-3186" fmla="*/ 47111 h 6281670"/>
                <a:gd name="connsiteX151-3187" fmla="*/ 1984042 w 8613217"/>
                <a:gd name="connsiteY151-3188" fmla="*/ 871552 h 6281670"/>
                <a:gd name="connsiteX152-3189" fmla="*/ 2773486 w 8613217"/>
                <a:gd name="connsiteY152-3190" fmla="*/ 2064130 h 6281670"/>
                <a:gd name="connsiteX153-3191" fmla="*/ 3058170 w 8613217"/>
                <a:gd name="connsiteY153-3192" fmla="*/ 2286897 h 6281670"/>
                <a:gd name="connsiteX154-3193" fmla="*/ 3235845 w 8613217"/>
                <a:gd name="connsiteY154-3194" fmla="*/ 2329297 h 6281670"/>
                <a:gd name="connsiteX155-3195" fmla="*/ 3256709 w 8613217"/>
                <a:gd name="connsiteY155-3196" fmla="*/ 2294974 h 6281670"/>
                <a:gd name="connsiteX156-3197" fmla="*/ 3083072 w 8613217"/>
                <a:gd name="connsiteY156-3198" fmla="*/ 1999521 h 6281670"/>
                <a:gd name="connsiteX157-3199" fmla="*/ 2450440 w 8613217"/>
                <a:gd name="connsiteY157-3200" fmla="*/ 1092973 h 6281670"/>
                <a:gd name="connsiteX158-3201" fmla="*/ 2432941 w 8613217"/>
                <a:gd name="connsiteY158-3202" fmla="*/ 1062014 h 6281670"/>
                <a:gd name="connsiteX159-3203" fmla="*/ 2454478 w 8613217"/>
                <a:gd name="connsiteY159-3204" fmla="*/ 1076820 h 6281670"/>
                <a:gd name="connsiteX160-3205" fmla="*/ 2967986 w 8613217"/>
                <a:gd name="connsiteY160-3206" fmla="*/ 1739738 h 6281670"/>
                <a:gd name="connsiteX161-3207" fmla="*/ 3266131 w 8613217"/>
                <a:gd name="connsiteY161-3208" fmla="*/ 2175850 h 6281670"/>
                <a:gd name="connsiteX162-3209" fmla="*/ 3457939 w 8613217"/>
                <a:gd name="connsiteY162-3210" fmla="*/ 2509665 h 6281670"/>
                <a:gd name="connsiteX163-3211" fmla="*/ 3464670 w 8613217"/>
                <a:gd name="connsiteY163-3212" fmla="*/ 2523125 h 6281670"/>
                <a:gd name="connsiteX164-3213" fmla="*/ 3471400 w 8613217"/>
                <a:gd name="connsiteY164-3214" fmla="*/ 2536585 h 6281670"/>
                <a:gd name="connsiteX165-3215" fmla="*/ 3478130 w 8613217"/>
                <a:gd name="connsiteY165-3216" fmla="*/ 2550045 h 6281670"/>
                <a:gd name="connsiteX166-3217" fmla="*/ 3484860 w 8613217"/>
                <a:gd name="connsiteY166-3218" fmla="*/ 2563506 h 6281670"/>
                <a:gd name="connsiteX167-3219" fmla="*/ 3491590 w 8613217"/>
                <a:gd name="connsiteY167-3220" fmla="*/ 2576966 h 6281670"/>
                <a:gd name="connsiteX168-3221" fmla="*/ 3498320 w 8613217"/>
                <a:gd name="connsiteY168-3222" fmla="*/ 2590426 h 6281670"/>
                <a:gd name="connsiteX169-3223" fmla="*/ 3504378 w 8613217"/>
                <a:gd name="connsiteY169-3224" fmla="*/ 2605906 h 6281670"/>
                <a:gd name="connsiteX170-3225" fmla="*/ 3733875 w 8613217"/>
                <a:gd name="connsiteY170-3226" fmla="*/ 3249979 h 6281670"/>
                <a:gd name="connsiteX171-3227" fmla="*/ 3823385 w 8613217"/>
                <a:gd name="connsiteY171-3228" fmla="*/ 4359777 h 6281670"/>
                <a:gd name="connsiteX172-3229" fmla="*/ 3816655 w 8613217"/>
                <a:gd name="connsiteY172-3230" fmla="*/ 4369199 h 6281670"/>
                <a:gd name="connsiteX173-3231" fmla="*/ 3800503 w 8613217"/>
                <a:gd name="connsiteY173-3232" fmla="*/ 4322761 h 6281670"/>
                <a:gd name="connsiteX174-3233" fmla="*/ 3407464 w 8613217"/>
                <a:gd name="connsiteY174-3234" fmla="*/ 3663208 h 6281670"/>
                <a:gd name="connsiteX175-3235" fmla="*/ 2516395 w 8613217"/>
                <a:gd name="connsiteY175-3236" fmla="*/ 2980101 h 6281670"/>
                <a:gd name="connsiteX176-3237" fmla="*/ 2502934 w 8613217"/>
                <a:gd name="connsiteY176-3238" fmla="*/ 2971351 h 6281670"/>
                <a:gd name="connsiteX177-3239" fmla="*/ 2390541 w 8613217"/>
                <a:gd name="connsiteY177-3240" fmla="*/ 2898666 h 6281670"/>
                <a:gd name="connsiteX178-3241" fmla="*/ 2247863 w 8613217"/>
                <a:gd name="connsiteY178-3242" fmla="*/ 2802425 h 6281670"/>
                <a:gd name="connsiteX179-3243" fmla="*/ 2055381 w 8613217"/>
                <a:gd name="connsiteY179-3244" fmla="*/ 2665131 h 6281670"/>
                <a:gd name="connsiteX180-3245" fmla="*/ 1471879 w 8613217"/>
                <a:gd name="connsiteY180-3246" fmla="*/ 2148930 h 6281670"/>
                <a:gd name="connsiteX181-3247" fmla="*/ 1461111 w 8613217"/>
                <a:gd name="connsiteY181-3248" fmla="*/ 2109895 h 6281670"/>
                <a:gd name="connsiteX182-3249" fmla="*/ 1501492 w 8613217"/>
                <a:gd name="connsiteY182-3250" fmla="*/ 1918759 h 6281670"/>
                <a:gd name="connsiteX183-3251" fmla="*/ 1395155 w 8613217"/>
                <a:gd name="connsiteY183-3252" fmla="*/ 1570812 h 6281670"/>
                <a:gd name="connsiteX184-3253" fmla="*/ 937507 w 8613217"/>
                <a:gd name="connsiteY184-3254" fmla="*/ 860783 h 6281670"/>
                <a:gd name="connsiteX185-3255" fmla="*/ 682435 w 8613217"/>
                <a:gd name="connsiteY185-3256" fmla="*/ 471109 h 6281670"/>
                <a:gd name="connsiteX186-3257" fmla="*/ 590905 w 8613217"/>
                <a:gd name="connsiteY186-3258" fmla="*/ 214691 h 6281670"/>
                <a:gd name="connsiteX187-3259" fmla="*/ 581483 w 8613217"/>
                <a:gd name="connsiteY187-3260" fmla="*/ 222767 h 6281670"/>
                <a:gd name="connsiteX188-3261" fmla="*/ 555909 w 8613217"/>
                <a:gd name="connsiteY188-3262" fmla="*/ 262475 h 6281670"/>
                <a:gd name="connsiteX189-3263" fmla="*/ 423998 w 8613217"/>
                <a:gd name="connsiteY189-3264" fmla="*/ 619845 h 6281670"/>
                <a:gd name="connsiteX190-3265" fmla="*/ 443515 w 8613217"/>
                <a:gd name="connsiteY190-3266" fmla="*/ 1227575 h 6281670"/>
                <a:gd name="connsiteX191-3267" fmla="*/ 806942 w 8613217"/>
                <a:gd name="connsiteY191-3268" fmla="*/ 1996156 h 6281670"/>
                <a:gd name="connsiteX192-3269" fmla="*/ 1087589 w 8613217"/>
                <a:gd name="connsiteY192-3270" fmla="*/ 2216231 h 6281670"/>
                <a:gd name="connsiteX193-3271" fmla="*/ 1317086 w 8613217"/>
                <a:gd name="connsiteY193-3272" fmla="*/ 2233729 h 6281670"/>
                <a:gd name="connsiteX194-3273" fmla="*/ 1327181 w 8613217"/>
                <a:gd name="connsiteY194-3274" fmla="*/ 2198060 h 6281670"/>
                <a:gd name="connsiteX195-3275" fmla="*/ 816364 w 8613217"/>
                <a:gd name="connsiteY195-3276" fmla="*/ 1324489 h 6281670"/>
                <a:gd name="connsiteX196-3277" fmla="*/ 702625 w 8613217"/>
                <a:gd name="connsiteY196-3278" fmla="*/ 1031056 h 6281670"/>
                <a:gd name="connsiteX197-3279" fmla="*/ 767908 w 8613217"/>
                <a:gd name="connsiteY197-3280" fmla="*/ 1173061 h 6281670"/>
                <a:gd name="connsiteX198-3281" fmla="*/ 1444285 w 8613217"/>
                <a:gd name="connsiteY198-3282" fmla="*/ 2226326 h 6281670"/>
                <a:gd name="connsiteX199-3283" fmla="*/ 2209501 w 8613217"/>
                <a:gd name="connsiteY199-3284" fmla="*/ 2876457 h 6281670"/>
                <a:gd name="connsiteX200-3285" fmla="*/ 2308434 w 8613217"/>
                <a:gd name="connsiteY200-3286" fmla="*/ 2939720 h 6281670"/>
                <a:gd name="connsiteX201-3287" fmla="*/ 2340738 w 8613217"/>
                <a:gd name="connsiteY201-3288" fmla="*/ 2972025 h 6281670"/>
                <a:gd name="connsiteX202-3289" fmla="*/ 2302377 w 8613217"/>
                <a:gd name="connsiteY202-3290" fmla="*/ 2972025 h 6281670"/>
                <a:gd name="connsiteX203-3291" fmla="*/ 2266034 w 8613217"/>
                <a:gd name="connsiteY203-3292" fmla="*/ 2967313 h 6281670"/>
                <a:gd name="connsiteX204-3293" fmla="*/ 1817807 w 8613217"/>
                <a:gd name="connsiteY204-3294" fmla="*/ 3025866 h 6281670"/>
                <a:gd name="connsiteX205-3295" fmla="*/ 1007500 w 8613217"/>
                <a:gd name="connsiteY205-3296" fmla="*/ 3309877 h 6281670"/>
                <a:gd name="connsiteX206-3297" fmla="*/ 960389 w 8613217"/>
                <a:gd name="connsiteY206-3298" fmla="*/ 3293725 h 6281670"/>
                <a:gd name="connsiteX207-3299" fmla="*/ 446207 w 8613217"/>
                <a:gd name="connsiteY207-3300" fmla="*/ 3134221 h 6281670"/>
                <a:gd name="connsiteX208-3301" fmla="*/ 217383 w 8613217"/>
                <a:gd name="connsiteY208-3302" fmla="*/ 3227096 h 6281670"/>
                <a:gd name="connsiteX209-3303" fmla="*/ 0 w 8613217"/>
                <a:gd name="connsiteY209-3304" fmla="*/ 3236518 h 6281670"/>
                <a:gd name="connsiteX210-3305" fmla="*/ 0 w 8613217"/>
                <a:gd name="connsiteY210-3306" fmla="*/ 3330740 h 6281670"/>
                <a:gd name="connsiteX211-3307" fmla="*/ 9422 w 8613217"/>
                <a:gd name="connsiteY211-3308" fmla="*/ 3346892 h 6281670"/>
                <a:gd name="connsiteX212-3309" fmla="*/ 255072 w 8613217"/>
                <a:gd name="connsiteY212-3310" fmla="*/ 3717723 h 6281670"/>
                <a:gd name="connsiteX213-3311" fmla="*/ 747044 w 8613217"/>
                <a:gd name="connsiteY213-3312" fmla="*/ 3826078 h 6281670"/>
                <a:gd name="connsiteX214-3313" fmla="*/ 1016249 w 8613217"/>
                <a:gd name="connsiteY214-3314" fmla="*/ 3490244 h 6281670"/>
                <a:gd name="connsiteX215-3315" fmla="*/ 981253 w 8613217"/>
                <a:gd name="connsiteY215-3316" fmla="*/ 3461305 h 6281670"/>
                <a:gd name="connsiteX216-3317" fmla="*/ 563312 w 8613217"/>
                <a:gd name="connsiteY216-3318" fmla="*/ 3490917 h 6281670"/>
                <a:gd name="connsiteX217-3319" fmla="*/ 390347 w 8613217"/>
                <a:gd name="connsiteY217-3320" fmla="*/ 3460632 h 6281670"/>
                <a:gd name="connsiteX218-3321" fmla="*/ 489953 w 8613217"/>
                <a:gd name="connsiteY218-3322" fmla="*/ 3463997 h 6281670"/>
                <a:gd name="connsiteX219-3323" fmla="*/ 903183 w 8613217"/>
                <a:gd name="connsiteY219-3324" fmla="*/ 3408137 h 6281670"/>
                <a:gd name="connsiteX220-3325" fmla="*/ 1043170 w 8613217"/>
                <a:gd name="connsiteY220-3326" fmla="*/ 3372467 h 6281670"/>
                <a:gd name="connsiteX221-3327" fmla="*/ 1508895 w 8613217"/>
                <a:gd name="connsiteY221-3328" fmla="*/ 3218347 h 6281670"/>
                <a:gd name="connsiteX222-3329" fmla="*/ 1912029 w 8613217"/>
                <a:gd name="connsiteY222-3330" fmla="*/ 3101243 h 6281670"/>
                <a:gd name="connsiteX223-3331" fmla="*/ 1912029 w 8613217"/>
                <a:gd name="connsiteY223-3332" fmla="*/ 3101243 h 6281670"/>
                <a:gd name="connsiteX224-3333" fmla="*/ 1924816 w 8613217"/>
                <a:gd name="connsiteY224-3334" fmla="*/ 3099224 h 6281670"/>
                <a:gd name="connsiteX225-3335" fmla="*/ 1986061 w 8613217"/>
                <a:gd name="connsiteY225-3336" fmla="*/ 3087783 h 6281670"/>
                <a:gd name="connsiteX226-3337" fmla="*/ 1992791 w 8613217"/>
                <a:gd name="connsiteY226-3338" fmla="*/ 3087110 h 6281670"/>
                <a:gd name="connsiteX227-3339" fmla="*/ 2087013 w 8613217"/>
                <a:gd name="connsiteY227-3340" fmla="*/ 3074322 h 6281670"/>
                <a:gd name="connsiteX228-3341" fmla="*/ 2113933 w 8613217"/>
                <a:gd name="connsiteY228-3342" fmla="*/ 3072976 h 6281670"/>
                <a:gd name="connsiteX229-3343" fmla="*/ 2118644 w 8613217"/>
                <a:gd name="connsiteY229-3344" fmla="*/ 3064227 h 6281670"/>
                <a:gd name="connsiteX230-3345" fmla="*/ 2257958 w 8613217"/>
                <a:gd name="connsiteY230-3346" fmla="*/ 3064227 h 6281670"/>
                <a:gd name="connsiteX231-3347" fmla="*/ 2262669 w 8613217"/>
                <a:gd name="connsiteY231-3348" fmla="*/ 3072976 h 6281670"/>
                <a:gd name="connsiteX232-3349" fmla="*/ 2434960 w 8613217"/>
                <a:gd name="connsiteY232-3350" fmla="*/ 3101243 h 6281670"/>
                <a:gd name="connsiteX233-3351" fmla="*/ 2635518 w 8613217"/>
                <a:gd name="connsiteY233-3352" fmla="*/ 3164506 h 6281670"/>
                <a:gd name="connsiteX234-3353" fmla="*/ 3038653 w 8613217"/>
                <a:gd name="connsiteY234-3354" fmla="*/ 3453902 h 6281670"/>
                <a:gd name="connsiteX235-3355" fmla="*/ 3580428 w 8613217"/>
                <a:gd name="connsiteY235-3356" fmla="*/ 4087880 h 6281670"/>
                <a:gd name="connsiteX236-3357" fmla="*/ 3776274 w 8613217"/>
                <a:gd name="connsiteY236-3358" fmla="*/ 4626290 h 6281670"/>
                <a:gd name="connsiteX237-3359" fmla="*/ 3813963 w 8613217"/>
                <a:gd name="connsiteY237-3360" fmla="*/ 4802619 h 6281670"/>
                <a:gd name="connsiteX238-3361" fmla="*/ 3811944 w 8613217"/>
                <a:gd name="connsiteY238-3362" fmla="*/ 5407658 h 6281670"/>
                <a:gd name="connsiteX239-3363" fmla="*/ 3881265 w 8613217"/>
                <a:gd name="connsiteY239-3364" fmla="*/ 5874056 h 6281670"/>
                <a:gd name="connsiteX240-3365" fmla="*/ 3879919 w 8613217"/>
                <a:gd name="connsiteY240-3366" fmla="*/ 5898957 h 6281670"/>
                <a:gd name="connsiteX241-3367" fmla="*/ 3757430 w 8613217"/>
                <a:gd name="connsiteY241-3368" fmla="*/ 5946068 h 6281670"/>
                <a:gd name="connsiteX242-3369" fmla="*/ 3743970 w 8613217"/>
                <a:gd name="connsiteY242-3370" fmla="*/ 6053750 h 6281670"/>
                <a:gd name="connsiteX243-3371" fmla="*/ 3803195 w 8613217"/>
                <a:gd name="connsiteY243-3372" fmla="*/ 6092112 h 6281670"/>
                <a:gd name="connsiteX244-3373" fmla="*/ 3896071 w 8613217"/>
                <a:gd name="connsiteY244-3374" fmla="*/ 6023464 h 6281670"/>
                <a:gd name="connsiteX245-3375" fmla="*/ 3920972 w 8613217"/>
                <a:gd name="connsiteY245-3376" fmla="*/ 5996544 h 6281670"/>
                <a:gd name="connsiteX246-3377" fmla="*/ 3918953 w 8613217"/>
                <a:gd name="connsiteY246-3378" fmla="*/ 6053077 h 6281670"/>
                <a:gd name="connsiteX247-3379" fmla="*/ 3931741 w 8613217"/>
                <a:gd name="connsiteY247-3380" fmla="*/ 6077978 h 6281670"/>
                <a:gd name="connsiteX248-3381" fmla="*/ 3951931 w 8613217"/>
                <a:gd name="connsiteY248-3382" fmla="*/ 6055769 h 6281670"/>
                <a:gd name="connsiteX249-3383" fmla="*/ 3972121 w 8613217"/>
                <a:gd name="connsiteY249-3384" fmla="*/ 5988468 h 6281670"/>
                <a:gd name="connsiteX250-3385" fmla="*/ 3994331 w 8613217"/>
                <a:gd name="connsiteY250-3386" fmla="*/ 5968277 h 6281670"/>
                <a:gd name="connsiteX251-3387" fmla="*/ 4005099 w 8613217"/>
                <a:gd name="connsiteY251-3388" fmla="*/ 5995198 h 6281670"/>
                <a:gd name="connsiteX252-3389" fmla="*/ 4071054 w 8613217"/>
                <a:gd name="connsiteY252-3390" fmla="*/ 6040290 h 6281670"/>
                <a:gd name="connsiteX253-3391" fmla="*/ 4100667 w 8613217"/>
                <a:gd name="connsiteY253-3392" fmla="*/ 6026829 h 6281670"/>
                <a:gd name="connsiteX254-3393" fmla="*/ 4110089 w 8613217"/>
                <a:gd name="connsiteY254-3394" fmla="*/ 5993179 h 6281670"/>
                <a:gd name="connsiteX255-3395" fmla="*/ 4124895 w 8613217"/>
                <a:gd name="connsiteY255-3396" fmla="*/ 6032214 h 6281670"/>
                <a:gd name="connsiteX256-3397" fmla="*/ 4117492 w 8613217"/>
                <a:gd name="connsiteY256-3398" fmla="*/ 6106918 h 6281670"/>
                <a:gd name="connsiteX257-3399" fmla="*/ 4080476 w 8613217"/>
                <a:gd name="connsiteY257-3400" fmla="*/ 6141242 h 6281670"/>
                <a:gd name="connsiteX258-3401" fmla="*/ 4176717 w 8613217"/>
                <a:gd name="connsiteY258-3402" fmla="*/ 6189025 h 6281670"/>
                <a:gd name="connsiteX259-3403" fmla="*/ 4170660 w 8613217"/>
                <a:gd name="connsiteY259-3404" fmla="*/ 6271133 h 6281670"/>
                <a:gd name="connsiteX260-3405" fmla="*/ 4195562 w 8613217"/>
                <a:gd name="connsiteY260-3406" fmla="*/ 6277863 h 6281670"/>
                <a:gd name="connsiteX261-3407" fmla="*/ 4261517 w 8613217"/>
                <a:gd name="connsiteY261-3408" fmla="*/ 6267768 h 6281670"/>
                <a:gd name="connsiteX262-3409" fmla="*/ 4289784 w 8613217"/>
                <a:gd name="connsiteY262-3410" fmla="*/ 6247578 h 6281670"/>
                <a:gd name="connsiteX263-3411" fmla="*/ 4295840 w 8613217"/>
                <a:gd name="connsiteY263-3412" fmla="*/ 6204505 h 6281670"/>
                <a:gd name="connsiteX264-3413" fmla="*/ 4305936 w 8613217"/>
                <a:gd name="connsiteY264-3414" fmla="*/ 6182969 h 6281670"/>
                <a:gd name="connsiteX265-3415" fmla="*/ 4324107 w 8613217"/>
                <a:gd name="connsiteY265-3416" fmla="*/ 6199794 h 6281670"/>
                <a:gd name="connsiteX266-3417" fmla="*/ 4336894 w 8613217"/>
                <a:gd name="connsiteY266-3418" fmla="*/ 6230752 h 6281670"/>
                <a:gd name="connsiteX267-3419" fmla="*/ 4342951 w 8613217"/>
                <a:gd name="connsiteY267-3420" fmla="*/ 6226714 h 6281670"/>
                <a:gd name="connsiteX268-3421" fmla="*/ 4369872 w 8613217"/>
                <a:gd name="connsiteY268-3422" fmla="*/ 6185660 h 6281670"/>
                <a:gd name="connsiteX269-3423" fmla="*/ 4382659 w 8613217"/>
                <a:gd name="connsiteY269-3424" fmla="*/ 6234791 h 6281670"/>
                <a:gd name="connsiteX270-3425" fmla="*/ 4406888 w 8613217"/>
                <a:gd name="connsiteY270-3426" fmla="*/ 6265749 h 6281670"/>
                <a:gd name="connsiteX271-3427" fmla="*/ 4484284 w 8613217"/>
                <a:gd name="connsiteY271-3428" fmla="*/ 6275171 h 6281670"/>
                <a:gd name="connsiteX272-3429" fmla="*/ 4499090 w 8613217"/>
                <a:gd name="connsiteY272-3430" fmla="*/ 6272479 h 6281670"/>
                <a:gd name="connsiteX273-3431" fmla="*/ 4512551 w 8613217"/>
                <a:gd name="connsiteY273-3432" fmla="*/ 6181622 h 6281670"/>
                <a:gd name="connsiteX274-3433" fmla="*/ 4572449 w 8613217"/>
                <a:gd name="connsiteY274-3434" fmla="*/ 6153356 h 6281670"/>
                <a:gd name="connsiteX275-3435" fmla="*/ 4575814 w 8613217"/>
                <a:gd name="connsiteY275-3436" fmla="*/ 6127781 h 6281670"/>
                <a:gd name="connsiteX276-3437" fmla="*/ 4538125 w 8613217"/>
                <a:gd name="connsiteY276-3438" fmla="*/ 6076633 h 6281670"/>
                <a:gd name="connsiteX277-3439" fmla="*/ 4536779 w 8613217"/>
                <a:gd name="connsiteY277-3440" fmla="*/ 6042309 h 6281670"/>
                <a:gd name="connsiteX278-3441" fmla="*/ 4573122 w 8613217"/>
                <a:gd name="connsiteY278-3442" fmla="*/ 6032214 h 6281670"/>
                <a:gd name="connsiteX279-3443" fmla="*/ 4637731 w 8613217"/>
                <a:gd name="connsiteY279-3444" fmla="*/ 6051058 h 6281670"/>
                <a:gd name="connsiteX280-3445" fmla="*/ 4665997 w 8613217"/>
                <a:gd name="connsiteY280-3446" fmla="*/ 6029522 h 6281670"/>
                <a:gd name="connsiteX281-3447" fmla="*/ 4665997 w 8613217"/>
                <a:gd name="connsiteY281-3448" fmla="*/ 5985776 h 6281670"/>
                <a:gd name="connsiteX282-3449" fmla="*/ 4681477 w 8613217"/>
                <a:gd name="connsiteY282-3450" fmla="*/ 5966931 h 6281670"/>
                <a:gd name="connsiteX283-3451" fmla="*/ 4701667 w 8613217"/>
                <a:gd name="connsiteY283-3452" fmla="*/ 5981065 h 6281670"/>
                <a:gd name="connsiteX284-3453" fmla="*/ 4724550 w 8613217"/>
                <a:gd name="connsiteY284-3454" fmla="*/ 6054423 h 6281670"/>
                <a:gd name="connsiteX285-3455" fmla="*/ 4743394 w 8613217"/>
                <a:gd name="connsiteY285-3456" fmla="*/ 6073268 h 6281670"/>
                <a:gd name="connsiteX286-3457" fmla="*/ 4752143 w 8613217"/>
                <a:gd name="connsiteY286-3458" fmla="*/ 6050385 h 6281670"/>
                <a:gd name="connsiteX287-3459" fmla="*/ 4752143 w 8613217"/>
                <a:gd name="connsiteY287-3460" fmla="*/ 5996544 h 6281670"/>
                <a:gd name="connsiteX288-3461" fmla="*/ 4800600 w 8613217"/>
                <a:gd name="connsiteY288-3462" fmla="*/ 6046347 h 6281670"/>
                <a:gd name="connsiteX289-3463" fmla="*/ 4859825 w 8613217"/>
                <a:gd name="connsiteY289-3464" fmla="*/ 6088747 h 6281670"/>
                <a:gd name="connsiteX290-3465" fmla="*/ 4932511 w 8613217"/>
                <a:gd name="connsiteY290-3466" fmla="*/ 6036252 h 6281670"/>
                <a:gd name="connsiteX291-3467" fmla="*/ 4919050 w 8613217"/>
                <a:gd name="connsiteY291-3468" fmla="*/ 5940011 h 6281670"/>
                <a:gd name="connsiteX292-3469" fmla="*/ 4830213 w 8613217"/>
                <a:gd name="connsiteY292-3470" fmla="*/ 5933281 h 6281670"/>
                <a:gd name="connsiteX293-3471" fmla="*/ 4779064 w 8613217"/>
                <a:gd name="connsiteY293-3472" fmla="*/ 5876074 h 6281670"/>
                <a:gd name="connsiteX294-3473" fmla="*/ 4778391 w 8613217"/>
                <a:gd name="connsiteY294-3474" fmla="*/ 5829637 h 6281670"/>
                <a:gd name="connsiteX295-3475" fmla="*/ 5091342 w 8613217"/>
                <a:gd name="connsiteY295-3476" fmla="*/ 5236712 h 6281670"/>
                <a:gd name="connsiteX296-3477" fmla="*/ 5116243 w 8613217"/>
                <a:gd name="connsiteY296-3478" fmla="*/ 5202389 h 6281670"/>
                <a:gd name="connsiteX297-3479" fmla="*/ 5269690 w 8613217"/>
                <a:gd name="connsiteY297-3480" fmla="*/ 5086631 h 6281670"/>
                <a:gd name="connsiteX298-3481" fmla="*/ 5744837 w 8613217"/>
                <a:gd name="connsiteY298-3482" fmla="*/ 4795889 h 6281670"/>
                <a:gd name="connsiteX299-3483" fmla="*/ 5814830 w 8613217"/>
                <a:gd name="connsiteY299-3484" fmla="*/ 4775699 h 6281670"/>
                <a:gd name="connsiteX300-3485" fmla="*/ 6103553 w 8613217"/>
                <a:gd name="connsiteY300-3486" fmla="*/ 4765603 h 6281670"/>
                <a:gd name="connsiteX301-3487" fmla="*/ 7086824 w 8613217"/>
                <a:gd name="connsiteY301-3488" fmla="*/ 4811369 h 6281670"/>
                <a:gd name="connsiteX302-3489" fmla="*/ 7489959 w 8613217"/>
                <a:gd name="connsiteY302-3490" fmla="*/ 4805311 h 6281670"/>
                <a:gd name="connsiteX303-3491" fmla="*/ 7516880 w 8613217"/>
                <a:gd name="connsiteY303-3492" fmla="*/ 4801946 h 6281670"/>
                <a:gd name="connsiteX304-3493" fmla="*/ 7536397 w 8613217"/>
                <a:gd name="connsiteY304-3494" fmla="*/ 4800600 h 6281670"/>
                <a:gd name="connsiteX305-3495" fmla="*/ 7619850 w 8613217"/>
                <a:gd name="connsiteY305-3496" fmla="*/ 4791178 h 6281670"/>
                <a:gd name="connsiteX306-3497" fmla="*/ 7661577 w 8613217"/>
                <a:gd name="connsiteY306-3498" fmla="*/ 4813388 h 6281670"/>
                <a:gd name="connsiteX307-3499" fmla="*/ 7920014 w 8613217"/>
                <a:gd name="connsiteY307-3500" fmla="*/ 5004523 h 6281670"/>
                <a:gd name="connsiteX308-3501" fmla="*/ 8354780 w 8613217"/>
                <a:gd name="connsiteY308-3502" fmla="*/ 4830886 h 6281670"/>
                <a:gd name="connsiteX309-3503" fmla="*/ 8579567 w 8613217"/>
                <a:gd name="connsiteY309-3504" fmla="*/ 4409580 h 6281670"/>
                <a:gd name="connsiteX310-3505" fmla="*/ 8613217 w 8613217"/>
                <a:gd name="connsiteY310-3506" fmla="*/ 4250076 h 6281670"/>
                <a:gd name="connsiteX311-3507" fmla="*/ 8613217 w 8613217"/>
                <a:gd name="connsiteY311-3508" fmla="*/ 4196235 h 6281670"/>
                <a:gd name="connsiteX312-3509" fmla="*/ 8420062 w 8613217"/>
                <a:gd name="connsiteY312-3510" fmla="*/ 4211041 h 6281670"/>
                <a:gd name="connsiteX313-3511" fmla="*/ 4571776 w 8613217"/>
                <a:gd name="connsiteY313-3512" fmla="*/ 915970 h 6281670"/>
                <a:gd name="connsiteX314-3513" fmla="*/ 4583890 w 8613217"/>
                <a:gd name="connsiteY314-3514" fmla="*/ 888377 h 6281670"/>
                <a:gd name="connsiteX315-3515" fmla="*/ 4571776 w 8613217"/>
                <a:gd name="connsiteY315-3516" fmla="*/ 915970 h 6281670"/>
                <a:gd name="connsiteX316-3517" fmla="*/ 2362948 w 8613217"/>
                <a:gd name="connsiteY316-3518" fmla="*/ 965100 h 6281670"/>
                <a:gd name="connsiteX317-3519" fmla="*/ 2363621 w 8613217"/>
                <a:gd name="connsiteY317-3520" fmla="*/ 962408 h 6281670"/>
                <a:gd name="connsiteX318-3521" fmla="*/ 2368332 w 8613217"/>
                <a:gd name="connsiteY318-3522" fmla="*/ 967119 h 6281670"/>
                <a:gd name="connsiteX319-3523" fmla="*/ 2362948 w 8613217"/>
                <a:gd name="connsiteY319-3524" fmla="*/ 965100 h 6281670"/>
                <a:gd name="connsiteX320-3525" fmla="*/ 2435633 w 8613217"/>
                <a:gd name="connsiteY320-3526" fmla="*/ 1055284 h 6281670"/>
                <a:gd name="connsiteX321-3527" fmla="*/ 2426211 w 8613217"/>
                <a:gd name="connsiteY321-3528" fmla="*/ 1053265 h 6281670"/>
                <a:gd name="connsiteX322-3529" fmla="*/ 2370351 w 8613217"/>
                <a:gd name="connsiteY322-3530" fmla="*/ 968465 h 6281670"/>
                <a:gd name="connsiteX323-3531" fmla="*/ 2432268 w 8613217"/>
                <a:gd name="connsiteY323-3532" fmla="*/ 1045862 h 6281670"/>
                <a:gd name="connsiteX324-3533" fmla="*/ 2435633 w 8613217"/>
                <a:gd name="connsiteY324-3534" fmla="*/ 1055284 h 6281670"/>
                <a:gd name="connsiteX325-3535" fmla="*/ 695895 w 8613217"/>
                <a:gd name="connsiteY325-3536" fmla="*/ 1016922 h 6281670"/>
                <a:gd name="connsiteX326-3537" fmla="*/ 692530 w 8613217"/>
                <a:gd name="connsiteY326-3538" fmla="*/ 1005481 h 6281670"/>
                <a:gd name="connsiteX327-3539" fmla="*/ 695895 w 8613217"/>
                <a:gd name="connsiteY327-3540" fmla="*/ 1016922 h 6281670"/>
                <a:gd name="connsiteX328-3541" fmla="*/ 4511205 w 8613217"/>
                <a:gd name="connsiteY328-3542" fmla="*/ 6014042 h 6281670"/>
                <a:gd name="connsiteX329-3543" fmla="*/ 4537452 w 8613217"/>
                <a:gd name="connsiteY329-3544" fmla="*/ 5944049 h 6281670"/>
                <a:gd name="connsiteX330-3545" fmla="*/ 4511205 w 8613217"/>
                <a:gd name="connsiteY330-3546" fmla="*/ 6014042 h 6281670"/>
                <a:gd name="connsiteX331-3547" fmla="*/ 4750797 w 8613217"/>
                <a:gd name="connsiteY331-3548" fmla="*/ 5917128 h 6281670"/>
                <a:gd name="connsiteX332-3549" fmla="*/ 4741375 w 8613217"/>
                <a:gd name="connsiteY332-3550" fmla="*/ 5939338 h 6281670"/>
                <a:gd name="connsiteX333-3551" fmla="*/ 4732626 w 8613217"/>
                <a:gd name="connsiteY333-3552" fmla="*/ 5935300 h 6281670"/>
                <a:gd name="connsiteX334-3553" fmla="*/ 4727915 w 8613217"/>
                <a:gd name="connsiteY334-3554" fmla="*/ 5907706 h 6281670"/>
                <a:gd name="connsiteX335-3555" fmla="*/ 4750797 w 8613217"/>
                <a:gd name="connsiteY335-3556" fmla="*/ 5875402 h 6281670"/>
                <a:gd name="connsiteX336-3557" fmla="*/ 4750797 w 8613217"/>
                <a:gd name="connsiteY336-3558" fmla="*/ 5917128 h 6281670"/>
                <a:gd name="connsiteX337-3559" fmla="*/ 4875978 w 8613217"/>
                <a:gd name="connsiteY337-3560" fmla="*/ 5457461 h 6281670"/>
                <a:gd name="connsiteX338-3561" fmla="*/ 4616868 w 8613217"/>
                <a:gd name="connsiteY338-3562" fmla="*/ 5877421 h 6281670"/>
                <a:gd name="connsiteX339-3563" fmla="*/ 4562354 w 8613217"/>
                <a:gd name="connsiteY339-3564" fmla="*/ 5884824 h 6281670"/>
                <a:gd name="connsiteX340-3565" fmla="*/ 4880015 w 8613217"/>
                <a:gd name="connsiteY340-3566" fmla="*/ 5419772 h 6281670"/>
                <a:gd name="connsiteX341-3567" fmla="*/ 4875978 w 8613217"/>
                <a:gd name="connsiteY341-3568" fmla="*/ 5457461 h 6281670"/>
                <a:gd name="connsiteX342-3569" fmla="*/ 5020675 w 8613217"/>
                <a:gd name="connsiteY342-3570" fmla="*/ 5141145 h 6281670"/>
                <a:gd name="connsiteX343-3571" fmla="*/ 4989717 w 8613217"/>
                <a:gd name="connsiteY343-3572" fmla="*/ 5179506 h 6281670"/>
                <a:gd name="connsiteX344-3573" fmla="*/ 4445922 w 8613217"/>
                <a:gd name="connsiteY344-3574" fmla="*/ 5878767 h 6281670"/>
                <a:gd name="connsiteX345-3575" fmla="*/ 4415637 w 8613217"/>
                <a:gd name="connsiteY345-3576" fmla="*/ 5953471 h 6281670"/>
                <a:gd name="connsiteX346-3577" fmla="*/ 4357085 w 8613217"/>
                <a:gd name="connsiteY346-3578" fmla="*/ 6075286 h 6281670"/>
                <a:gd name="connsiteX347-3579" fmla="*/ 4338240 w 8613217"/>
                <a:gd name="connsiteY347-3580" fmla="*/ 6125762 h 6281670"/>
                <a:gd name="connsiteX348-3581" fmla="*/ 4322761 w 8613217"/>
                <a:gd name="connsiteY348-3582" fmla="*/ 6080671 h 6281670"/>
                <a:gd name="connsiteX349-3583" fmla="*/ 4306609 w 8613217"/>
                <a:gd name="connsiteY349-3584" fmla="*/ 6061826 h 6281670"/>
                <a:gd name="connsiteX350-3585" fmla="*/ 4295168 w 8613217"/>
                <a:gd name="connsiteY350-3586" fmla="*/ 6082689 h 6281670"/>
                <a:gd name="connsiteX351-3587" fmla="*/ 4292475 w 8613217"/>
                <a:gd name="connsiteY351-3588" fmla="*/ 6112302 h 6281670"/>
                <a:gd name="connsiteX352-3589" fmla="*/ 4277669 w 8613217"/>
                <a:gd name="connsiteY352-3590" fmla="*/ 6097496 h 6281670"/>
                <a:gd name="connsiteX353-3591" fmla="*/ 4183447 w 8613217"/>
                <a:gd name="connsiteY353-3592" fmla="*/ 5282478 h 6281670"/>
                <a:gd name="connsiteX354-3593" fmla="*/ 4412945 w 8613217"/>
                <a:gd name="connsiteY354-3594" fmla="*/ 4743394 h 6281670"/>
                <a:gd name="connsiteX355-3595" fmla="*/ 5036828 w 8613217"/>
                <a:gd name="connsiteY355-3596" fmla="*/ 3935106 h 6281670"/>
                <a:gd name="connsiteX356-3597" fmla="*/ 5054999 w 8613217"/>
                <a:gd name="connsiteY356-3598" fmla="*/ 3966064 h 6281670"/>
                <a:gd name="connsiteX357-3599" fmla="*/ 5020675 w 8613217"/>
                <a:gd name="connsiteY357-3600" fmla="*/ 5141145 h 6281670"/>
                <a:gd name="connsiteX0-3601" fmla="*/ 8420062 w 8613217"/>
                <a:gd name="connsiteY0-3602" fmla="*/ 4211041 h 6281670"/>
                <a:gd name="connsiteX1-3603" fmla="*/ 7990681 w 8613217"/>
                <a:gd name="connsiteY1-3604" fmla="*/ 4231232 h 6281670"/>
                <a:gd name="connsiteX2-3605" fmla="*/ 7630619 w 8613217"/>
                <a:gd name="connsiteY2-3606" fmla="*/ 4614849 h 6281670"/>
                <a:gd name="connsiteX3-3607" fmla="*/ 7659558 w 8613217"/>
                <a:gd name="connsiteY3-3608" fmla="*/ 4643788 h 6281670"/>
                <a:gd name="connsiteX4-3609" fmla="*/ 7859443 w 8613217"/>
                <a:gd name="connsiteY4-3610" fmla="*/ 4617541 h 6281670"/>
                <a:gd name="connsiteX5-3611" fmla="*/ 8222196 w 8613217"/>
                <a:gd name="connsiteY5-3612" fmla="*/ 4498418 h 6281670"/>
                <a:gd name="connsiteX6-3613" fmla="*/ 8236330 w 8613217"/>
                <a:gd name="connsiteY6-3614" fmla="*/ 4496398 h 6281670"/>
                <a:gd name="connsiteX7-3615" fmla="*/ 8228254 w 8613217"/>
                <a:gd name="connsiteY7-3616" fmla="*/ 4504475 h 6281670"/>
                <a:gd name="connsiteX8-3617" fmla="*/ 7670326 w 8613217"/>
                <a:gd name="connsiteY8-3618" fmla="*/ 4709743 h 6281670"/>
                <a:gd name="connsiteX9-3619" fmla="*/ 7436791 w 8613217"/>
                <a:gd name="connsiteY9-3620" fmla="*/ 4735318 h 6281670"/>
                <a:gd name="connsiteX10-3621" fmla="*/ 6759067 w 8613217"/>
                <a:gd name="connsiteY10-3622" fmla="*/ 4696956 h 6281670"/>
                <a:gd name="connsiteX11-3623" fmla="*/ 6037597 w 8613217"/>
                <a:gd name="connsiteY11-3624" fmla="*/ 4656576 h 6281670"/>
                <a:gd name="connsiteX12-3625" fmla="*/ 6023464 w 8613217"/>
                <a:gd name="connsiteY12-3626" fmla="*/ 4649172 h 6281670"/>
                <a:gd name="connsiteX13-3627" fmla="*/ 6361317 w 8613217"/>
                <a:gd name="connsiteY13-3628" fmla="*/ 4472170 h 6281670"/>
                <a:gd name="connsiteX14-3629" fmla="*/ 6783296 w 8613217"/>
                <a:gd name="connsiteY14-3630" fmla="*/ 4236616 h 6281670"/>
                <a:gd name="connsiteX15-3631" fmla="*/ 7066634 w 8613217"/>
                <a:gd name="connsiteY15-3632" fmla="*/ 4052210 h 6281670"/>
                <a:gd name="connsiteX16-3633" fmla="*/ 7151433 w 8613217"/>
                <a:gd name="connsiteY16-3634" fmla="*/ 4042115 h 6281670"/>
                <a:gd name="connsiteX17-3635" fmla="*/ 7304208 w 8613217"/>
                <a:gd name="connsiteY17-3636" fmla="*/ 4071727 h 6281670"/>
                <a:gd name="connsiteX18-3637" fmla="*/ 7625235 w 8613217"/>
                <a:gd name="connsiteY18-3638" fmla="*/ 3948566 h 6281670"/>
                <a:gd name="connsiteX19-3639" fmla="*/ 8172394 w 8613217"/>
                <a:gd name="connsiteY19-3640" fmla="*/ 2496877 h 6281670"/>
                <a:gd name="connsiteX20-3641" fmla="*/ 7882325 w 8613217"/>
                <a:gd name="connsiteY20-3642" fmla="*/ 1811077 h 6281670"/>
                <a:gd name="connsiteX21-3643" fmla="*/ 7854059 w 8613217"/>
                <a:gd name="connsiteY21-3644" fmla="*/ 1889820 h 6281670"/>
                <a:gd name="connsiteX22-3645" fmla="*/ 7732917 w 8613217"/>
                <a:gd name="connsiteY22-3646" fmla="*/ 2389195 h 6281670"/>
                <a:gd name="connsiteX23-3647" fmla="*/ 7607736 w 8613217"/>
                <a:gd name="connsiteY23-3648" fmla="*/ 2746565 h 6281670"/>
                <a:gd name="connsiteX24-3649" fmla="*/ 7178354 w 8613217"/>
                <a:gd name="connsiteY24-3650" fmla="*/ 3424962 h 6281670"/>
                <a:gd name="connsiteX25-3651" fmla="*/ 7050481 w 8613217"/>
                <a:gd name="connsiteY25-3652" fmla="*/ 3653113 h 6281670"/>
                <a:gd name="connsiteX26-3653" fmla="*/ 7022888 w 8613217"/>
                <a:gd name="connsiteY26-3654" fmla="*/ 3873861 h 6281670"/>
                <a:gd name="connsiteX27-3655" fmla="*/ 7057884 w 8613217"/>
                <a:gd name="connsiteY27-3656" fmla="*/ 3889341 h 6281670"/>
                <a:gd name="connsiteX28-3657" fmla="*/ 7311611 w 8613217"/>
                <a:gd name="connsiteY28-3658" fmla="*/ 3701570 h 6281670"/>
                <a:gd name="connsiteX29-3659" fmla="*/ 7883672 w 8613217"/>
                <a:gd name="connsiteY29-3660" fmla="*/ 2875784 h 6281670"/>
                <a:gd name="connsiteX30-3661" fmla="*/ 7909246 w 8613217"/>
                <a:gd name="connsiteY30-3662" fmla="*/ 2790311 h 6281670"/>
                <a:gd name="connsiteX31-3663" fmla="*/ 7835888 w 8613217"/>
                <a:gd name="connsiteY31-3664" fmla="*/ 3051440 h 6281670"/>
                <a:gd name="connsiteX32-3665" fmla="*/ 7279306 w 8613217"/>
                <a:gd name="connsiteY32-3666" fmla="*/ 3802522 h 6281670"/>
                <a:gd name="connsiteX33-3667" fmla="*/ 6992603 w 8613217"/>
                <a:gd name="connsiteY33-3668" fmla="*/ 4017213 h 6281670"/>
                <a:gd name="connsiteX34-3669" fmla="*/ 6713302 w 8613217"/>
                <a:gd name="connsiteY34-3670" fmla="*/ 4190851 h 6281670"/>
                <a:gd name="connsiteX35-3671" fmla="*/ 6627830 w 8613217"/>
                <a:gd name="connsiteY35-3672" fmla="*/ 4239308 h 6281670"/>
                <a:gd name="connsiteX36-3673" fmla="*/ 6605620 w 8613217"/>
                <a:gd name="connsiteY36-3674" fmla="*/ 4251422 h 6281670"/>
                <a:gd name="connsiteX37-3675" fmla="*/ 6226714 w 8613217"/>
                <a:gd name="connsiteY37-3676" fmla="*/ 4447268 h 6281670"/>
                <a:gd name="connsiteX38-3677" fmla="*/ 5314782 w 8613217"/>
                <a:gd name="connsiteY38-3678" fmla="*/ 4943279 h 6281670"/>
                <a:gd name="connsiteX39-3679" fmla="*/ 5158643 w 8613217"/>
                <a:gd name="connsiteY39-3680" fmla="*/ 5046250 h 6281670"/>
                <a:gd name="connsiteX40-3681" fmla="*/ 5162681 w 8613217"/>
                <a:gd name="connsiteY40-3682" fmla="*/ 5025387 h 6281670"/>
                <a:gd name="connsiteX41-3683" fmla="*/ 5227290 w 8613217"/>
                <a:gd name="connsiteY41-3684" fmla="*/ 4323434 h 6281670"/>
                <a:gd name="connsiteX42-3685" fmla="*/ 5106148 w 8613217"/>
                <a:gd name="connsiteY42-3686" fmla="*/ 3860401 h 6281670"/>
                <a:gd name="connsiteX43-3687" fmla="*/ 5139799 w 8613217"/>
                <a:gd name="connsiteY43-3688" fmla="*/ 3818675 h 6281670"/>
                <a:gd name="connsiteX44-3689" fmla="*/ 5695034 w 8613217"/>
                <a:gd name="connsiteY44-3690" fmla="*/ 3194119 h 6281670"/>
                <a:gd name="connsiteX45-3691" fmla="*/ 5830983 w 8613217"/>
                <a:gd name="connsiteY45-3692" fmla="*/ 3023174 h 6281670"/>
                <a:gd name="connsiteX46-3693" fmla="*/ 5873382 w 8613217"/>
                <a:gd name="connsiteY46-3694" fmla="*/ 3008367 h 6281670"/>
                <a:gd name="connsiteX47-3695" fmla="*/ 5983083 w 8613217"/>
                <a:gd name="connsiteY47-3696" fmla="*/ 3009040 h 6281670"/>
                <a:gd name="connsiteX48-3697" fmla="*/ 6257000 w 8613217"/>
                <a:gd name="connsiteY48-3698" fmla="*/ 2840787 h 6281670"/>
                <a:gd name="connsiteX49-3699" fmla="*/ 6605620 w 8613217"/>
                <a:gd name="connsiteY49-3700" fmla="*/ 2172485 h 6281670"/>
                <a:gd name="connsiteX50-3701" fmla="*/ 6623118 w 8613217"/>
                <a:gd name="connsiteY50-3702" fmla="*/ 1339969 h 6281670"/>
                <a:gd name="connsiteX51-3703" fmla="*/ 6528224 w 8613217"/>
                <a:gd name="connsiteY51-3704" fmla="*/ 660899 h 6281670"/>
                <a:gd name="connsiteX52-3705" fmla="*/ 6514091 w 8613217"/>
                <a:gd name="connsiteY52-3706" fmla="*/ 520239 h 6281670"/>
                <a:gd name="connsiteX53-3707" fmla="*/ 6493900 w 8613217"/>
                <a:gd name="connsiteY53-3708" fmla="*/ 546486 h 6281670"/>
                <a:gd name="connsiteX54-3709" fmla="*/ 6244212 w 8613217"/>
                <a:gd name="connsiteY54-3710" fmla="*/ 975869 h 6281670"/>
                <a:gd name="connsiteX55-3711" fmla="*/ 5935300 w 8613217"/>
                <a:gd name="connsiteY55-3712" fmla="*/ 1788868 h 6281670"/>
                <a:gd name="connsiteX56-3713" fmla="*/ 5707148 w 8613217"/>
                <a:gd name="connsiteY56-3714" fmla="*/ 2531874 h 6281670"/>
                <a:gd name="connsiteX57-3715" fmla="*/ 5679555 w 8613217"/>
                <a:gd name="connsiteY57-3716" fmla="*/ 2738489 h 6281670"/>
                <a:gd name="connsiteX58-3717" fmla="*/ 5734069 w 8613217"/>
                <a:gd name="connsiteY58-3718" fmla="*/ 2914818 h 6281670"/>
                <a:gd name="connsiteX59-3719" fmla="*/ 5963566 w 8613217"/>
                <a:gd name="connsiteY59-3720" fmla="*/ 2599175 h 6281670"/>
                <a:gd name="connsiteX60-3721" fmla="*/ 6141914 w 8613217"/>
                <a:gd name="connsiteY60-3722" fmla="*/ 2254593 h 6281670"/>
                <a:gd name="connsiteX61-3723" fmla="*/ 6262384 w 8613217"/>
                <a:gd name="connsiteY61-3724" fmla="*/ 1884436 h 6281670"/>
                <a:gd name="connsiteX62-3725" fmla="*/ 6343145 w 8613217"/>
                <a:gd name="connsiteY62-3726" fmla="*/ 1508222 h 6281670"/>
                <a:gd name="connsiteX63-3727" fmla="*/ 6310167 w 8613217"/>
                <a:gd name="connsiteY63-3728" fmla="*/ 1747814 h 6281670"/>
                <a:gd name="connsiteX64-3729" fmla="*/ 6045001 w 8613217"/>
                <a:gd name="connsiteY64-3730" fmla="*/ 2568890 h 6281670"/>
                <a:gd name="connsiteX65-3731" fmla="*/ 5560432 w 8613217"/>
                <a:gd name="connsiteY65-3732" fmla="*/ 3235173 h 6281670"/>
                <a:gd name="connsiteX66-3733" fmla="*/ 5096726 w 8613217"/>
                <a:gd name="connsiteY66-3734" fmla="*/ 3741278 h 6281670"/>
                <a:gd name="connsiteX67-3735" fmla="*/ 5067113 w 8613217"/>
                <a:gd name="connsiteY67-3736" fmla="*/ 3767525 h 6281670"/>
                <a:gd name="connsiteX68-3737" fmla="*/ 4911647 w 8613217"/>
                <a:gd name="connsiteY68-3738" fmla="*/ 3459959 h 6281670"/>
                <a:gd name="connsiteX69-3739" fmla="*/ 4890784 w 8613217"/>
                <a:gd name="connsiteY69-3740" fmla="*/ 3404099 h 6281670"/>
                <a:gd name="connsiteX70-3741" fmla="*/ 4849730 w 8613217"/>
                <a:gd name="connsiteY70-3742" fmla="*/ 3028558 h 6281670"/>
                <a:gd name="connsiteX71-3743" fmla="*/ 4856460 w 8613217"/>
                <a:gd name="connsiteY71-3744" fmla="*/ 2981447 h 6281670"/>
                <a:gd name="connsiteX72-3745" fmla="*/ 4952701 w 8613217"/>
                <a:gd name="connsiteY72-3746" fmla="*/ 2717626 h 6281670"/>
                <a:gd name="connsiteX73-3747" fmla="*/ 5173449 w 8613217"/>
                <a:gd name="connsiteY73-3748" fmla="*/ 2368332 h 6281670"/>
                <a:gd name="connsiteX74-3749" fmla="*/ 5481689 w 8613217"/>
                <a:gd name="connsiteY74-3750" fmla="*/ 1759928 h 6281670"/>
                <a:gd name="connsiteX75-3751" fmla="*/ 5514667 w 8613217"/>
                <a:gd name="connsiteY75-3752" fmla="*/ 1741757 h 6281670"/>
                <a:gd name="connsiteX76-3753" fmla="*/ 5803389 w 8613217"/>
                <a:gd name="connsiteY76-3754" fmla="*/ 1570812 h 6281670"/>
                <a:gd name="connsiteX77-3755" fmla="*/ 5822907 w 8613217"/>
                <a:gd name="connsiteY77-3756" fmla="*/ 1095665 h 6281670"/>
                <a:gd name="connsiteX78-3757" fmla="*/ 5540241 w 8613217"/>
                <a:gd name="connsiteY78-3758" fmla="*/ 601000 h 6281670"/>
                <a:gd name="connsiteX79-3759" fmla="*/ 5514667 w 8613217"/>
                <a:gd name="connsiteY79-3760" fmla="*/ 600327 h 6281670"/>
                <a:gd name="connsiteX80-3761" fmla="*/ 5421791 w 8613217"/>
                <a:gd name="connsiteY80-3762" fmla="*/ 697914 h 6281670"/>
                <a:gd name="connsiteX81-3763" fmla="*/ 5124319 w 8613217"/>
                <a:gd name="connsiteY81-3764" fmla="*/ 1196617 h 6281670"/>
                <a:gd name="connsiteX82-3765" fmla="*/ 5316801 w 8613217"/>
                <a:gd name="connsiteY82-3766" fmla="*/ 1686570 h 6281670"/>
                <a:gd name="connsiteX83-3767" fmla="*/ 5361220 w 8613217"/>
                <a:gd name="connsiteY83-3768" fmla="*/ 1669072 h 6281670"/>
                <a:gd name="connsiteX84-3769" fmla="*/ 5461499 w 8613217"/>
                <a:gd name="connsiteY84-3770" fmla="*/ 1248439 h 6281670"/>
                <a:gd name="connsiteX85-3771" fmla="*/ 5491784 w 8613217"/>
                <a:gd name="connsiteY85-3772" fmla="*/ 1043170 h 6281670"/>
                <a:gd name="connsiteX86-3773" fmla="*/ 5497841 w 8613217"/>
                <a:gd name="connsiteY86-3774" fmla="*/ 1081532 h 6281670"/>
                <a:gd name="connsiteX87-3775" fmla="*/ 5481016 w 8613217"/>
                <a:gd name="connsiteY87-3776" fmla="*/ 1353429 h 6281670"/>
                <a:gd name="connsiteX88-3777" fmla="*/ 5415734 w 8613217"/>
                <a:gd name="connsiteY88-3778" fmla="*/ 1727624 h 6281670"/>
                <a:gd name="connsiteX89-3779" fmla="*/ 5151240 w 8613217"/>
                <a:gd name="connsiteY89-3780" fmla="*/ 2245171 h 6281670"/>
                <a:gd name="connsiteX90-3781" fmla="*/ 4908282 w 8613217"/>
                <a:gd name="connsiteY90-3782" fmla="*/ 2596483 h 6281670"/>
                <a:gd name="connsiteX91-3783" fmla="*/ 4750124 w 8613217"/>
                <a:gd name="connsiteY91-3784" fmla="*/ 2989523 h 6281670"/>
                <a:gd name="connsiteX92-3785" fmla="*/ 4737337 w 8613217"/>
                <a:gd name="connsiteY92-3786" fmla="*/ 3162487 h 6281670"/>
                <a:gd name="connsiteX93-3787" fmla="*/ 4680804 w 8613217"/>
                <a:gd name="connsiteY93-3788" fmla="*/ 3076341 h 6281670"/>
                <a:gd name="connsiteX94-3789" fmla="*/ 4591293 w 8613217"/>
                <a:gd name="connsiteY94-3790" fmla="*/ 2915491 h 6281670"/>
                <a:gd name="connsiteX95-3791" fmla="*/ 4552259 w 8613217"/>
                <a:gd name="connsiteY95-3792" fmla="*/ 2838095 h 6281670"/>
                <a:gd name="connsiteX96-3793" fmla="*/ 4404869 w 8613217"/>
                <a:gd name="connsiteY96-3794" fmla="*/ 2499569 h 6281670"/>
                <a:gd name="connsiteX97-3795" fmla="*/ 4425059 w 8613217"/>
                <a:gd name="connsiteY97-3796" fmla="*/ 2408713 h 6281670"/>
                <a:gd name="connsiteX98-3797" fmla="*/ 4497071 w 8613217"/>
                <a:gd name="connsiteY98-3798" fmla="*/ 2304396 h 6281670"/>
                <a:gd name="connsiteX99-3799" fmla="*/ 4551585 w 8613217"/>
                <a:gd name="connsiteY99-3800" fmla="*/ 2152968 h 6281670"/>
                <a:gd name="connsiteX100-3801" fmla="*/ 4741375 w 8613217"/>
                <a:gd name="connsiteY100-3802" fmla="*/ 1413327 h 6281670"/>
                <a:gd name="connsiteX101-3803" fmla="*/ 4929146 w 8613217"/>
                <a:gd name="connsiteY101-3804" fmla="*/ 819730 h 6281670"/>
                <a:gd name="connsiteX102-3805" fmla="*/ 5233347 w 8613217"/>
                <a:gd name="connsiteY102-3806" fmla="*/ 28940 h 6281670"/>
                <a:gd name="connsiteX103-3807" fmla="*/ 5238058 w 8613217"/>
                <a:gd name="connsiteY103-3808" fmla="*/ 0 h 6281670"/>
                <a:gd name="connsiteX104-3809" fmla="*/ 4976929 w 8613217"/>
                <a:gd name="connsiteY104-3810" fmla="*/ 159504 h 6281670"/>
                <a:gd name="connsiteX105-3811" fmla="*/ 4204984 w 8613217"/>
                <a:gd name="connsiteY105-3812" fmla="*/ 890396 h 6281670"/>
                <a:gd name="connsiteX106-3813" fmla="*/ 3943182 w 8613217"/>
                <a:gd name="connsiteY106-3814" fmla="*/ 2139508 h 6281670"/>
                <a:gd name="connsiteX107-3815" fmla="*/ 4076438 w 8613217"/>
                <a:gd name="connsiteY107-3816" fmla="*/ 2389868 h 6281670"/>
                <a:gd name="connsiteX108-3817" fmla="*/ 4215079 w 8613217"/>
                <a:gd name="connsiteY108-3818" fmla="*/ 2474668 h 6281670"/>
                <a:gd name="connsiteX109-3819" fmla="*/ 4244018 w 8613217"/>
                <a:gd name="connsiteY109-3820" fmla="*/ 2445055 h 6281670"/>
                <a:gd name="connsiteX110-3821" fmla="*/ 4230558 w 8613217"/>
                <a:gd name="connsiteY110-3822" fmla="*/ 1718875 h 6281670"/>
                <a:gd name="connsiteX111-3823" fmla="*/ 4411599 w 8613217"/>
                <a:gd name="connsiteY111-3824" fmla="*/ 1186522 h 6281670"/>
                <a:gd name="connsiteX112-3825" fmla="*/ 4552259 w 8613217"/>
                <a:gd name="connsiteY112-3826" fmla="*/ 934815 h 6281670"/>
                <a:gd name="connsiteX113-3827" fmla="*/ 4572449 w 8613217"/>
                <a:gd name="connsiteY113-3828" fmla="*/ 920008 h 6281670"/>
                <a:gd name="connsiteX114-3829" fmla="*/ 4553604 w 8613217"/>
                <a:gd name="connsiteY114-3830" fmla="*/ 956351 h 6281670"/>
                <a:gd name="connsiteX115-3831" fmla="*/ 4390735 w 8613217"/>
                <a:gd name="connsiteY115-3832" fmla="*/ 1302280 h 6281670"/>
                <a:gd name="connsiteX116-3833" fmla="*/ 4340260 w 8613217"/>
                <a:gd name="connsiteY116-3834" fmla="*/ 2524471 h 6281670"/>
                <a:gd name="connsiteX117-3835" fmla="*/ 4501109 w 8613217"/>
                <a:gd name="connsiteY117-3836" fmla="*/ 2892609 h 6281670"/>
                <a:gd name="connsiteX118-3837" fmla="*/ 4692918 w 8613217"/>
                <a:gd name="connsiteY118-3838" fmla="*/ 3241230 h 6281670"/>
                <a:gd name="connsiteX119-3839" fmla="*/ 4992409 w 8613217"/>
                <a:gd name="connsiteY119-3840" fmla="*/ 3809925 h 6281670"/>
                <a:gd name="connsiteX120-3841" fmla="*/ 5000485 w 8613217"/>
                <a:gd name="connsiteY120-3842" fmla="*/ 3847614 h 6281670"/>
                <a:gd name="connsiteX121-3843" fmla="*/ 4993755 w 8613217"/>
                <a:gd name="connsiteY121-3844" fmla="*/ 3855017 h 6281670"/>
                <a:gd name="connsiteX122-3845" fmla="*/ 4993082 w 8613217"/>
                <a:gd name="connsiteY122-3846" fmla="*/ 3855690 h 6281670"/>
                <a:gd name="connsiteX123-3847" fmla="*/ 4982313 w 8613217"/>
                <a:gd name="connsiteY123-3848" fmla="*/ 3867131 h 6281670"/>
                <a:gd name="connsiteX124-3849" fmla="*/ 4626290 w 8613217"/>
                <a:gd name="connsiteY124-3850" fmla="*/ 4274977 h 6281670"/>
                <a:gd name="connsiteX125-3851" fmla="*/ 4180755 w 8613217"/>
                <a:gd name="connsiteY125-3852" fmla="*/ 4968853 h 6281670"/>
                <a:gd name="connsiteX126-3853" fmla="*/ 4071727 w 8613217"/>
                <a:gd name="connsiteY126-3854" fmla="*/ 5853192 h 6281670"/>
                <a:gd name="connsiteX127-3855" fmla="*/ 4040769 w 8613217"/>
                <a:gd name="connsiteY127-3856" fmla="*/ 5907706 h 6281670"/>
                <a:gd name="connsiteX128-3857" fmla="*/ 4005099 w 8613217"/>
                <a:gd name="connsiteY128-3858" fmla="*/ 5881459 h 6281670"/>
                <a:gd name="connsiteX129-3859" fmla="*/ 4007791 w 8613217"/>
                <a:gd name="connsiteY129-3860" fmla="*/ 5830983 h 6281670"/>
                <a:gd name="connsiteX130-3861" fmla="*/ 3990293 w 8613217"/>
                <a:gd name="connsiteY130-3862" fmla="*/ 5807427 h 6281670"/>
                <a:gd name="connsiteX131-3863" fmla="*/ 3964045 w 8613217"/>
                <a:gd name="connsiteY131-3864" fmla="*/ 5789256 h 6281670"/>
                <a:gd name="connsiteX132-3865" fmla="*/ 3941836 w 8613217"/>
                <a:gd name="connsiteY132-3866" fmla="*/ 5705129 h 6281670"/>
                <a:gd name="connsiteX133-3867" fmla="*/ 3908185 w 8613217"/>
                <a:gd name="connsiteY133-3868" fmla="*/ 5236040 h 6281670"/>
                <a:gd name="connsiteX134-3869" fmla="*/ 3918953 w 8613217"/>
                <a:gd name="connsiteY134-3870" fmla="*/ 4237288 h 6281670"/>
                <a:gd name="connsiteX135-3871" fmla="*/ 3786370 w 8613217"/>
                <a:gd name="connsiteY135-3872" fmla="*/ 3122779 h 6281670"/>
                <a:gd name="connsiteX136-3873" fmla="*/ 3570333 w 8613217"/>
                <a:gd name="connsiteY136-3874" fmla="*/ 2570236 h 6281670"/>
                <a:gd name="connsiteX137-3875" fmla="*/ 3563603 w 8613217"/>
                <a:gd name="connsiteY137-3876" fmla="*/ 2556776 h 6281670"/>
                <a:gd name="connsiteX138-3877" fmla="*/ 3556872 w 8613217"/>
                <a:gd name="connsiteY138-3878" fmla="*/ 2543315 h 6281670"/>
                <a:gd name="connsiteX139-3879" fmla="*/ 3531298 w 8613217"/>
                <a:gd name="connsiteY139-3880" fmla="*/ 2494185 h 6281670"/>
                <a:gd name="connsiteX140-3881" fmla="*/ 3525241 w 8613217"/>
                <a:gd name="connsiteY140-3882" fmla="*/ 2482071 h 6281670"/>
                <a:gd name="connsiteX141-3883" fmla="*/ 3410829 w 8613217"/>
                <a:gd name="connsiteY141-3884" fmla="*/ 2273437 h 6281670"/>
                <a:gd name="connsiteX142-3885" fmla="*/ 3411502 w 8613217"/>
                <a:gd name="connsiteY142-3886" fmla="*/ 2229018 h 6281670"/>
                <a:gd name="connsiteX143-3887" fmla="*/ 3451209 w 8613217"/>
                <a:gd name="connsiteY143-3888" fmla="*/ 2126720 h 6281670"/>
                <a:gd name="connsiteX144-3889" fmla="*/ 3431692 w 8613217"/>
                <a:gd name="connsiteY144-3890" fmla="*/ 1895877 h 6281670"/>
                <a:gd name="connsiteX145-3891" fmla="*/ 3186715 w 8613217"/>
                <a:gd name="connsiteY145-3892" fmla="*/ 1401886 h 6281670"/>
                <a:gd name="connsiteX146-3893" fmla="*/ 2531874 w 8613217"/>
                <a:gd name="connsiteY146-3894" fmla="*/ 701952 h 6281670"/>
                <a:gd name="connsiteX147-3895" fmla="*/ 1731662 w 8613217"/>
                <a:gd name="connsiteY147-3896" fmla="*/ 39035 h 6281670"/>
                <a:gd name="connsiteX148-3897" fmla="*/ 1722913 w 8613217"/>
                <a:gd name="connsiteY148-3898" fmla="*/ 36343 h 6281670"/>
                <a:gd name="connsiteX149-3899" fmla="*/ 1723586 w 8613217"/>
                <a:gd name="connsiteY149-3900" fmla="*/ 47111 h 6281670"/>
                <a:gd name="connsiteX150-3901" fmla="*/ 1984042 w 8613217"/>
                <a:gd name="connsiteY150-3902" fmla="*/ 871552 h 6281670"/>
                <a:gd name="connsiteX151-3903" fmla="*/ 2773486 w 8613217"/>
                <a:gd name="connsiteY151-3904" fmla="*/ 2064130 h 6281670"/>
                <a:gd name="connsiteX152-3905" fmla="*/ 3058170 w 8613217"/>
                <a:gd name="connsiteY152-3906" fmla="*/ 2286897 h 6281670"/>
                <a:gd name="connsiteX153-3907" fmla="*/ 3235845 w 8613217"/>
                <a:gd name="connsiteY153-3908" fmla="*/ 2329297 h 6281670"/>
                <a:gd name="connsiteX154-3909" fmla="*/ 3256709 w 8613217"/>
                <a:gd name="connsiteY154-3910" fmla="*/ 2294974 h 6281670"/>
                <a:gd name="connsiteX155-3911" fmla="*/ 3083072 w 8613217"/>
                <a:gd name="connsiteY155-3912" fmla="*/ 1999521 h 6281670"/>
                <a:gd name="connsiteX156-3913" fmla="*/ 2450440 w 8613217"/>
                <a:gd name="connsiteY156-3914" fmla="*/ 1092973 h 6281670"/>
                <a:gd name="connsiteX157-3915" fmla="*/ 2432941 w 8613217"/>
                <a:gd name="connsiteY157-3916" fmla="*/ 1062014 h 6281670"/>
                <a:gd name="connsiteX158-3917" fmla="*/ 2454478 w 8613217"/>
                <a:gd name="connsiteY158-3918" fmla="*/ 1076820 h 6281670"/>
                <a:gd name="connsiteX159-3919" fmla="*/ 2967986 w 8613217"/>
                <a:gd name="connsiteY159-3920" fmla="*/ 1739738 h 6281670"/>
                <a:gd name="connsiteX160-3921" fmla="*/ 3266131 w 8613217"/>
                <a:gd name="connsiteY160-3922" fmla="*/ 2175850 h 6281670"/>
                <a:gd name="connsiteX161-3923" fmla="*/ 3457939 w 8613217"/>
                <a:gd name="connsiteY161-3924" fmla="*/ 2509665 h 6281670"/>
                <a:gd name="connsiteX162-3925" fmla="*/ 3464670 w 8613217"/>
                <a:gd name="connsiteY162-3926" fmla="*/ 2523125 h 6281670"/>
                <a:gd name="connsiteX163-3927" fmla="*/ 3471400 w 8613217"/>
                <a:gd name="connsiteY163-3928" fmla="*/ 2536585 h 6281670"/>
                <a:gd name="connsiteX164-3929" fmla="*/ 3478130 w 8613217"/>
                <a:gd name="connsiteY164-3930" fmla="*/ 2550045 h 6281670"/>
                <a:gd name="connsiteX165-3931" fmla="*/ 3484860 w 8613217"/>
                <a:gd name="connsiteY165-3932" fmla="*/ 2563506 h 6281670"/>
                <a:gd name="connsiteX166-3933" fmla="*/ 3491590 w 8613217"/>
                <a:gd name="connsiteY166-3934" fmla="*/ 2576966 h 6281670"/>
                <a:gd name="connsiteX167-3935" fmla="*/ 3498320 w 8613217"/>
                <a:gd name="connsiteY167-3936" fmla="*/ 2590426 h 6281670"/>
                <a:gd name="connsiteX168-3937" fmla="*/ 3504378 w 8613217"/>
                <a:gd name="connsiteY168-3938" fmla="*/ 2605906 h 6281670"/>
                <a:gd name="connsiteX169-3939" fmla="*/ 3733875 w 8613217"/>
                <a:gd name="connsiteY169-3940" fmla="*/ 3249979 h 6281670"/>
                <a:gd name="connsiteX170-3941" fmla="*/ 3823385 w 8613217"/>
                <a:gd name="connsiteY170-3942" fmla="*/ 4359777 h 6281670"/>
                <a:gd name="connsiteX171-3943" fmla="*/ 3816655 w 8613217"/>
                <a:gd name="connsiteY171-3944" fmla="*/ 4369199 h 6281670"/>
                <a:gd name="connsiteX172-3945" fmla="*/ 3800503 w 8613217"/>
                <a:gd name="connsiteY172-3946" fmla="*/ 4322761 h 6281670"/>
                <a:gd name="connsiteX173-3947" fmla="*/ 3407464 w 8613217"/>
                <a:gd name="connsiteY173-3948" fmla="*/ 3663208 h 6281670"/>
                <a:gd name="connsiteX174-3949" fmla="*/ 2516395 w 8613217"/>
                <a:gd name="connsiteY174-3950" fmla="*/ 2980101 h 6281670"/>
                <a:gd name="connsiteX175-3951" fmla="*/ 2502934 w 8613217"/>
                <a:gd name="connsiteY175-3952" fmla="*/ 2971351 h 6281670"/>
                <a:gd name="connsiteX176-3953" fmla="*/ 2390541 w 8613217"/>
                <a:gd name="connsiteY176-3954" fmla="*/ 2898666 h 6281670"/>
                <a:gd name="connsiteX177-3955" fmla="*/ 2247863 w 8613217"/>
                <a:gd name="connsiteY177-3956" fmla="*/ 2802425 h 6281670"/>
                <a:gd name="connsiteX178-3957" fmla="*/ 2055381 w 8613217"/>
                <a:gd name="connsiteY178-3958" fmla="*/ 2665131 h 6281670"/>
                <a:gd name="connsiteX179-3959" fmla="*/ 1471879 w 8613217"/>
                <a:gd name="connsiteY179-3960" fmla="*/ 2148930 h 6281670"/>
                <a:gd name="connsiteX180-3961" fmla="*/ 1461111 w 8613217"/>
                <a:gd name="connsiteY180-3962" fmla="*/ 2109895 h 6281670"/>
                <a:gd name="connsiteX181-3963" fmla="*/ 1501492 w 8613217"/>
                <a:gd name="connsiteY181-3964" fmla="*/ 1918759 h 6281670"/>
                <a:gd name="connsiteX182-3965" fmla="*/ 1395155 w 8613217"/>
                <a:gd name="connsiteY182-3966" fmla="*/ 1570812 h 6281670"/>
                <a:gd name="connsiteX183-3967" fmla="*/ 937507 w 8613217"/>
                <a:gd name="connsiteY183-3968" fmla="*/ 860783 h 6281670"/>
                <a:gd name="connsiteX184-3969" fmla="*/ 682435 w 8613217"/>
                <a:gd name="connsiteY184-3970" fmla="*/ 471109 h 6281670"/>
                <a:gd name="connsiteX185-3971" fmla="*/ 590905 w 8613217"/>
                <a:gd name="connsiteY185-3972" fmla="*/ 214691 h 6281670"/>
                <a:gd name="connsiteX186-3973" fmla="*/ 581483 w 8613217"/>
                <a:gd name="connsiteY186-3974" fmla="*/ 222767 h 6281670"/>
                <a:gd name="connsiteX187-3975" fmla="*/ 555909 w 8613217"/>
                <a:gd name="connsiteY187-3976" fmla="*/ 262475 h 6281670"/>
                <a:gd name="connsiteX188-3977" fmla="*/ 423998 w 8613217"/>
                <a:gd name="connsiteY188-3978" fmla="*/ 619845 h 6281670"/>
                <a:gd name="connsiteX189-3979" fmla="*/ 443515 w 8613217"/>
                <a:gd name="connsiteY189-3980" fmla="*/ 1227575 h 6281670"/>
                <a:gd name="connsiteX190-3981" fmla="*/ 806942 w 8613217"/>
                <a:gd name="connsiteY190-3982" fmla="*/ 1996156 h 6281670"/>
                <a:gd name="connsiteX191-3983" fmla="*/ 1087589 w 8613217"/>
                <a:gd name="connsiteY191-3984" fmla="*/ 2216231 h 6281670"/>
                <a:gd name="connsiteX192-3985" fmla="*/ 1317086 w 8613217"/>
                <a:gd name="connsiteY192-3986" fmla="*/ 2233729 h 6281670"/>
                <a:gd name="connsiteX193-3987" fmla="*/ 1327181 w 8613217"/>
                <a:gd name="connsiteY193-3988" fmla="*/ 2198060 h 6281670"/>
                <a:gd name="connsiteX194-3989" fmla="*/ 816364 w 8613217"/>
                <a:gd name="connsiteY194-3990" fmla="*/ 1324489 h 6281670"/>
                <a:gd name="connsiteX195-3991" fmla="*/ 702625 w 8613217"/>
                <a:gd name="connsiteY195-3992" fmla="*/ 1031056 h 6281670"/>
                <a:gd name="connsiteX196-3993" fmla="*/ 767908 w 8613217"/>
                <a:gd name="connsiteY196-3994" fmla="*/ 1173061 h 6281670"/>
                <a:gd name="connsiteX197-3995" fmla="*/ 1444285 w 8613217"/>
                <a:gd name="connsiteY197-3996" fmla="*/ 2226326 h 6281670"/>
                <a:gd name="connsiteX198-3997" fmla="*/ 2209501 w 8613217"/>
                <a:gd name="connsiteY198-3998" fmla="*/ 2876457 h 6281670"/>
                <a:gd name="connsiteX199-3999" fmla="*/ 2308434 w 8613217"/>
                <a:gd name="connsiteY199-4000" fmla="*/ 2939720 h 6281670"/>
                <a:gd name="connsiteX200-4001" fmla="*/ 2340738 w 8613217"/>
                <a:gd name="connsiteY200-4002" fmla="*/ 2972025 h 6281670"/>
                <a:gd name="connsiteX201-4003" fmla="*/ 2302377 w 8613217"/>
                <a:gd name="connsiteY201-4004" fmla="*/ 2972025 h 6281670"/>
                <a:gd name="connsiteX202-4005" fmla="*/ 2266034 w 8613217"/>
                <a:gd name="connsiteY202-4006" fmla="*/ 2967313 h 6281670"/>
                <a:gd name="connsiteX203-4007" fmla="*/ 1817807 w 8613217"/>
                <a:gd name="connsiteY203-4008" fmla="*/ 3025866 h 6281670"/>
                <a:gd name="connsiteX204-4009" fmla="*/ 1007500 w 8613217"/>
                <a:gd name="connsiteY204-4010" fmla="*/ 3309877 h 6281670"/>
                <a:gd name="connsiteX205-4011" fmla="*/ 960389 w 8613217"/>
                <a:gd name="connsiteY205-4012" fmla="*/ 3293725 h 6281670"/>
                <a:gd name="connsiteX206-4013" fmla="*/ 446207 w 8613217"/>
                <a:gd name="connsiteY206-4014" fmla="*/ 3134221 h 6281670"/>
                <a:gd name="connsiteX207-4015" fmla="*/ 217383 w 8613217"/>
                <a:gd name="connsiteY207-4016" fmla="*/ 3227096 h 6281670"/>
                <a:gd name="connsiteX208-4017" fmla="*/ 0 w 8613217"/>
                <a:gd name="connsiteY208-4018" fmla="*/ 3236518 h 6281670"/>
                <a:gd name="connsiteX209-4019" fmla="*/ 0 w 8613217"/>
                <a:gd name="connsiteY209-4020" fmla="*/ 3330740 h 6281670"/>
                <a:gd name="connsiteX210-4021" fmla="*/ 9422 w 8613217"/>
                <a:gd name="connsiteY210-4022" fmla="*/ 3346892 h 6281670"/>
                <a:gd name="connsiteX211-4023" fmla="*/ 255072 w 8613217"/>
                <a:gd name="connsiteY211-4024" fmla="*/ 3717723 h 6281670"/>
                <a:gd name="connsiteX212-4025" fmla="*/ 747044 w 8613217"/>
                <a:gd name="connsiteY212-4026" fmla="*/ 3826078 h 6281670"/>
                <a:gd name="connsiteX213-4027" fmla="*/ 1016249 w 8613217"/>
                <a:gd name="connsiteY213-4028" fmla="*/ 3490244 h 6281670"/>
                <a:gd name="connsiteX214-4029" fmla="*/ 981253 w 8613217"/>
                <a:gd name="connsiteY214-4030" fmla="*/ 3461305 h 6281670"/>
                <a:gd name="connsiteX215-4031" fmla="*/ 563312 w 8613217"/>
                <a:gd name="connsiteY215-4032" fmla="*/ 3490917 h 6281670"/>
                <a:gd name="connsiteX216-4033" fmla="*/ 390347 w 8613217"/>
                <a:gd name="connsiteY216-4034" fmla="*/ 3460632 h 6281670"/>
                <a:gd name="connsiteX217-4035" fmla="*/ 489953 w 8613217"/>
                <a:gd name="connsiteY217-4036" fmla="*/ 3463997 h 6281670"/>
                <a:gd name="connsiteX218-4037" fmla="*/ 903183 w 8613217"/>
                <a:gd name="connsiteY218-4038" fmla="*/ 3408137 h 6281670"/>
                <a:gd name="connsiteX219-4039" fmla="*/ 1043170 w 8613217"/>
                <a:gd name="connsiteY219-4040" fmla="*/ 3372467 h 6281670"/>
                <a:gd name="connsiteX220-4041" fmla="*/ 1508895 w 8613217"/>
                <a:gd name="connsiteY220-4042" fmla="*/ 3218347 h 6281670"/>
                <a:gd name="connsiteX221-4043" fmla="*/ 1912029 w 8613217"/>
                <a:gd name="connsiteY221-4044" fmla="*/ 3101243 h 6281670"/>
                <a:gd name="connsiteX222-4045" fmla="*/ 1912029 w 8613217"/>
                <a:gd name="connsiteY222-4046" fmla="*/ 3101243 h 6281670"/>
                <a:gd name="connsiteX223-4047" fmla="*/ 1924816 w 8613217"/>
                <a:gd name="connsiteY223-4048" fmla="*/ 3099224 h 6281670"/>
                <a:gd name="connsiteX224-4049" fmla="*/ 1986061 w 8613217"/>
                <a:gd name="connsiteY224-4050" fmla="*/ 3087783 h 6281670"/>
                <a:gd name="connsiteX225-4051" fmla="*/ 1992791 w 8613217"/>
                <a:gd name="connsiteY225-4052" fmla="*/ 3087110 h 6281670"/>
                <a:gd name="connsiteX226-4053" fmla="*/ 2087013 w 8613217"/>
                <a:gd name="connsiteY226-4054" fmla="*/ 3074322 h 6281670"/>
                <a:gd name="connsiteX227-4055" fmla="*/ 2113933 w 8613217"/>
                <a:gd name="connsiteY227-4056" fmla="*/ 3072976 h 6281670"/>
                <a:gd name="connsiteX228-4057" fmla="*/ 2118644 w 8613217"/>
                <a:gd name="connsiteY228-4058" fmla="*/ 3064227 h 6281670"/>
                <a:gd name="connsiteX229-4059" fmla="*/ 2257958 w 8613217"/>
                <a:gd name="connsiteY229-4060" fmla="*/ 3064227 h 6281670"/>
                <a:gd name="connsiteX230-4061" fmla="*/ 2262669 w 8613217"/>
                <a:gd name="connsiteY230-4062" fmla="*/ 3072976 h 6281670"/>
                <a:gd name="connsiteX231-4063" fmla="*/ 2434960 w 8613217"/>
                <a:gd name="connsiteY231-4064" fmla="*/ 3101243 h 6281670"/>
                <a:gd name="connsiteX232-4065" fmla="*/ 2635518 w 8613217"/>
                <a:gd name="connsiteY232-4066" fmla="*/ 3164506 h 6281670"/>
                <a:gd name="connsiteX233-4067" fmla="*/ 3038653 w 8613217"/>
                <a:gd name="connsiteY233-4068" fmla="*/ 3453902 h 6281670"/>
                <a:gd name="connsiteX234-4069" fmla="*/ 3580428 w 8613217"/>
                <a:gd name="connsiteY234-4070" fmla="*/ 4087880 h 6281670"/>
                <a:gd name="connsiteX235-4071" fmla="*/ 3776274 w 8613217"/>
                <a:gd name="connsiteY235-4072" fmla="*/ 4626290 h 6281670"/>
                <a:gd name="connsiteX236-4073" fmla="*/ 3813963 w 8613217"/>
                <a:gd name="connsiteY236-4074" fmla="*/ 4802619 h 6281670"/>
                <a:gd name="connsiteX237-4075" fmla="*/ 3811944 w 8613217"/>
                <a:gd name="connsiteY237-4076" fmla="*/ 5407658 h 6281670"/>
                <a:gd name="connsiteX238-4077" fmla="*/ 3881265 w 8613217"/>
                <a:gd name="connsiteY238-4078" fmla="*/ 5874056 h 6281670"/>
                <a:gd name="connsiteX239-4079" fmla="*/ 3879919 w 8613217"/>
                <a:gd name="connsiteY239-4080" fmla="*/ 5898957 h 6281670"/>
                <a:gd name="connsiteX240-4081" fmla="*/ 3757430 w 8613217"/>
                <a:gd name="connsiteY240-4082" fmla="*/ 5946068 h 6281670"/>
                <a:gd name="connsiteX241-4083" fmla="*/ 3743970 w 8613217"/>
                <a:gd name="connsiteY241-4084" fmla="*/ 6053750 h 6281670"/>
                <a:gd name="connsiteX242-4085" fmla="*/ 3803195 w 8613217"/>
                <a:gd name="connsiteY242-4086" fmla="*/ 6092112 h 6281670"/>
                <a:gd name="connsiteX243-4087" fmla="*/ 3896071 w 8613217"/>
                <a:gd name="connsiteY243-4088" fmla="*/ 6023464 h 6281670"/>
                <a:gd name="connsiteX244-4089" fmla="*/ 3920972 w 8613217"/>
                <a:gd name="connsiteY244-4090" fmla="*/ 5996544 h 6281670"/>
                <a:gd name="connsiteX245-4091" fmla="*/ 3918953 w 8613217"/>
                <a:gd name="connsiteY245-4092" fmla="*/ 6053077 h 6281670"/>
                <a:gd name="connsiteX246-4093" fmla="*/ 3931741 w 8613217"/>
                <a:gd name="connsiteY246-4094" fmla="*/ 6077978 h 6281670"/>
                <a:gd name="connsiteX247-4095" fmla="*/ 3951931 w 8613217"/>
                <a:gd name="connsiteY247-4096" fmla="*/ 6055769 h 6281670"/>
                <a:gd name="connsiteX248-4097" fmla="*/ 3972121 w 8613217"/>
                <a:gd name="connsiteY248-4098" fmla="*/ 5988468 h 6281670"/>
                <a:gd name="connsiteX249-4099" fmla="*/ 3994331 w 8613217"/>
                <a:gd name="connsiteY249-4100" fmla="*/ 5968277 h 6281670"/>
                <a:gd name="connsiteX250-4101" fmla="*/ 4005099 w 8613217"/>
                <a:gd name="connsiteY250-4102" fmla="*/ 5995198 h 6281670"/>
                <a:gd name="connsiteX251-4103" fmla="*/ 4071054 w 8613217"/>
                <a:gd name="connsiteY251-4104" fmla="*/ 6040290 h 6281670"/>
                <a:gd name="connsiteX252-4105" fmla="*/ 4100667 w 8613217"/>
                <a:gd name="connsiteY252-4106" fmla="*/ 6026829 h 6281670"/>
                <a:gd name="connsiteX253-4107" fmla="*/ 4110089 w 8613217"/>
                <a:gd name="connsiteY253-4108" fmla="*/ 5993179 h 6281670"/>
                <a:gd name="connsiteX254-4109" fmla="*/ 4124895 w 8613217"/>
                <a:gd name="connsiteY254-4110" fmla="*/ 6032214 h 6281670"/>
                <a:gd name="connsiteX255-4111" fmla="*/ 4117492 w 8613217"/>
                <a:gd name="connsiteY255-4112" fmla="*/ 6106918 h 6281670"/>
                <a:gd name="connsiteX256-4113" fmla="*/ 4080476 w 8613217"/>
                <a:gd name="connsiteY256-4114" fmla="*/ 6141242 h 6281670"/>
                <a:gd name="connsiteX257-4115" fmla="*/ 4176717 w 8613217"/>
                <a:gd name="connsiteY257-4116" fmla="*/ 6189025 h 6281670"/>
                <a:gd name="connsiteX258-4117" fmla="*/ 4170660 w 8613217"/>
                <a:gd name="connsiteY258-4118" fmla="*/ 6271133 h 6281670"/>
                <a:gd name="connsiteX259-4119" fmla="*/ 4195562 w 8613217"/>
                <a:gd name="connsiteY259-4120" fmla="*/ 6277863 h 6281670"/>
                <a:gd name="connsiteX260-4121" fmla="*/ 4261517 w 8613217"/>
                <a:gd name="connsiteY260-4122" fmla="*/ 6267768 h 6281670"/>
                <a:gd name="connsiteX261-4123" fmla="*/ 4289784 w 8613217"/>
                <a:gd name="connsiteY261-4124" fmla="*/ 6247578 h 6281670"/>
                <a:gd name="connsiteX262-4125" fmla="*/ 4295840 w 8613217"/>
                <a:gd name="connsiteY262-4126" fmla="*/ 6204505 h 6281670"/>
                <a:gd name="connsiteX263-4127" fmla="*/ 4305936 w 8613217"/>
                <a:gd name="connsiteY263-4128" fmla="*/ 6182969 h 6281670"/>
                <a:gd name="connsiteX264-4129" fmla="*/ 4324107 w 8613217"/>
                <a:gd name="connsiteY264-4130" fmla="*/ 6199794 h 6281670"/>
                <a:gd name="connsiteX265-4131" fmla="*/ 4336894 w 8613217"/>
                <a:gd name="connsiteY265-4132" fmla="*/ 6230752 h 6281670"/>
                <a:gd name="connsiteX266-4133" fmla="*/ 4342951 w 8613217"/>
                <a:gd name="connsiteY266-4134" fmla="*/ 6226714 h 6281670"/>
                <a:gd name="connsiteX267-4135" fmla="*/ 4369872 w 8613217"/>
                <a:gd name="connsiteY267-4136" fmla="*/ 6185660 h 6281670"/>
                <a:gd name="connsiteX268-4137" fmla="*/ 4382659 w 8613217"/>
                <a:gd name="connsiteY268-4138" fmla="*/ 6234791 h 6281670"/>
                <a:gd name="connsiteX269-4139" fmla="*/ 4406888 w 8613217"/>
                <a:gd name="connsiteY269-4140" fmla="*/ 6265749 h 6281670"/>
                <a:gd name="connsiteX270-4141" fmla="*/ 4484284 w 8613217"/>
                <a:gd name="connsiteY270-4142" fmla="*/ 6275171 h 6281670"/>
                <a:gd name="connsiteX271-4143" fmla="*/ 4499090 w 8613217"/>
                <a:gd name="connsiteY271-4144" fmla="*/ 6272479 h 6281670"/>
                <a:gd name="connsiteX272-4145" fmla="*/ 4512551 w 8613217"/>
                <a:gd name="connsiteY272-4146" fmla="*/ 6181622 h 6281670"/>
                <a:gd name="connsiteX273-4147" fmla="*/ 4572449 w 8613217"/>
                <a:gd name="connsiteY273-4148" fmla="*/ 6153356 h 6281670"/>
                <a:gd name="connsiteX274-4149" fmla="*/ 4575814 w 8613217"/>
                <a:gd name="connsiteY274-4150" fmla="*/ 6127781 h 6281670"/>
                <a:gd name="connsiteX275-4151" fmla="*/ 4538125 w 8613217"/>
                <a:gd name="connsiteY275-4152" fmla="*/ 6076633 h 6281670"/>
                <a:gd name="connsiteX276-4153" fmla="*/ 4536779 w 8613217"/>
                <a:gd name="connsiteY276-4154" fmla="*/ 6042309 h 6281670"/>
                <a:gd name="connsiteX277-4155" fmla="*/ 4573122 w 8613217"/>
                <a:gd name="connsiteY277-4156" fmla="*/ 6032214 h 6281670"/>
                <a:gd name="connsiteX278-4157" fmla="*/ 4637731 w 8613217"/>
                <a:gd name="connsiteY278-4158" fmla="*/ 6051058 h 6281670"/>
                <a:gd name="connsiteX279-4159" fmla="*/ 4665997 w 8613217"/>
                <a:gd name="connsiteY279-4160" fmla="*/ 6029522 h 6281670"/>
                <a:gd name="connsiteX280-4161" fmla="*/ 4665997 w 8613217"/>
                <a:gd name="connsiteY280-4162" fmla="*/ 5985776 h 6281670"/>
                <a:gd name="connsiteX281-4163" fmla="*/ 4681477 w 8613217"/>
                <a:gd name="connsiteY281-4164" fmla="*/ 5966931 h 6281670"/>
                <a:gd name="connsiteX282-4165" fmla="*/ 4701667 w 8613217"/>
                <a:gd name="connsiteY282-4166" fmla="*/ 5981065 h 6281670"/>
                <a:gd name="connsiteX283-4167" fmla="*/ 4724550 w 8613217"/>
                <a:gd name="connsiteY283-4168" fmla="*/ 6054423 h 6281670"/>
                <a:gd name="connsiteX284-4169" fmla="*/ 4743394 w 8613217"/>
                <a:gd name="connsiteY284-4170" fmla="*/ 6073268 h 6281670"/>
                <a:gd name="connsiteX285-4171" fmla="*/ 4752143 w 8613217"/>
                <a:gd name="connsiteY285-4172" fmla="*/ 6050385 h 6281670"/>
                <a:gd name="connsiteX286-4173" fmla="*/ 4752143 w 8613217"/>
                <a:gd name="connsiteY286-4174" fmla="*/ 5996544 h 6281670"/>
                <a:gd name="connsiteX287-4175" fmla="*/ 4800600 w 8613217"/>
                <a:gd name="connsiteY287-4176" fmla="*/ 6046347 h 6281670"/>
                <a:gd name="connsiteX288-4177" fmla="*/ 4859825 w 8613217"/>
                <a:gd name="connsiteY288-4178" fmla="*/ 6088747 h 6281670"/>
                <a:gd name="connsiteX289-4179" fmla="*/ 4932511 w 8613217"/>
                <a:gd name="connsiteY289-4180" fmla="*/ 6036252 h 6281670"/>
                <a:gd name="connsiteX290-4181" fmla="*/ 4919050 w 8613217"/>
                <a:gd name="connsiteY290-4182" fmla="*/ 5940011 h 6281670"/>
                <a:gd name="connsiteX291-4183" fmla="*/ 4830213 w 8613217"/>
                <a:gd name="connsiteY291-4184" fmla="*/ 5933281 h 6281670"/>
                <a:gd name="connsiteX292-4185" fmla="*/ 4779064 w 8613217"/>
                <a:gd name="connsiteY292-4186" fmla="*/ 5876074 h 6281670"/>
                <a:gd name="connsiteX293-4187" fmla="*/ 4778391 w 8613217"/>
                <a:gd name="connsiteY293-4188" fmla="*/ 5829637 h 6281670"/>
                <a:gd name="connsiteX294-4189" fmla="*/ 5091342 w 8613217"/>
                <a:gd name="connsiteY294-4190" fmla="*/ 5236712 h 6281670"/>
                <a:gd name="connsiteX295-4191" fmla="*/ 5116243 w 8613217"/>
                <a:gd name="connsiteY295-4192" fmla="*/ 5202389 h 6281670"/>
                <a:gd name="connsiteX296-4193" fmla="*/ 5269690 w 8613217"/>
                <a:gd name="connsiteY296-4194" fmla="*/ 5086631 h 6281670"/>
                <a:gd name="connsiteX297-4195" fmla="*/ 5744837 w 8613217"/>
                <a:gd name="connsiteY297-4196" fmla="*/ 4795889 h 6281670"/>
                <a:gd name="connsiteX298-4197" fmla="*/ 5814830 w 8613217"/>
                <a:gd name="connsiteY298-4198" fmla="*/ 4775699 h 6281670"/>
                <a:gd name="connsiteX299-4199" fmla="*/ 6103553 w 8613217"/>
                <a:gd name="connsiteY299-4200" fmla="*/ 4765603 h 6281670"/>
                <a:gd name="connsiteX300-4201" fmla="*/ 7086824 w 8613217"/>
                <a:gd name="connsiteY300-4202" fmla="*/ 4811369 h 6281670"/>
                <a:gd name="connsiteX301-4203" fmla="*/ 7489959 w 8613217"/>
                <a:gd name="connsiteY301-4204" fmla="*/ 4805311 h 6281670"/>
                <a:gd name="connsiteX302-4205" fmla="*/ 7516880 w 8613217"/>
                <a:gd name="connsiteY302-4206" fmla="*/ 4801946 h 6281670"/>
                <a:gd name="connsiteX303-4207" fmla="*/ 7536397 w 8613217"/>
                <a:gd name="connsiteY303-4208" fmla="*/ 4800600 h 6281670"/>
                <a:gd name="connsiteX304-4209" fmla="*/ 7619850 w 8613217"/>
                <a:gd name="connsiteY304-4210" fmla="*/ 4791178 h 6281670"/>
                <a:gd name="connsiteX305-4211" fmla="*/ 7661577 w 8613217"/>
                <a:gd name="connsiteY305-4212" fmla="*/ 4813388 h 6281670"/>
                <a:gd name="connsiteX306-4213" fmla="*/ 7920014 w 8613217"/>
                <a:gd name="connsiteY306-4214" fmla="*/ 5004523 h 6281670"/>
                <a:gd name="connsiteX307-4215" fmla="*/ 8354780 w 8613217"/>
                <a:gd name="connsiteY307-4216" fmla="*/ 4830886 h 6281670"/>
                <a:gd name="connsiteX308-4217" fmla="*/ 8579567 w 8613217"/>
                <a:gd name="connsiteY308-4218" fmla="*/ 4409580 h 6281670"/>
                <a:gd name="connsiteX309-4219" fmla="*/ 8613217 w 8613217"/>
                <a:gd name="connsiteY309-4220" fmla="*/ 4250076 h 6281670"/>
                <a:gd name="connsiteX310-4221" fmla="*/ 8613217 w 8613217"/>
                <a:gd name="connsiteY310-4222" fmla="*/ 4196235 h 6281670"/>
                <a:gd name="connsiteX311-4223" fmla="*/ 8420062 w 8613217"/>
                <a:gd name="connsiteY311-4224" fmla="*/ 4211041 h 6281670"/>
                <a:gd name="connsiteX312-4225" fmla="*/ 4571776 w 8613217"/>
                <a:gd name="connsiteY312-4226" fmla="*/ 915970 h 6281670"/>
                <a:gd name="connsiteX313-4227" fmla="*/ 4583890 w 8613217"/>
                <a:gd name="connsiteY313-4228" fmla="*/ 888377 h 6281670"/>
                <a:gd name="connsiteX314-4229" fmla="*/ 4571776 w 8613217"/>
                <a:gd name="connsiteY314-4230" fmla="*/ 915970 h 6281670"/>
                <a:gd name="connsiteX315-4231" fmla="*/ 2362948 w 8613217"/>
                <a:gd name="connsiteY315-4232" fmla="*/ 965100 h 6281670"/>
                <a:gd name="connsiteX316-4233" fmla="*/ 2363621 w 8613217"/>
                <a:gd name="connsiteY316-4234" fmla="*/ 962408 h 6281670"/>
                <a:gd name="connsiteX317-4235" fmla="*/ 2368332 w 8613217"/>
                <a:gd name="connsiteY317-4236" fmla="*/ 967119 h 6281670"/>
                <a:gd name="connsiteX318-4237" fmla="*/ 2362948 w 8613217"/>
                <a:gd name="connsiteY318-4238" fmla="*/ 965100 h 6281670"/>
                <a:gd name="connsiteX319-4239" fmla="*/ 2435633 w 8613217"/>
                <a:gd name="connsiteY319-4240" fmla="*/ 1055284 h 6281670"/>
                <a:gd name="connsiteX320-4241" fmla="*/ 2426211 w 8613217"/>
                <a:gd name="connsiteY320-4242" fmla="*/ 1053265 h 6281670"/>
                <a:gd name="connsiteX321-4243" fmla="*/ 2370351 w 8613217"/>
                <a:gd name="connsiteY321-4244" fmla="*/ 968465 h 6281670"/>
                <a:gd name="connsiteX322-4245" fmla="*/ 2432268 w 8613217"/>
                <a:gd name="connsiteY322-4246" fmla="*/ 1045862 h 6281670"/>
                <a:gd name="connsiteX323-4247" fmla="*/ 2435633 w 8613217"/>
                <a:gd name="connsiteY323-4248" fmla="*/ 1055284 h 6281670"/>
                <a:gd name="connsiteX324-4249" fmla="*/ 695895 w 8613217"/>
                <a:gd name="connsiteY324-4250" fmla="*/ 1016922 h 6281670"/>
                <a:gd name="connsiteX325-4251" fmla="*/ 692530 w 8613217"/>
                <a:gd name="connsiteY325-4252" fmla="*/ 1005481 h 6281670"/>
                <a:gd name="connsiteX326-4253" fmla="*/ 695895 w 8613217"/>
                <a:gd name="connsiteY326-4254" fmla="*/ 1016922 h 6281670"/>
                <a:gd name="connsiteX327-4255" fmla="*/ 4511205 w 8613217"/>
                <a:gd name="connsiteY327-4256" fmla="*/ 6014042 h 6281670"/>
                <a:gd name="connsiteX328-4257" fmla="*/ 4537452 w 8613217"/>
                <a:gd name="connsiteY328-4258" fmla="*/ 5944049 h 6281670"/>
                <a:gd name="connsiteX329-4259" fmla="*/ 4511205 w 8613217"/>
                <a:gd name="connsiteY329-4260" fmla="*/ 6014042 h 6281670"/>
                <a:gd name="connsiteX330-4261" fmla="*/ 4750797 w 8613217"/>
                <a:gd name="connsiteY330-4262" fmla="*/ 5917128 h 6281670"/>
                <a:gd name="connsiteX331-4263" fmla="*/ 4741375 w 8613217"/>
                <a:gd name="connsiteY331-4264" fmla="*/ 5939338 h 6281670"/>
                <a:gd name="connsiteX332-4265" fmla="*/ 4732626 w 8613217"/>
                <a:gd name="connsiteY332-4266" fmla="*/ 5935300 h 6281670"/>
                <a:gd name="connsiteX333-4267" fmla="*/ 4727915 w 8613217"/>
                <a:gd name="connsiteY333-4268" fmla="*/ 5907706 h 6281670"/>
                <a:gd name="connsiteX334-4269" fmla="*/ 4750797 w 8613217"/>
                <a:gd name="connsiteY334-4270" fmla="*/ 5875402 h 6281670"/>
                <a:gd name="connsiteX335-4271" fmla="*/ 4750797 w 8613217"/>
                <a:gd name="connsiteY335-4272" fmla="*/ 5917128 h 6281670"/>
                <a:gd name="connsiteX336-4273" fmla="*/ 4875978 w 8613217"/>
                <a:gd name="connsiteY336-4274" fmla="*/ 5457461 h 6281670"/>
                <a:gd name="connsiteX337-4275" fmla="*/ 4616868 w 8613217"/>
                <a:gd name="connsiteY337-4276" fmla="*/ 5877421 h 6281670"/>
                <a:gd name="connsiteX338-4277" fmla="*/ 4562354 w 8613217"/>
                <a:gd name="connsiteY338-4278" fmla="*/ 5884824 h 6281670"/>
                <a:gd name="connsiteX339-4279" fmla="*/ 4880015 w 8613217"/>
                <a:gd name="connsiteY339-4280" fmla="*/ 5419772 h 6281670"/>
                <a:gd name="connsiteX340-4281" fmla="*/ 4875978 w 8613217"/>
                <a:gd name="connsiteY340-4282" fmla="*/ 5457461 h 6281670"/>
                <a:gd name="connsiteX341-4283" fmla="*/ 5020675 w 8613217"/>
                <a:gd name="connsiteY341-4284" fmla="*/ 5141145 h 6281670"/>
                <a:gd name="connsiteX342-4285" fmla="*/ 4989717 w 8613217"/>
                <a:gd name="connsiteY342-4286" fmla="*/ 5179506 h 6281670"/>
                <a:gd name="connsiteX343-4287" fmla="*/ 4445922 w 8613217"/>
                <a:gd name="connsiteY343-4288" fmla="*/ 5878767 h 6281670"/>
                <a:gd name="connsiteX344-4289" fmla="*/ 4415637 w 8613217"/>
                <a:gd name="connsiteY344-4290" fmla="*/ 5953471 h 6281670"/>
                <a:gd name="connsiteX345-4291" fmla="*/ 4357085 w 8613217"/>
                <a:gd name="connsiteY345-4292" fmla="*/ 6075286 h 6281670"/>
                <a:gd name="connsiteX346-4293" fmla="*/ 4338240 w 8613217"/>
                <a:gd name="connsiteY346-4294" fmla="*/ 6125762 h 6281670"/>
                <a:gd name="connsiteX347-4295" fmla="*/ 4322761 w 8613217"/>
                <a:gd name="connsiteY347-4296" fmla="*/ 6080671 h 6281670"/>
                <a:gd name="connsiteX348-4297" fmla="*/ 4306609 w 8613217"/>
                <a:gd name="connsiteY348-4298" fmla="*/ 6061826 h 6281670"/>
                <a:gd name="connsiteX349-4299" fmla="*/ 4295168 w 8613217"/>
                <a:gd name="connsiteY349-4300" fmla="*/ 6082689 h 6281670"/>
                <a:gd name="connsiteX350-4301" fmla="*/ 4292475 w 8613217"/>
                <a:gd name="connsiteY350-4302" fmla="*/ 6112302 h 6281670"/>
                <a:gd name="connsiteX351-4303" fmla="*/ 4277669 w 8613217"/>
                <a:gd name="connsiteY351-4304" fmla="*/ 6097496 h 6281670"/>
                <a:gd name="connsiteX352-4305" fmla="*/ 4183447 w 8613217"/>
                <a:gd name="connsiteY352-4306" fmla="*/ 5282478 h 6281670"/>
                <a:gd name="connsiteX353-4307" fmla="*/ 4412945 w 8613217"/>
                <a:gd name="connsiteY353-4308" fmla="*/ 4743394 h 6281670"/>
                <a:gd name="connsiteX354-4309" fmla="*/ 5036828 w 8613217"/>
                <a:gd name="connsiteY354-4310" fmla="*/ 3935106 h 6281670"/>
                <a:gd name="connsiteX355-4311" fmla="*/ 5054999 w 8613217"/>
                <a:gd name="connsiteY355-4312" fmla="*/ 3966064 h 6281670"/>
                <a:gd name="connsiteX356-4313" fmla="*/ 5020675 w 8613217"/>
                <a:gd name="connsiteY356-4314" fmla="*/ 5141145 h 6281670"/>
                <a:gd name="connsiteX0-4315" fmla="*/ 8420062 w 8613217"/>
                <a:gd name="connsiteY0-4316" fmla="*/ 4211041 h 6281670"/>
                <a:gd name="connsiteX1-4317" fmla="*/ 7990681 w 8613217"/>
                <a:gd name="connsiteY1-4318" fmla="*/ 4231232 h 6281670"/>
                <a:gd name="connsiteX2-4319" fmla="*/ 7630619 w 8613217"/>
                <a:gd name="connsiteY2-4320" fmla="*/ 4614849 h 6281670"/>
                <a:gd name="connsiteX3-4321" fmla="*/ 7659558 w 8613217"/>
                <a:gd name="connsiteY3-4322" fmla="*/ 4643788 h 6281670"/>
                <a:gd name="connsiteX4-4323" fmla="*/ 7859443 w 8613217"/>
                <a:gd name="connsiteY4-4324" fmla="*/ 4617541 h 6281670"/>
                <a:gd name="connsiteX5-4325" fmla="*/ 8222196 w 8613217"/>
                <a:gd name="connsiteY5-4326" fmla="*/ 4498418 h 6281670"/>
                <a:gd name="connsiteX6-4327" fmla="*/ 8236330 w 8613217"/>
                <a:gd name="connsiteY6-4328" fmla="*/ 4496398 h 6281670"/>
                <a:gd name="connsiteX7-4329" fmla="*/ 8228254 w 8613217"/>
                <a:gd name="connsiteY7-4330" fmla="*/ 4504475 h 6281670"/>
                <a:gd name="connsiteX8-4331" fmla="*/ 7670326 w 8613217"/>
                <a:gd name="connsiteY8-4332" fmla="*/ 4709743 h 6281670"/>
                <a:gd name="connsiteX9-4333" fmla="*/ 7436791 w 8613217"/>
                <a:gd name="connsiteY9-4334" fmla="*/ 4735318 h 6281670"/>
                <a:gd name="connsiteX10-4335" fmla="*/ 6759067 w 8613217"/>
                <a:gd name="connsiteY10-4336" fmla="*/ 4696956 h 6281670"/>
                <a:gd name="connsiteX11-4337" fmla="*/ 6037597 w 8613217"/>
                <a:gd name="connsiteY11-4338" fmla="*/ 4656576 h 6281670"/>
                <a:gd name="connsiteX12-4339" fmla="*/ 6023464 w 8613217"/>
                <a:gd name="connsiteY12-4340" fmla="*/ 4649172 h 6281670"/>
                <a:gd name="connsiteX13-4341" fmla="*/ 6361317 w 8613217"/>
                <a:gd name="connsiteY13-4342" fmla="*/ 4472170 h 6281670"/>
                <a:gd name="connsiteX14-4343" fmla="*/ 6783296 w 8613217"/>
                <a:gd name="connsiteY14-4344" fmla="*/ 4236616 h 6281670"/>
                <a:gd name="connsiteX15-4345" fmla="*/ 7066634 w 8613217"/>
                <a:gd name="connsiteY15-4346" fmla="*/ 4052210 h 6281670"/>
                <a:gd name="connsiteX16-4347" fmla="*/ 7151433 w 8613217"/>
                <a:gd name="connsiteY16-4348" fmla="*/ 4042115 h 6281670"/>
                <a:gd name="connsiteX17-4349" fmla="*/ 7304208 w 8613217"/>
                <a:gd name="connsiteY17-4350" fmla="*/ 4071727 h 6281670"/>
                <a:gd name="connsiteX18-4351" fmla="*/ 7625235 w 8613217"/>
                <a:gd name="connsiteY18-4352" fmla="*/ 3948566 h 6281670"/>
                <a:gd name="connsiteX19-4353" fmla="*/ 8172394 w 8613217"/>
                <a:gd name="connsiteY19-4354" fmla="*/ 2496877 h 6281670"/>
                <a:gd name="connsiteX20-4355" fmla="*/ 7882325 w 8613217"/>
                <a:gd name="connsiteY20-4356" fmla="*/ 1811077 h 6281670"/>
                <a:gd name="connsiteX21-4357" fmla="*/ 7854059 w 8613217"/>
                <a:gd name="connsiteY21-4358" fmla="*/ 1889820 h 6281670"/>
                <a:gd name="connsiteX22-4359" fmla="*/ 7732917 w 8613217"/>
                <a:gd name="connsiteY22-4360" fmla="*/ 2389195 h 6281670"/>
                <a:gd name="connsiteX23-4361" fmla="*/ 7607736 w 8613217"/>
                <a:gd name="connsiteY23-4362" fmla="*/ 2746565 h 6281670"/>
                <a:gd name="connsiteX24-4363" fmla="*/ 7178354 w 8613217"/>
                <a:gd name="connsiteY24-4364" fmla="*/ 3424962 h 6281670"/>
                <a:gd name="connsiteX25-4365" fmla="*/ 7050481 w 8613217"/>
                <a:gd name="connsiteY25-4366" fmla="*/ 3653113 h 6281670"/>
                <a:gd name="connsiteX26-4367" fmla="*/ 7022888 w 8613217"/>
                <a:gd name="connsiteY26-4368" fmla="*/ 3873861 h 6281670"/>
                <a:gd name="connsiteX27-4369" fmla="*/ 7057884 w 8613217"/>
                <a:gd name="connsiteY27-4370" fmla="*/ 3889341 h 6281670"/>
                <a:gd name="connsiteX28-4371" fmla="*/ 7311611 w 8613217"/>
                <a:gd name="connsiteY28-4372" fmla="*/ 3701570 h 6281670"/>
                <a:gd name="connsiteX29-4373" fmla="*/ 7883672 w 8613217"/>
                <a:gd name="connsiteY29-4374" fmla="*/ 2875784 h 6281670"/>
                <a:gd name="connsiteX30-4375" fmla="*/ 7909246 w 8613217"/>
                <a:gd name="connsiteY30-4376" fmla="*/ 2790311 h 6281670"/>
                <a:gd name="connsiteX31-4377" fmla="*/ 7835888 w 8613217"/>
                <a:gd name="connsiteY31-4378" fmla="*/ 3051440 h 6281670"/>
                <a:gd name="connsiteX32-4379" fmla="*/ 7279306 w 8613217"/>
                <a:gd name="connsiteY32-4380" fmla="*/ 3802522 h 6281670"/>
                <a:gd name="connsiteX33-4381" fmla="*/ 6992603 w 8613217"/>
                <a:gd name="connsiteY33-4382" fmla="*/ 4017213 h 6281670"/>
                <a:gd name="connsiteX34-4383" fmla="*/ 6713302 w 8613217"/>
                <a:gd name="connsiteY34-4384" fmla="*/ 4190851 h 6281670"/>
                <a:gd name="connsiteX35-4385" fmla="*/ 6627830 w 8613217"/>
                <a:gd name="connsiteY35-4386" fmla="*/ 4239308 h 6281670"/>
                <a:gd name="connsiteX36-4387" fmla="*/ 6605620 w 8613217"/>
                <a:gd name="connsiteY36-4388" fmla="*/ 4251422 h 6281670"/>
                <a:gd name="connsiteX37-4389" fmla="*/ 6226714 w 8613217"/>
                <a:gd name="connsiteY37-4390" fmla="*/ 4447268 h 6281670"/>
                <a:gd name="connsiteX38-4391" fmla="*/ 5314782 w 8613217"/>
                <a:gd name="connsiteY38-4392" fmla="*/ 4943279 h 6281670"/>
                <a:gd name="connsiteX39-4393" fmla="*/ 5158643 w 8613217"/>
                <a:gd name="connsiteY39-4394" fmla="*/ 5046250 h 6281670"/>
                <a:gd name="connsiteX40-4395" fmla="*/ 5162681 w 8613217"/>
                <a:gd name="connsiteY40-4396" fmla="*/ 5025387 h 6281670"/>
                <a:gd name="connsiteX41-4397" fmla="*/ 5227290 w 8613217"/>
                <a:gd name="connsiteY41-4398" fmla="*/ 4323434 h 6281670"/>
                <a:gd name="connsiteX42-4399" fmla="*/ 5106148 w 8613217"/>
                <a:gd name="connsiteY42-4400" fmla="*/ 3860401 h 6281670"/>
                <a:gd name="connsiteX43-4401" fmla="*/ 5139799 w 8613217"/>
                <a:gd name="connsiteY43-4402" fmla="*/ 3818675 h 6281670"/>
                <a:gd name="connsiteX44-4403" fmla="*/ 5695034 w 8613217"/>
                <a:gd name="connsiteY44-4404" fmla="*/ 3194119 h 6281670"/>
                <a:gd name="connsiteX45-4405" fmla="*/ 5830983 w 8613217"/>
                <a:gd name="connsiteY45-4406" fmla="*/ 3023174 h 6281670"/>
                <a:gd name="connsiteX46-4407" fmla="*/ 5873382 w 8613217"/>
                <a:gd name="connsiteY46-4408" fmla="*/ 3008367 h 6281670"/>
                <a:gd name="connsiteX47-4409" fmla="*/ 5983083 w 8613217"/>
                <a:gd name="connsiteY47-4410" fmla="*/ 3009040 h 6281670"/>
                <a:gd name="connsiteX48-4411" fmla="*/ 6257000 w 8613217"/>
                <a:gd name="connsiteY48-4412" fmla="*/ 2840787 h 6281670"/>
                <a:gd name="connsiteX49-4413" fmla="*/ 6605620 w 8613217"/>
                <a:gd name="connsiteY49-4414" fmla="*/ 2172485 h 6281670"/>
                <a:gd name="connsiteX50-4415" fmla="*/ 6623118 w 8613217"/>
                <a:gd name="connsiteY50-4416" fmla="*/ 1339969 h 6281670"/>
                <a:gd name="connsiteX51-4417" fmla="*/ 6528224 w 8613217"/>
                <a:gd name="connsiteY51-4418" fmla="*/ 660899 h 6281670"/>
                <a:gd name="connsiteX52-4419" fmla="*/ 6514091 w 8613217"/>
                <a:gd name="connsiteY52-4420" fmla="*/ 520239 h 6281670"/>
                <a:gd name="connsiteX53-4421" fmla="*/ 6493900 w 8613217"/>
                <a:gd name="connsiteY53-4422" fmla="*/ 546486 h 6281670"/>
                <a:gd name="connsiteX54-4423" fmla="*/ 6244212 w 8613217"/>
                <a:gd name="connsiteY54-4424" fmla="*/ 975869 h 6281670"/>
                <a:gd name="connsiteX55-4425" fmla="*/ 5935300 w 8613217"/>
                <a:gd name="connsiteY55-4426" fmla="*/ 1788868 h 6281670"/>
                <a:gd name="connsiteX56-4427" fmla="*/ 5707148 w 8613217"/>
                <a:gd name="connsiteY56-4428" fmla="*/ 2531874 h 6281670"/>
                <a:gd name="connsiteX57-4429" fmla="*/ 5679555 w 8613217"/>
                <a:gd name="connsiteY57-4430" fmla="*/ 2738489 h 6281670"/>
                <a:gd name="connsiteX58-4431" fmla="*/ 5734069 w 8613217"/>
                <a:gd name="connsiteY58-4432" fmla="*/ 2914818 h 6281670"/>
                <a:gd name="connsiteX59-4433" fmla="*/ 5963566 w 8613217"/>
                <a:gd name="connsiteY59-4434" fmla="*/ 2599175 h 6281670"/>
                <a:gd name="connsiteX60-4435" fmla="*/ 6141914 w 8613217"/>
                <a:gd name="connsiteY60-4436" fmla="*/ 2254593 h 6281670"/>
                <a:gd name="connsiteX61-4437" fmla="*/ 6262384 w 8613217"/>
                <a:gd name="connsiteY61-4438" fmla="*/ 1884436 h 6281670"/>
                <a:gd name="connsiteX62-4439" fmla="*/ 6343145 w 8613217"/>
                <a:gd name="connsiteY62-4440" fmla="*/ 1508222 h 6281670"/>
                <a:gd name="connsiteX63-4441" fmla="*/ 6310167 w 8613217"/>
                <a:gd name="connsiteY63-4442" fmla="*/ 1747814 h 6281670"/>
                <a:gd name="connsiteX64-4443" fmla="*/ 6045001 w 8613217"/>
                <a:gd name="connsiteY64-4444" fmla="*/ 2568890 h 6281670"/>
                <a:gd name="connsiteX65-4445" fmla="*/ 5560432 w 8613217"/>
                <a:gd name="connsiteY65-4446" fmla="*/ 3235173 h 6281670"/>
                <a:gd name="connsiteX66-4447" fmla="*/ 5096726 w 8613217"/>
                <a:gd name="connsiteY66-4448" fmla="*/ 3741278 h 6281670"/>
                <a:gd name="connsiteX67-4449" fmla="*/ 5067113 w 8613217"/>
                <a:gd name="connsiteY67-4450" fmla="*/ 3767525 h 6281670"/>
                <a:gd name="connsiteX68-4451" fmla="*/ 4911647 w 8613217"/>
                <a:gd name="connsiteY68-4452" fmla="*/ 3459959 h 6281670"/>
                <a:gd name="connsiteX69-4453" fmla="*/ 4890784 w 8613217"/>
                <a:gd name="connsiteY69-4454" fmla="*/ 3404099 h 6281670"/>
                <a:gd name="connsiteX70-4455" fmla="*/ 4856460 w 8613217"/>
                <a:gd name="connsiteY70-4456" fmla="*/ 2981447 h 6281670"/>
                <a:gd name="connsiteX71-4457" fmla="*/ 4952701 w 8613217"/>
                <a:gd name="connsiteY71-4458" fmla="*/ 2717626 h 6281670"/>
                <a:gd name="connsiteX72-4459" fmla="*/ 5173449 w 8613217"/>
                <a:gd name="connsiteY72-4460" fmla="*/ 2368332 h 6281670"/>
                <a:gd name="connsiteX73-4461" fmla="*/ 5481689 w 8613217"/>
                <a:gd name="connsiteY73-4462" fmla="*/ 1759928 h 6281670"/>
                <a:gd name="connsiteX74-4463" fmla="*/ 5514667 w 8613217"/>
                <a:gd name="connsiteY74-4464" fmla="*/ 1741757 h 6281670"/>
                <a:gd name="connsiteX75-4465" fmla="*/ 5803389 w 8613217"/>
                <a:gd name="connsiteY75-4466" fmla="*/ 1570812 h 6281670"/>
                <a:gd name="connsiteX76-4467" fmla="*/ 5822907 w 8613217"/>
                <a:gd name="connsiteY76-4468" fmla="*/ 1095665 h 6281670"/>
                <a:gd name="connsiteX77-4469" fmla="*/ 5540241 w 8613217"/>
                <a:gd name="connsiteY77-4470" fmla="*/ 601000 h 6281670"/>
                <a:gd name="connsiteX78-4471" fmla="*/ 5514667 w 8613217"/>
                <a:gd name="connsiteY78-4472" fmla="*/ 600327 h 6281670"/>
                <a:gd name="connsiteX79-4473" fmla="*/ 5421791 w 8613217"/>
                <a:gd name="connsiteY79-4474" fmla="*/ 697914 h 6281670"/>
                <a:gd name="connsiteX80-4475" fmla="*/ 5124319 w 8613217"/>
                <a:gd name="connsiteY80-4476" fmla="*/ 1196617 h 6281670"/>
                <a:gd name="connsiteX81-4477" fmla="*/ 5316801 w 8613217"/>
                <a:gd name="connsiteY81-4478" fmla="*/ 1686570 h 6281670"/>
                <a:gd name="connsiteX82-4479" fmla="*/ 5361220 w 8613217"/>
                <a:gd name="connsiteY82-4480" fmla="*/ 1669072 h 6281670"/>
                <a:gd name="connsiteX83-4481" fmla="*/ 5461499 w 8613217"/>
                <a:gd name="connsiteY83-4482" fmla="*/ 1248439 h 6281670"/>
                <a:gd name="connsiteX84-4483" fmla="*/ 5491784 w 8613217"/>
                <a:gd name="connsiteY84-4484" fmla="*/ 1043170 h 6281670"/>
                <a:gd name="connsiteX85-4485" fmla="*/ 5497841 w 8613217"/>
                <a:gd name="connsiteY85-4486" fmla="*/ 1081532 h 6281670"/>
                <a:gd name="connsiteX86-4487" fmla="*/ 5481016 w 8613217"/>
                <a:gd name="connsiteY86-4488" fmla="*/ 1353429 h 6281670"/>
                <a:gd name="connsiteX87-4489" fmla="*/ 5415734 w 8613217"/>
                <a:gd name="connsiteY87-4490" fmla="*/ 1727624 h 6281670"/>
                <a:gd name="connsiteX88-4491" fmla="*/ 5151240 w 8613217"/>
                <a:gd name="connsiteY88-4492" fmla="*/ 2245171 h 6281670"/>
                <a:gd name="connsiteX89-4493" fmla="*/ 4908282 w 8613217"/>
                <a:gd name="connsiteY89-4494" fmla="*/ 2596483 h 6281670"/>
                <a:gd name="connsiteX90-4495" fmla="*/ 4750124 w 8613217"/>
                <a:gd name="connsiteY90-4496" fmla="*/ 2989523 h 6281670"/>
                <a:gd name="connsiteX91-4497" fmla="*/ 4737337 w 8613217"/>
                <a:gd name="connsiteY91-4498" fmla="*/ 3162487 h 6281670"/>
                <a:gd name="connsiteX92-4499" fmla="*/ 4680804 w 8613217"/>
                <a:gd name="connsiteY92-4500" fmla="*/ 3076341 h 6281670"/>
                <a:gd name="connsiteX93-4501" fmla="*/ 4591293 w 8613217"/>
                <a:gd name="connsiteY93-4502" fmla="*/ 2915491 h 6281670"/>
                <a:gd name="connsiteX94-4503" fmla="*/ 4552259 w 8613217"/>
                <a:gd name="connsiteY94-4504" fmla="*/ 2838095 h 6281670"/>
                <a:gd name="connsiteX95-4505" fmla="*/ 4404869 w 8613217"/>
                <a:gd name="connsiteY95-4506" fmla="*/ 2499569 h 6281670"/>
                <a:gd name="connsiteX96-4507" fmla="*/ 4425059 w 8613217"/>
                <a:gd name="connsiteY96-4508" fmla="*/ 2408713 h 6281670"/>
                <a:gd name="connsiteX97-4509" fmla="*/ 4497071 w 8613217"/>
                <a:gd name="connsiteY97-4510" fmla="*/ 2304396 h 6281670"/>
                <a:gd name="connsiteX98-4511" fmla="*/ 4551585 w 8613217"/>
                <a:gd name="connsiteY98-4512" fmla="*/ 2152968 h 6281670"/>
                <a:gd name="connsiteX99-4513" fmla="*/ 4741375 w 8613217"/>
                <a:gd name="connsiteY99-4514" fmla="*/ 1413327 h 6281670"/>
                <a:gd name="connsiteX100-4515" fmla="*/ 4929146 w 8613217"/>
                <a:gd name="connsiteY100-4516" fmla="*/ 819730 h 6281670"/>
                <a:gd name="connsiteX101-4517" fmla="*/ 5233347 w 8613217"/>
                <a:gd name="connsiteY101-4518" fmla="*/ 28940 h 6281670"/>
                <a:gd name="connsiteX102-4519" fmla="*/ 5238058 w 8613217"/>
                <a:gd name="connsiteY102-4520" fmla="*/ 0 h 6281670"/>
                <a:gd name="connsiteX103-4521" fmla="*/ 4976929 w 8613217"/>
                <a:gd name="connsiteY103-4522" fmla="*/ 159504 h 6281670"/>
                <a:gd name="connsiteX104-4523" fmla="*/ 4204984 w 8613217"/>
                <a:gd name="connsiteY104-4524" fmla="*/ 890396 h 6281670"/>
                <a:gd name="connsiteX105-4525" fmla="*/ 3943182 w 8613217"/>
                <a:gd name="connsiteY105-4526" fmla="*/ 2139508 h 6281670"/>
                <a:gd name="connsiteX106-4527" fmla="*/ 4076438 w 8613217"/>
                <a:gd name="connsiteY106-4528" fmla="*/ 2389868 h 6281670"/>
                <a:gd name="connsiteX107-4529" fmla="*/ 4215079 w 8613217"/>
                <a:gd name="connsiteY107-4530" fmla="*/ 2474668 h 6281670"/>
                <a:gd name="connsiteX108-4531" fmla="*/ 4244018 w 8613217"/>
                <a:gd name="connsiteY108-4532" fmla="*/ 2445055 h 6281670"/>
                <a:gd name="connsiteX109-4533" fmla="*/ 4230558 w 8613217"/>
                <a:gd name="connsiteY109-4534" fmla="*/ 1718875 h 6281670"/>
                <a:gd name="connsiteX110-4535" fmla="*/ 4411599 w 8613217"/>
                <a:gd name="connsiteY110-4536" fmla="*/ 1186522 h 6281670"/>
                <a:gd name="connsiteX111-4537" fmla="*/ 4552259 w 8613217"/>
                <a:gd name="connsiteY111-4538" fmla="*/ 934815 h 6281670"/>
                <a:gd name="connsiteX112-4539" fmla="*/ 4572449 w 8613217"/>
                <a:gd name="connsiteY112-4540" fmla="*/ 920008 h 6281670"/>
                <a:gd name="connsiteX113-4541" fmla="*/ 4553604 w 8613217"/>
                <a:gd name="connsiteY113-4542" fmla="*/ 956351 h 6281670"/>
                <a:gd name="connsiteX114-4543" fmla="*/ 4390735 w 8613217"/>
                <a:gd name="connsiteY114-4544" fmla="*/ 1302280 h 6281670"/>
                <a:gd name="connsiteX115-4545" fmla="*/ 4340260 w 8613217"/>
                <a:gd name="connsiteY115-4546" fmla="*/ 2524471 h 6281670"/>
                <a:gd name="connsiteX116-4547" fmla="*/ 4501109 w 8613217"/>
                <a:gd name="connsiteY116-4548" fmla="*/ 2892609 h 6281670"/>
                <a:gd name="connsiteX117-4549" fmla="*/ 4692918 w 8613217"/>
                <a:gd name="connsiteY117-4550" fmla="*/ 3241230 h 6281670"/>
                <a:gd name="connsiteX118-4551" fmla="*/ 4992409 w 8613217"/>
                <a:gd name="connsiteY118-4552" fmla="*/ 3809925 h 6281670"/>
                <a:gd name="connsiteX119-4553" fmla="*/ 5000485 w 8613217"/>
                <a:gd name="connsiteY119-4554" fmla="*/ 3847614 h 6281670"/>
                <a:gd name="connsiteX120-4555" fmla="*/ 4993755 w 8613217"/>
                <a:gd name="connsiteY120-4556" fmla="*/ 3855017 h 6281670"/>
                <a:gd name="connsiteX121-4557" fmla="*/ 4993082 w 8613217"/>
                <a:gd name="connsiteY121-4558" fmla="*/ 3855690 h 6281670"/>
                <a:gd name="connsiteX122-4559" fmla="*/ 4982313 w 8613217"/>
                <a:gd name="connsiteY122-4560" fmla="*/ 3867131 h 6281670"/>
                <a:gd name="connsiteX123-4561" fmla="*/ 4626290 w 8613217"/>
                <a:gd name="connsiteY123-4562" fmla="*/ 4274977 h 6281670"/>
                <a:gd name="connsiteX124-4563" fmla="*/ 4180755 w 8613217"/>
                <a:gd name="connsiteY124-4564" fmla="*/ 4968853 h 6281670"/>
                <a:gd name="connsiteX125-4565" fmla="*/ 4071727 w 8613217"/>
                <a:gd name="connsiteY125-4566" fmla="*/ 5853192 h 6281670"/>
                <a:gd name="connsiteX126-4567" fmla="*/ 4040769 w 8613217"/>
                <a:gd name="connsiteY126-4568" fmla="*/ 5907706 h 6281670"/>
                <a:gd name="connsiteX127-4569" fmla="*/ 4005099 w 8613217"/>
                <a:gd name="connsiteY127-4570" fmla="*/ 5881459 h 6281670"/>
                <a:gd name="connsiteX128-4571" fmla="*/ 4007791 w 8613217"/>
                <a:gd name="connsiteY128-4572" fmla="*/ 5830983 h 6281670"/>
                <a:gd name="connsiteX129-4573" fmla="*/ 3990293 w 8613217"/>
                <a:gd name="connsiteY129-4574" fmla="*/ 5807427 h 6281670"/>
                <a:gd name="connsiteX130-4575" fmla="*/ 3964045 w 8613217"/>
                <a:gd name="connsiteY130-4576" fmla="*/ 5789256 h 6281670"/>
                <a:gd name="connsiteX131-4577" fmla="*/ 3941836 w 8613217"/>
                <a:gd name="connsiteY131-4578" fmla="*/ 5705129 h 6281670"/>
                <a:gd name="connsiteX132-4579" fmla="*/ 3908185 w 8613217"/>
                <a:gd name="connsiteY132-4580" fmla="*/ 5236040 h 6281670"/>
                <a:gd name="connsiteX133-4581" fmla="*/ 3918953 w 8613217"/>
                <a:gd name="connsiteY133-4582" fmla="*/ 4237288 h 6281670"/>
                <a:gd name="connsiteX134-4583" fmla="*/ 3786370 w 8613217"/>
                <a:gd name="connsiteY134-4584" fmla="*/ 3122779 h 6281670"/>
                <a:gd name="connsiteX135-4585" fmla="*/ 3570333 w 8613217"/>
                <a:gd name="connsiteY135-4586" fmla="*/ 2570236 h 6281670"/>
                <a:gd name="connsiteX136-4587" fmla="*/ 3563603 w 8613217"/>
                <a:gd name="connsiteY136-4588" fmla="*/ 2556776 h 6281670"/>
                <a:gd name="connsiteX137-4589" fmla="*/ 3556872 w 8613217"/>
                <a:gd name="connsiteY137-4590" fmla="*/ 2543315 h 6281670"/>
                <a:gd name="connsiteX138-4591" fmla="*/ 3531298 w 8613217"/>
                <a:gd name="connsiteY138-4592" fmla="*/ 2494185 h 6281670"/>
                <a:gd name="connsiteX139-4593" fmla="*/ 3525241 w 8613217"/>
                <a:gd name="connsiteY139-4594" fmla="*/ 2482071 h 6281670"/>
                <a:gd name="connsiteX140-4595" fmla="*/ 3410829 w 8613217"/>
                <a:gd name="connsiteY140-4596" fmla="*/ 2273437 h 6281670"/>
                <a:gd name="connsiteX141-4597" fmla="*/ 3411502 w 8613217"/>
                <a:gd name="connsiteY141-4598" fmla="*/ 2229018 h 6281670"/>
                <a:gd name="connsiteX142-4599" fmla="*/ 3451209 w 8613217"/>
                <a:gd name="connsiteY142-4600" fmla="*/ 2126720 h 6281670"/>
                <a:gd name="connsiteX143-4601" fmla="*/ 3431692 w 8613217"/>
                <a:gd name="connsiteY143-4602" fmla="*/ 1895877 h 6281670"/>
                <a:gd name="connsiteX144-4603" fmla="*/ 3186715 w 8613217"/>
                <a:gd name="connsiteY144-4604" fmla="*/ 1401886 h 6281670"/>
                <a:gd name="connsiteX145-4605" fmla="*/ 2531874 w 8613217"/>
                <a:gd name="connsiteY145-4606" fmla="*/ 701952 h 6281670"/>
                <a:gd name="connsiteX146-4607" fmla="*/ 1731662 w 8613217"/>
                <a:gd name="connsiteY146-4608" fmla="*/ 39035 h 6281670"/>
                <a:gd name="connsiteX147-4609" fmla="*/ 1722913 w 8613217"/>
                <a:gd name="connsiteY147-4610" fmla="*/ 36343 h 6281670"/>
                <a:gd name="connsiteX148-4611" fmla="*/ 1723586 w 8613217"/>
                <a:gd name="connsiteY148-4612" fmla="*/ 47111 h 6281670"/>
                <a:gd name="connsiteX149-4613" fmla="*/ 1984042 w 8613217"/>
                <a:gd name="connsiteY149-4614" fmla="*/ 871552 h 6281670"/>
                <a:gd name="connsiteX150-4615" fmla="*/ 2773486 w 8613217"/>
                <a:gd name="connsiteY150-4616" fmla="*/ 2064130 h 6281670"/>
                <a:gd name="connsiteX151-4617" fmla="*/ 3058170 w 8613217"/>
                <a:gd name="connsiteY151-4618" fmla="*/ 2286897 h 6281670"/>
                <a:gd name="connsiteX152-4619" fmla="*/ 3235845 w 8613217"/>
                <a:gd name="connsiteY152-4620" fmla="*/ 2329297 h 6281670"/>
                <a:gd name="connsiteX153-4621" fmla="*/ 3256709 w 8613217"/>
                <a:gd name="connsiteY153-4622" fmla="*/ 2294974 h 6281670"/>
                <a:gd name="connsiteX154-4623" fmla="*/ 3083072 w 8613217"/>
                <a:gd name="connsiteY154-4624" fmla="*/ 1999521 h 6281670"/>
                <a:gd name="connsiteX155-4625" fmla="*/ 2450440 w 8613217"/>
                <a:gd name="connsiteY155-4626" fmla="*/ 1092973 h 6281670"/>
                <a:gd name="connsiteX156-4627" fmla="*/ 2432941 w 8613217"/>
                <a:gd name="connsiteY156-4628" fmla="*/ 1062014 h 6281670"/>
                <a:gd name="connsiteX157-4629" fmla="*/ 2454478 w 8613217"/>
                <a:gd name="connsiteY157-4630" fmla="*/ 1076820 h 6281670"/>
                <a:gd name="connsiteX158-4631" fmla="*/ 2967986 w 8613217"/>
                <a:gd name="connsiteY158-4632" fmla="*/ 1739738 h 6281670"/>
                <a:gd name="connsiteX159-4633" fmla="*/ 3266131 w 8613217"/>
                <a:gd name="connsiteY159-4634" fmla="*/ 2175850 h 6281670"/>
                <a:gd name="connsiteX160-4635" fmla="*/ 3457939 w 8613217"/>
                <a:gd name="connsiteY160-4636" fmla="*/ 2509665 h 6281670"/>
                <a:gd name="connsiteX161-4637" fmla="*/ 3464670 w 8613217"/>
                <a:gd name="connsiteY161-4638" fmla="*/ 2523125 h 6281670"/>
                <a:gd name="connsiteX162-4639" fmla="*/ 3471400 w 8613217"/>
                <a:gd name="connsiteY162-4640" fmla="*/ 2536585 h 6281670"/>
                <a:gd name="connsiteX163-4641" fmla="*/ 3478130 w 8613217"/>
                <a:gd name="connsiteY163-4642" fmla="*/ 2550045 h 6281670"/>
                <a:gd name="connsiteX164-4643" fmla="*/ 3484860 w 8613217"/>
                <a:gd name="connsiteY164-4644" fmla="*/ 2563506 h 6281670"/>
                <a:gd name="connsiteX165-4645" fmla="*/ 3491590 w 8613217"/>
                <a:gd name="connsiteY165-4646" fmla="*/ 2576966 h 6281670"/>
                <a:gd name="connsiteX166-4647" fmla="*/ 3498320 w 8613217"/>
                <a:gd name="connsiteY166-4648" fmla="*/ 2590426 h 6281670"/>
                <a:gd name="connsiteX167-4649" fmla="*/ 3504378 w 8613217"/>
                <a:gd name="connsiteY167-4650" fmla="*/ 2605906 h 6281670"/>
                <a:gd name="connsiteX168-4651" fmla="*/ 3733875 w 8613217"/>
                <a:gd name="connsiteY168-4652" fmla="*/ 3249979 h 6281670"/>
                <a:gd name="connsiteX169-4653" fmla="*/ 3823385 w 8613217"/>
                <a:gd name="connsiteY169-4654" fmla="*/ 4359777 h 6281670"/>
                <a:gd name="connsiteX170-4655" fmla="*/ 3816655 w 8613217"/>
                <a:gd name="connsiteY170-4656" fmla="*/ 4369199 h 6281670"/>
                <a:gd name="connsiteX171-4657" fmla="*/ 3800503 w 8613217"/>
                <a:gd name="connsiteY171-4658" fmla="*/ 4322761 h 6281670"/>
                <a:gd name="connsiteX172-4659" fmla="*/ 3407464 w 8613217"/>
                <a:gd name="connsiteY172-4660" fmla="*/ 3663208 h 6281670"/>
                <a:gd name="connsiteX173-4661" fmla="*/ 2516395 w 8613217"/>
                <a:gd name="connsiteY173-4662" fmla="*/ 2980101 h 6281670"/>
                <a:gd name="connsiteX174-4663" fmla="*/ 2502934 w 8613217"/>
                <a:gd name="connsiteY174-4664" fmla="*/ 2971351 h 6281670"/>
                <a:gd name="connsiteX175-4665" fmla="*/ 2390541 w 8613217"/>
                <a:gd name="connsiteY175-4666" fmla="*/ 2898666 h 6281670"/>
                <a:gd name="connsiteX176-4667" fmla="*/ 2247863 w 8613217"/>
                <a:gd name="connsiteY176-4668" fmla="*/ 2802425 h 6281670"/>
                <a:gd name="connsiteX177-4669" fmla="*/ 2055381 w 8613217"/>
                <a:gd name="connsiteY177-4670" fmla="*/ 2665131 h 6281670"/>
                <a:gd name="connsiteX178-4671" fmla="*/ 1471879 w 8613217"/>
                <a:gd name="connsiteY178-4672" fmla="*/ 2148930 h 6281670"/>
                <a:gd name="connsiteX179-4673" fmla="*/ 1461111 w 8613217"/>
                <a:gd name="connsiteY179-4674" fmla="*/ 2109895 h 6281670"/>
                <a:gd name="connsiteX180-4675" fmla="*/ 1501492 w 8613217"/>
                <a:gd name="connsiteY180-4676" fmla="*/ 1918759 h 6281670"/>
                <a:gd name="connsiteX181-4677" fmla="*/ 1395155 w 8613217"/>
                <a:gd name="connsiteY181-4678" fmla="*/ 1570812 h 6281670"/>
                <a:gd name="connsiteX182-4679" fmla="*/ 937507 w 8613217"/>
                <a:gd name="connsiteY182-4680" fmla="*/ 860783 h 6281670"/>
                <a:gd name="connsiteX183-4681" fmla="*/ 682435 w 8613217"/>
                <a:gd name="connsiteY183-4682" fmla="*/ 471109 h 6281670"/>
                <a:gd name="connsiteX184-4683" fmla="*/ 590905 w 8613217"/>
                <a:gd name="connsiteY184-4684" fmla="*/ 214691 h 6281670"/>
                <a:gd name="connsiteX185-4685" fmla="*/ 581483 w 8613217"/>
                <a:gd name="connsiteY185-4686" fmla="*/ 222767 h 6281670"/>
                <a:gd name="connsiteX186-4687" fmla="*/ 555909 w 8613217"/>
                <a:gd name="connsiteY186-4688" fmla="*/ 262475 h 6281670"/>
                <a:gd name="connsiteX187-4689" fmla="*/ 423998 w 8613217"/>
                <a:gd name="connsiteY187-4690" fmla="*/ 619845 h 6281670"/>
                <a:gd name="connsiteX188-4691" fmla="*/ 443515 w 8613217"/>
                <a:gd name="connsiteY188-4692" fmla="*/ 1227575 h 6281670"/>
                <a:gd name="connsiteX189-4693" fmla="*/ 806942 w 8613217"/>
                <a:gd name="connsiteY189-4694" fmla="*/ 1996156 h 6281670"/>
                <a:gd name="connsiteX190-4695" fmla="*/ 1087589 w 8613217"/>
                <a:gd name="connsiteY190-4696" fmla="*/ 2216231 h 6281670"/>
                <a:gd name="connsiteX191-4697" fmla="*/ 1317086 w 8613217"/>
                <a:gd name="connsiteY191-4698" fmla="*/ 2233729 h 6281670"/>
                <a:gd name="connsiteX192-4699" fmla="*/ 1327181 w 8613217"/>
                <a:gd name="connsiteY192-4700" fmla="*/ 2198060 h 6281670"/>
                <a:gd name="connsiteX193-4701" fmla="*/ 816364 w 8613217"/>
                <a:gd name="connsiteY193-4702" fmla="*/ 1324489 h 6281670"/>
                <a:gd name="connsiteX194-4703" fmla="*/ 702625 w 8613217"/>
                <a:gd name="connsiteY194-4704" fmla="*/ 1031056 h 6281670"/>
                <a:gd name="connsiteX195-4705" fmla="*/ 767908 w 8613217"/>
                <a:gd name="connsiteY195-4706" fmla="*/ 1173061 h 6281670"/>
                <a:gd name="connsiteX196-4707" fmla="*/ 1444285 w 8613217"/>
                <a:gd name="connsiteY196-4708" fmla="*/ 2226326 h 6281670"/>
                <a:gd name="connsiteX197-4709" fmla="*/ 2209501 w 8613217"/>
                <a:gd name="connsiteY197-4710" fmla="*/ 2876457 h 6281670"/>
                <a:gd name="connsiteX198-4711" fmla="*/ 2308434 w 8613217"/>
                <a:gd name="connsiteY198-4712" fmla="*/ 2939720 h 6281670"/>
                <a:gd name="connsiteX199-4713" fmla="*/ 2340738 w 8613217"/>
                <a:gd name="connsiteY199-4714" fmla="*/ 2972025 h 6281670"/>
                <a:gd name="connsiteX200-4715" fmla="*/ 2302377 w 8613217"/>
                <a:gd name="connsiteY200-4716" fmla="*/ 2972025 h 6281670"/>
                <a:gd name="connsiteX201-4717" fmla="*/ 2266034 w 8613217"/>
                <a:gd name="connsiteY201-4718" fmla="*/ 2967313 h 6281670"/>
                <a:gd name="connsiteX202-4719" fmla="*/ 1817807 w 8613217"/>
                <a:gd name="connsiteY202-4720" fmla="*/ 3025866 h 6281670"/>
                <a:gd name="connsiteX203-4721" fmla="*/ 1007500 w 8613217"/>
                <a:gd name="connsiteY203-4722" fmla="*/ 3309877 h 6281670"/>
                <a:gd name="connsiteX204-4723" fmla="*/ 960389 w 8613217"/>
                <a:gd name="connsiteY204-4724" fmla="*/ 3293725 h 6281670"/>
                <a:gd name="connsiteX205-4725" fmla="*/ 446207 w 8613217"/>
                <a:gd name="connsiteY205-4726" fmla="*/ 3134221 h 6281670"/>
                <a:gd name="connsiteX206-4727" fmla="*/ 217383 w 8613217"/>
                <a:gd name="connsiteY206-4728" fmla="*/ 3227096 h 6281670"/>
                <a:gd name="connsiteX207-4729" fmla="*/ 0 w 8613217"/>
                <a:gd name="connsiteY207-4730" fmla="*/ 3236518 h 6281670"/>
                <a:gd name="connsiteX208-4731" fmla="*/ 0 w 8613217"/>
                <a:gd name="connsiteY208-4732" fmla="*/ 3330740 h 6281670"/>
                <a:gd name="connsiteX209-4733" fmla="*/ 9422 w 8613217"/>
                <a:gd name="connsiteY209-4734" fmla="*/ 3346892 h 6281670"/>
                <a:gd name="connsiteX210-4735" fmla="*/ 255072 w 8613217"/>
                <a:gd name="connsiteY210-4736" fmla="*/ 3717723 h 6281670"/>
                <a:gd name="connsiteX211-4737" fmla="*/ 747044 w 8613217"/>
                <a:gd name="connsiteY211-4738" fmla="*/ 3826078 h 6281670"/>
                <a:gd name="connsiteX212-4739" fmla="*/ 1016249 w 8613217"/>
                <a:gd name="connsiteY212-4740" fmla="*/ 3490244 h 6281670"/>
                <a:gd name="connsiteX213-4741" fmla="*/ 981253 w 8613217"/>
                <a:gd name="connsiteY213-4742" fmla="*/ 3461305 h 6281670"/>
                <a:gd name="connsiteX214-4743" fmla="*/ 563312 w 8613217"/>
                <a:gd name="connsiteY214-4744" fmla="*/ 3490917 h 6281670"/>
                <a:gd name="connsiteX215-4745" fmla="*/ 390347 w 8613217"/>
                <a:gd name="connsiteY215-4746" fmla="*/ 3460632 h 6281670"/>
                <a:gd name="connsiteX216-4747" fmla="*/ 489953 w 8613217"/>
                <a:gd name="connsiteY216-4748" fmla="*/ 3463997 h 6281670"/>
                <a:gd name="connsiteX217-4749" fmla="*/ 903183 w 8613217"/>
                <a:gd name="connsiteY217-4750" fmla="*/ 3408137 h 6281670"/>
                <a:gd name="connsiteX218-4751" fmla="*/ 1043170 w 8613217"/>
                <a:gd name="connsiteY218-4752" fmla="*/ 3372467 h 6281670"/>
                <a:gd name="connsiteX219-4753" fmla="*/ 1508895 w 8613217"/>
                <a:gd name="connsiteY219-4754" fmla="*/ 3218347 h 6281670"/>
                <a:gd name="connsiteX220-4755" fmla="*/ 1912029 w 8613217"/>
                <a:gd name="connsiteY220-4756" fmla="*/ 3101243 h 6281670"/>
                <a:gd name="connsiteX221-4757" fmla="*/ 1912029 w 8613217"/>
                <a:gd name="connsiteY221-4758" fmla="*/ 3101243 h 6281670"/>
                <a:gd name="connsiteX222-4759" fmla="*/ 1924816 w 8613217"/>
                <a:gd name="connsiteY222-4760" fmla="*/ 3099224 h 6281670"/>
                <a:gd name="connsiteX223-4761" fmla="*/ 1986061 w 8613217"/>
                <a:gd name="connsiteY223-4762" fmla="*/ 3087783 h 6281670"/>
                <a:gd name="connsiteX224-4763" fmla="*/ 1992791 w 8613217"/>
                <a:gd name="connsiteY224-4764" fmla="*/ 3087110 h 6281670"/>
                <a:gd name="connsiteX225-4765" fmla="*/ 2087013 w 8613217"/>
                <a:gd name="connsiteY225-4766" fmla="*/ 3074322 h 6281670"/>
                <a:gd name="connsiteX226-4767" fmla="*/ 2113933 w 8613217"/>
                <a:gd name="connsiteY226-4768" fmla="*/ 3072976 h 6281670"/>
                <a:gd name="connsiteX227-4769" fmla="*/ 2118644 w 8613217"/>
                <a:gd name="connsiteY227-4770" fmla="*/ 3064227 h 6281670"/>
                <a:gd name="connsiteX228-4771" fmla="*/ 2257958 w 8613217"/>
                <a:gd name="connsiteY228-4772" fmla="*/ 3064227 h 6281670"/>
                <a:gd name="connsiteX229-4773" fmla="*/ 2262669 w 8613217"/>
                <a:gd name="connsiteY229-4774" fmla="*/ 3072976 h 6281670"/>
                <a:gd name="connsiteX230-4775" fmla="*/ 2434960 w 8613217"/>
                <a:gd name="connsiteY230-4776" fmla="*/ 3101243 h 6281670"/>
                <a:gd name="connsiteX231-4777" fmla="*/ 2635518 w 8613217"/>
                <a:gd name="connsiteY231-4778" fmla="*/ 3164506 h 6281670"/>
                <a:gd name="connsiteX232-4779" fmla="*/ 3038653 w 8613217"/>
                <a:gd name="connsiteY232-4780" fmla="*/ 3453902 h 6281670"/>
                <a:gd name="connsiteX233-4781" fmla="*/ 3580428 w 8613217"/>
                <a:gd name="connsiteY233-4782" fmla="*/ 4087880 h 6281670"/>
                <a:gd name="connsiteX234-4783" fmla="*/ 3776274 w 8613217"/>
                <a:gd name="connsiteY234-4784" fmla="*/ 4626290 h 6281670"/>
                <a:gd name="connsiteX235-4785" fmla="*/ 3813963 w 8613217"/>
                <a:gd name="connsiteY235-4786" fmla="*/ 4802619 h 6281670"/>
                <a:gd name="connsiteX236-4787" fmla="*/ 3811944 w 8613217"/>
                <a:gd name="connsiteY236-4788" fmla="*/ 5407658 h 6281670"/>
                <a:gd name="connsiteX237-4789" fmla="*/ 3881265 w 8613217"/>
                <a:gd name="connsiteY237-4790" fmla="*/ 5874056 h 6281670"/>
                <a:gd name="connsiteX238-4791" fmla="*/ 3879919 w 8613217"/>
                <a:gd name="connsiteY238-4792" fmla="*/ 5898957 h 6281670"/>
                <a:gd name="connsiteX239-4793" fmla="*/ 3757430 w 8613217"/>
                <a:gd name="connsiteY239-4794" fmla="*/ 5946068 h 6281670"/>
                <a:gd name="connsiteX240-4795" fmla="*/ 3743970 w 8613217"/>
                <a:gd name="connsiteY240-4796" fmla="*/ 6053750 h 6281670"/>
                <a:gd name="connsiteX241-4797" fmla="*/ 3803195 w 8613217"/>
                <a:gd name="connsiteY241-4798" fmla="*/ 6092112 h 6281670"/>
                <a:gd name="connsiteX242-4799" fmla="*/ 3896071 w 8613217"/>
                <a:gd name="connsiteY242-4800" fmla="*/ 6023464 h 6281670"/>
                <a:gd name="connsiteX243-4801" fmla="*/ 3920972 w 8613217"/>
                <a:gd name="connsiteY243-4802" fmla="*/ 5996544 h 6281670"/>
                <a:gd name="connsiteX244-4803" fmla="*/ 3918953 w 8613217"/>
                <a:gd name="connsiteY244-4804" fmla="*/ 6053077 h 6281670"/>
                <a:gd name="connsiteX245-4805" fmla="*/ 3931741 w 8613217"/>
                <a:gd name="connsiteY245-4806" fmla="*/ 6077978 h 6281670"/>
                <a:gd name="connsiteX246-4807" fmla="*/ 3951931 w 8613217"/>
                <a:gd name="connsiteY246-4808" fmla="*/ 6055769 h 6281670"/>
                <a:gd name="connsiteX247-4809" fmla="*/ 3972121 w 8613217"/>
                <a:gd name="connsiteY247-4810" fmla="*/ 5988468 h 6281670"/>
                <a:gd name="connsiteX248-4811" fmla="*/ 3994331 w 8613217"/>
                <a:gd name="connsiteY248-4812" fmla="*/ 5968277 h 6281670"/>
                <a:gd name="connsiteX249-4813" fmla="*/ 4005099 w 8613217"/>
                <a:gd name="connsiteY249-4814" fmla="*/ 5995198 h 6281670"/>
                <a:gd name="connsiteX250-4815" fmla="*/ 4071054 w 8613217"/>
                <a:gd name="connsiteY250-4816" fmla="*/ 6040290 h 6281670"/>
                <a:gd name="connsiteX251-4817" fmla="*/ 4100667 w 8613217"/>
                <a:gd name="connsiteY251-4818" fmla="*/ 6026829 h 6281670"/>
                <a:gd name="connsiteX252-4819" fmla="*/ 4110089 w 8613217"/>
                <a:gd name="connsiteY252-4820" fmla="*/ 5993179 h 6281670"/>
                <a:gd name="connsiteX253-4821" fmla="*/ 4124895 w 8613217"/>
                <a:gd name="connsiteY253-4822" fmla="*/ 6032214 h 6281670"/>
                <a:gd name="connsiteX254-4823" fmla="*/ 4117492 w 8613217"/>
                <a:gd name="connsiteY254-4824" fmla="*/ 6106918 h 6281670"/>
                <a:gd name="connsiteX255-4825" fmla="*/ 4080476 w 8613217"/>
                <a:gd name="connsiteY255-4826" fmla="*/ 6141242 h 6281670"/>
                <a:gd name="connsiteX256-4827" fmla="*/ 4176717 w 8613217"/>
                <a:gd name="connsiteY256-4828" fmla="*/ 6189025 h 6281670"/>
                <a:gd name="connsiteX257-4829" fmla="*/ 4170660 w 8613217"/>
                <a:gd name="connsiteY257-4830" fmla="*/ 6271133 h 6281670"/>
                <a:gd name="connsiteX258-4831" fmla="*/ 4195562 w 8613217"/>
                <a:gd name="connsiteY258-4832" fmla="*/ 6277863 h 6281670"/>
                <a:gd name="connsiteX259-4833" fmla="*/ 4261517 w 8613217"/>
                <a:gd name="connsiteY259-4834" fmla="*/ 6267768 h 6281670"/>
                <a:gd name="connsiteX260-4835" fmla="*/ 4289784 w 8613217"/>
                <a:gd name="connsiteY260-4836" fmla="*/ 6247578 h 6281670"/>
                <a:gd name="connsiteX261-4837" fmla="*/ 4295840 w 8613217"/>
                <a:gd name="connsiteY261-4838" fmla="*/ 6204505 h 6281670"/>
                <a:gd name="connsiteX262-4839" fmla="*/ 4305936 w 8613217"/>
                <a:gd name="connsiteY262-4840" fmla="*/ 6182969 h 6281670"/>
                <a:gd name="connsiteX263-4841" fmla="*/ 4324107 w 8613217"/>
                <a:gd name="connsiteY263-4842" fmla="*/ 6199794 h 6281670"/>
                <a:gd name="connsiteX264-4843" fmla="*/ 4336894 w 8613217"/>
                <a:gd name="connsiteY264-4844" fmla="*/ 6230752 h 6281670"/>
                <a:gd name="connsiteX265-4845" fmla="*/ 4342951 w 8613217"/>
                <a:gd name="connsiteY265-4846" fmla="*/ 6226714 h 6281670"/>
                <a:gd name="connsiteX266-4847" fmla="*/ 4369872 w 8613217"/>
                <a:gd name="connsiteY266-4848" fmla="*/ 6185660 h 6281670"/>
                <a:gd name="connsiteX267-4849" fmla="*/ 4382659 w 8613217"/>
                <a:gd name="connsiteY267-4850" fmla="*/ 6234791 h 6281670"/>
                <a:gd name="connsiteX268-4851" fmla="*/ 4406888 w 8613217"/>
                <a:gd name="connsiteY268-4852" fmla="*/ 6265749 h 6281670"/>
                <a:gd name="connsiteX269-4853" fmla="*/ 4484284 w 8613217"/>
                <a:gd name="connsiteY269-4854" fmla="*/ 6275171 h 6281670"/>
                <a:gd name="connsiteX270-4855" fmla="*/ 4499090 w 8613217"/>
                <a:gd name="connsiteY270-4856" fmla="*/ 6272479 h 6281670"/>
                <a:gd name="connsiteX271-4857" fmla="*/ 4512551 w 8613217"/>
                <a:gd name="connsiteY271-4858" fmla="*/ 6181622 h 6281670"/>
                <a:gd name="connsiteX272-4859" fmla="*/ 4572449 w 8613217"/>
                <a:gd name="connsiteY272-4860" fmla="*/ 6153356 h 6281670"/>
                <a:gd name="connsiteX273-4861" fmla="*/ 4575814 w 8613217"/>
                <a:gd name="connsiteY273-4862" fmla="*/ 6127781 h 6281670"/>
                <a:gd name="connsiteX274-4863" fmla="*/ 4538125 w 8613217"/>
                <a:gd name="connsiteY274-4864" fmla="*/ 6076633 h 6281670"/>
                <a:gd name="connsiteX275-4865" fmla="*/ 4536779 w 8613217"/>
                <a:gd name="connsiteY275-4866" fmla="*/ 6042309 h 6281670"/>
                <a:gd name="connsiteX276-4867" fmla="*/ 4573122 w 8613217"/>
                <a:gd name="connsiteY276-4868" fmla="*/ 6032214 h 6281670"/>
                <a:gd name="connsiteX277-4869" fmla="*/ 4637731 w 8613217"/>
                <a:gd name="connsiteY277-4870" fmla="*/ 6051058 h 6281670"/>
                <a:gd name="connsiteX278-4871" fmla="*/ 4665997 w 8613217"/>
                <a:gd name="connsiteY278-4872" fmla="*/ 6029522 h 6281670"/>
                <a:gd name="connsiteX279-4873" fmla="*/ 4665997 w 8613217"/>
                <a:gd name="connsiteY279-4874" fmla="*/ 5985776 h 6281670"/>
                <a:gd name="connsiteX280-4875" fmla="*/ 4681477 w 8613217"/>
                <a:gd name="connsiteY280-4876" fmla="*/ 5966931 h 6281670"/>
                <a:gd name="connsiteX281-4877" fmla="*/ 4701667 w 8613217"/>
                <a:gd name="connsiteY281-4878" fmla="*/ 5981065 h 6281670"/>
                <a:gd name="connsiteX282-4879" fmla="*/ 4724550 w 8613217"/>
                <a:gd name="connsiteY282-4880" fmla="*/ 6054423 h 6281670"/>
                <a:gd name="connsiteX283-4881" fmla="*/ 4743394 w 8613217"/>
                <a:gd name="connsiteY283-4882" fmla="*/ 6073268 h 6281670"/>
                <a:gd name="connsiteX284-4883" fmla="*/ 4752143 w 8613217"/>
                <a:gd name="connsiteY284-4884" fmla="*/ 6050385 h 6281670"/>
                <a:gd name="connsiteX285-4885" fmla="*/ 4752143 w 8613217"/>
                <a:gd name="connsiteY285-4886" fmla="*/ 5996544 h 6281670"/>
                <a:gd name="connsiteX286-4887" fmla="*/ 4800600 w 8613217"/>
                <a:gd name="connsiteY286-4888" fmla="*/ 6046347 h 6281670"/>
                <a:gd name="connsiteX287-4889" fmla="*/ 4859825 w 8613217"/>
                <a:gd name="connsiteY287-4890" fmla="*/ 6088747 h 6281670"/>
                <a:gd name="connsiteX288-4891" fmla="*/ 4932511 w 8613217"/>
                <a:gd name="connsiteY288-4892" fmla="*/ 6036252 h 6281670"/>
                <a:gd name="connsiteX289-4893" fmla="*/ 4919050 w 8613217"/>
                <a:gd name="connsiteY289-4894" fmla="*/ 5940011 h 6281670"/>
                <a:gd name="connsiteX290-4895" fmla="*/ 4830213 w 8613217"/>
                <a:gd name="connsiteY290-4896" fmla="*/ 5933281 h 6281670"/>
                <a:gd name="connsiteX291-4897" fmla="*/ 4779064 w 8613217"/>
                <a:gd name="connsiteY291-4898" fmla="*/ 5876074 h 6281670"/>
                <a:gd name="connsiteX292-4899" fmla="*/ 4778391 w 8613217"/>
                <a:gd name="connsiteY292-4900" fmla="*/ 5829637 h 6281670"/>
                <a:gd name="connsiteX293-4901" fmla="*/ 5091342 w 8613217"/>
                <a:gd name="connsiteY293-4902" fmla="*/ 5236712 h 6281670"/>
                <a:gd name="connsiteX294-4903" fmla="*/ 5116243 w 8613217"/>
                <a:gd name="connsiteY294-4904" fmla="*/ 5202389 h 6281670"/>
                <a:gd name="connsiteX295-4905" fmla="*/ 5269690 w 8613217"/>
                <a:gd name="connsiteY295-4906" fmla="*/ 5086631 h 6281670"/>
                <a:gd name="connsiteX296-4907" fmla="*/ 5744837 w 8613217"/>
                <a:gd name="connsiteY296-4908" fmla="*/ 4795889 h 6281670"/>
                <a:gd name="connsiteX297-4909" fmla="*/ 5814830 w 8613217"/>
                <a:gd name="connsiteY297-4910" fmla="*/ 4775699 h 6281670"/>
                <a:gd name="connsiteX298-4911" fmla="*/ 6103553 w 8613217"/>
                <a:gd name="connsiteY298-4912" fmla="*/ 4765603 h 6281670"/>
                <a:gd name="connsiteX299-4913" fmla="*/ 7086824 w 8613217"/>
                <a:gd name="connsiteY299-4914" fmla="*/ 4811369 h 6281670"/>
                <a:gd name="connsiteX300-4915" fmla="*/ 7489959 w 8613217"/>
                <a:gd name="connsiteY300-4916" fmla="*/ 4805311 h 6281670"/>
                <a:gd name="connsiteX301-4917" fmla="*/ 7516880 w 8613217"/>
                <a:gd name="connsiteY301-4918" fmla="*/ 4801946 h 6281670"/>
                <a:gd name="connsiteX302-4919" fmla="*/ 7536397 w 8613217"/>
                <a:gd name="connsiteY302-4920" fmla="*/ 4800600 h 6281670"/>
                <a:gd name="connsiteX303-4921" fmla="*/ 7619850 w 8613217"/>
                <a:gd name="connsiteY303-4922" fmla="*/ 4791178 h 6281670"/>
                <a:gd name="connsiteX304-4923" fmla="*/ 7661577 w 8613217"/>
                <a:gd name="connsiteY304-4924" fmla="*/ 4813388 h 6281670"/>
                <a:gd name="connsiteX305-4925" fmla="*/ 7920014 w 8613217"/>
                <a:gd name="connsiteY305-4926" fmla="*/ 5004523 h 6281670"/>
                <a:gd name="connsiteX306-4927" fmla="*/ 8354780 w 8613217"/>
                <a:gd name="connsiteY306-4928" fmla="*/ 4830886 h 6281670"/>
                <a:gd name="connsiteX307-4929" fmla="*/ 8579567 w 8613217"/>
                <a:gd name="connsiteY307-4930" fmla="*/ 4409580 h 6281670"/>
                <a:gd name="connsiteX308-4931" fmla="*/ 8613217 w 8613217"/>
                <a:gd name="connsiteY308-4932" fmla="*/ 4250076 h 6281670"/>
                <a:gd name="connsiteX309-4933" fmla="*/ 8613217 w 8613217"/>
                <a:gd name="connsiteY309-4934" fmla="*/ 4196235 h 6281670"/>
                <a:gd name="connsiteX310-4935" fmla="*/ 8420062 w 8613217"/>
                <a:gd name="connsiteY310-4936" fmla="*/ 4211041 h 6281670"/>
                <a:gd name="connsiteX311-4937" fmla="*/ 4571776 w 8613217"/>
                <a:gd name="connsiteY311-4938" fmla="*/ 915970 h 6281670"/>
                <a:gd name="connsiteX312-4939" fmla="*/ 4583890 w 8613217"/>
                <a:gd name="connsiteY312-4940" fmla="*/ 888377 h 6281670"/>
                <a:gd name="connsiteX313-4941" fmla="*/ 4571776 w 8613217"/>
                <a:gd name="connsiteY313-4942" fmla="*/ 915970 h 6281670"/>
                <a:gd name="connsiteX314-4943" fmla="*/ 2362948 w 8613217"/>
                <a:gd name="connsiteY314-4944" fmla="*/ 965100 h 6281670"/>
                <a:gd name="connsiteX315-4945" fmla="*/ 2363621 w 8613217"/>
                <a:gd name="connsiteY315-4946" fmla="*/ 962408 h 6281670"/>
                <a:gd name="connsiteX316-4947" fmla="*/ 2368332 w 8613217"/>
                <a:gd name="connsiteY316-4948" fmla="*/ 967119 h 6281670"/>
                <a:gd name="connsiteX317-4949" fmla="*/ 2362948 w 8613217"/>
                <a:gd name="connsiteY317-4950" fmla="*/ 965100 h 6281670"/>
                <a:gd name="connsiteX318-4951" fmla="*/ 2435633 w 8613217"/>
                <a:gd name="connsiteY318-4952" fmla="*/ 1055284 h 6281670"/>
                <a:gd name="connsiteX319-4953" fmla="*/ 2426211 w 8613217"/>
                <a:gd name="connsiteY319-4954" fmla="*/ 1053265 h 6281670"/>
                <a:gd name="connsiteX320-4955" fmla="*/ 2370351 w 8613217"/>
                <a:gd name="connsiteY320-4956" fmla="*/ 968465 h 6281670"/>
                <a:gd name="connsiteX321-4957" fmla="*/ 2432268 w 8613217"/>
                <a:gd name="connsiteY321-4958" fmla="*/ 1045862 h 6281670"/>
                <a:gd name="connsiteX322-4959" fmla="*/ 2435633 w 8613217"/>
                <a:gd name="connsiteY322-4960" fmla="*/ 1055284 h 6281670"/>
                <a:gd name="connsiteX323-4961" fmla="*/ 695895 w 8613217"/>
                <a:gd name="connsiteY323-4962" fmla="*/ 1016922 h 6281670"/>
                <a:gd name="connsiteX324-4963" fmla="*/ 692530 w 8613217"/>
                <a:gd name="connsiteY324-4964" fmla="*/ 1005481 h 6281670"/>
                <a:gd name="connsiteX325-4965" fmla="*/ 695895 w 8613217"/>
                <a:gd name="connsiteY325-4966" fmla="*/ 1016922 h 6281670"/>
                <a:gd name="connsiteX326-4967" fmla="*/ 4511205 w 8613217"/>
                <a:gd name="connsiteY326-4968" fmla="*/ 6014042 h 6281670"/>
                <a:gd name="connsiteX327-4969" fmla="*/ 4537452 w 8613217"/>
                <a:gd name="connsiteY327-4970" fmla="*/ 5944049 h 6281670"/>
                <a:gd name="connsiteX328-4971" fmla="*/ 4511205 w 8613217"/>
                <a:gd name="connsiteY328-4972" fmla="*/ 6014042 h 6281670"/>
                <a:gd name="connsiteX329-4973" fmla="*/ 4750797 w 8613217"/>
                <a:gd name="connsiteY329-4974" fmla="*/ 5917128 h 6281670"/>
                <a:gd name="connsiteX330-4975" fmla="*/ 4741375 w 8613217"/>
                <a:gd name="connsiteY330-4976" fmla="*/ 5939338 h 6281670"/>
                <a:gd name="connsiteX331-4977" fmla="*/ 4732626 w 8613217"/>
                <a:gd name="connsiteY331-4978" fmla="*/ 5935300 h 6281670"/>
                <a:gd name="connsiteX332-4979" fmla="*/ 4727915 w 8613217"/>
                <a:gd name="connsiteY332-4980" fmla="*/ 5907706 h 6281670"/>
                <a:gd name="connsiteX333-4981" fmla="*/ 4750797 w 8613217"/>
                <a:gd name="connsiteY333-4982" fmla="*/ 5875402 h 6281670"/>
                <a:gd name="connsiteX334-4983" fmla="*/ 4750797 w 8613217"/>
                <a:gd name="connsiteY334-4984" fmla="*/ 5917128 h 6281670"/>
                <a:gd name="connsiteX335-4985" fmla="*/ 4875978 w 8613217"/>
                <a:gd name="connsiteY335-4986" fmla="*/ 5457461 h 6281670"/>
                <a:gd name="connsiteX336-4987" fmla="*/ 4616868 w 8613217"/>
                <a:gd name="connsiteY336-4988" fmla="*/ 5877421 h 6281670"/>
                <a:gd name="connsiteX337-4989" fmla="*/ 4562354 w 8613217"/>
                <a:gd name="connsiteY337-4990" fmla="*/ 5884824 h 6281670"/>
                <a:gd name="connsiteX338-4991" fmla="*/ 4880015 w 8613217"/>
                <a:gd name="connsiteY338-4992" fmla="*/ 5419772 h 6281670"/>
                <a:gd name="connsiteX339-4993" fmla="*/ 4875978 w 8613217"/>
                <a:gd name="connsiteY339-4994" fmla="*/ 5457461 h 6281670"/>
                <a:gd name="connsiteX340-4995" fmla="*/ 5020675 w 8613217"/>
                <a:gd name="connsiteY340-4996" fmla="*/ 5141145 h 6281670"/>
                <a:gd name="connsiteX341-4997" fmla="*/ 4989717 w 8613217"/>
                <a:gd name="connsiteY341-4998" fmla="*/ 5179506 h 6281670"/>
                <a:gd name="connsiteX342-4999" fmla="*/ 4445922 w 8613217"/>
                <a:gd name="connsiteY342-5000" fmla="*/ 5878767 h 6281670"/>
                <a:gd name="connsiteX343-5001" fmla="*/ 4415637 w 8613217"/>
                <a:gd name="connsiteY343-5002" fmla="*/ 5953471 h 6281670"/>
                <a:gd name="connsiteX344-5003" fmla="*/ 4357085 w 8613217"/>
                <a:gd name="connsiteY344-5004" fmla="*/ 6075286 h 6281670"/>
                <a:gd name="connsiteX345-5005" fmla="*/ 4338240 w 8613217"/>
                <a:gd name="connsiteY345-5006" fmla="*/ 6125762 h 6281670"/>
                <a:gd name="connsiteX346-5007" fmla="*/ 4322761 w 8613217"/>
                <a:gd name="connsiteY346-5008" fmla="*/ 6080671 h 6281670"/>
                <a:gd name="connsiteX347-5009" fmla="*/ 4306609 w 8613217"/>
                <a:gd name="connsiteY347-5010" fmla="*/ 6061826 h 6281670"/>
                <a:gd name="connsiteX348-5011" fmla="*/ 4295168 w 8613217"/>
                <a:gd name="connsiteY348-5012" fmla="*/ 6082689 h 6281670"/>
                <a:gd name="connsiteX349-5013" fmla="*/ 4292475 w 8613217"/>
                <a:gd name="connsiteY349-5014" fmla="*/ 6112302 h 6281670"/>
                <a:gd name="connsiteX350-5015" fmla="*/ 4277669 w 8613217"/>
                <a:gd name="connsiteY350-5016" fmla="*/ 6097496 h 6281670"/>
                <a:gd name="connsiteX351-5017" fmla="*/ 4183447 w 8613217"/>
                <a:gd name="connsiteY351-5018" fmla="*/ 5282478 h 6281670"/>
                <a:gd name="connsiteX352-5019" fmla="*/ 4412945 w 8613217"/>
                <a:gd name="connsiteY352-5020" fmla="*/ 4743394 h 6281670"/>
                <a:gd name="connsiteX353-5021" fmla="*/ 5036828 w 8613217"/>
                <a:gd name="connsiteY353-5022" fmla="*/ 3935106 h 6281670"/>
                <a:gd name="connsiteX354-5023" fmla="*/ 5054999 w 8613217"/>
                <a:gd name="connsiteY354-5024" fmla="*/ 3966064 h 6281670"/>
                <a:gd name="connsiteX355-5025" fmla="*/ 5020675 w 8613217"/>
                <a:gd name="connsiteY355-5026" fmla="*/ 5141145 h 6281670"/>
                <a:gd name="connsiteX0-5027" fmla="*/ 8420062 w 8613217"/>
                <a:gd name="connsiteY0-5028" fmla="*/ 4211041 h 6281670"/>
                <a:gd name="connsiteX1-5029" fmla="*/ 7990681 w 8613217"/>
                <a:gd name="connsiteY1-5030" fmla="*/ 4231232 h 6281670"/>
                <a:gd name="connsiteX2-5031" fmla="*/ 7630619 w 8613217"/>
                <a:gd name="connsiteY2-5032" fmla="*/ 4614849 h 6281670"/>
                <a:gd name="connsiteX3-5033" fmla="*/ 7659558 w 8613217"/>
                <a:gd name="connsiteY3-5034" fmla="*/ 4643788 h 6281670"/>
                <a:gd name="connsiteX4-5035" fmla="*/ 7859443 w 8613217"/>
                <a:gd name="connsiteY4-5036" fmla="*/ 4617541 h 6281670"/>
                <a:gd name="connsiteX5-5037" fmla="*/ 8222196 w 8613217"/>
                <a:gd name="connsiteY5-5038" fmla="*/ 4498418 h 6281670"/>
                <a:gd name="connsiteX6-5039" fmla="*/ 8236330 w 8613217"/>
                <a:gd name="connsiteY6-5040" fmla="*/ 4496398 h 6281670"/>
                <a:gd name="connsiteX7-5041" fmla="*/ 8228254 w 8613217"/>
                <a:gd name="connsiteY7-5042" fmla="*/ 4504475 h 6281670"/>
                <a:gd name="connsiteX8-5043" fmla="*/ 7670326 w 8613217"/>
                <a:gd name="connsiteY8-5044" fmla="*/ 4709743 h 6281670"/>
                <a:gd name="connsiteX9-5045" fmla="*/ 7436791 w 8613217"/>
                <a:gd name="connsiteY9-5046" fmla="*/ 4735318 h 6281670"/>
                <a:gd name="connsiteX10-5047" fmla="*/ 6759067 w 8613217"/>
                <a:gd name="connsiteY10-5048" fmla="*/ 4696956 h 6281670"/>
                <a:gd name="connsiteX11-5049" fmla="*/ 6037597 w 8613217"/>
                <a:gd name="connsiteY11-5050" fmla="*/ 4656576 h 6281670"/>
                <a:gd name="connsiteX12-5051" fmla="*/ 6023464 w 8613217"/>
                <a:gd name="connsiteY12-5052" fmla="*/ 4649172 h 6281670"/>
                <a:gd name="connsiteX13-5053" fmla="*/ 6361317 w 8613217"/>
                <a:gd name="connsiteY13-5054" fmla="*/ 4472170 h 6281670"/>
                <a:gd name="connsiteX14-5055" fmla="*/ 6783296 w 8613217"/>
                <a:gd name="connsiteY14-5056" fmla="*/ 4236616 h 6281670"/>
                <a:gd name="connsiteX15-5057" fmla="*/ 7066634 w 8613217"/>
                <a:gd name="connsiteY15-5058" fmla="*/ 4052210 h 6281670"/>
                <a:gd name="connsiteX16-5059" fmla="*/ 7151433 w 8613217"/>
                <a:gd name="connsiteY16-5060" fmla="*/ 4042115 h 6281670"/>
                <a:gd name="connsiteX17-5061" fmla="*/ 7304208 w 8613217"/>
                <a:gd name="connsiteY17-5062" fmla="*/ 4071727 h 6281670"/>
                <a:gd name="connsiteX18-5063" fmla="*/ 7625235 w 8613217"/>
                <a:gd name="connsiteY18-5064" fmla="*/ 3948566 h 6281670"/>
                <a:gd name="connsiteX19-5065" fmla="*/ 8172394 w 8613217"/>
                <a:gd name="connsiteY19-5066" fmla="*/ 2496877 h 6281670"/>
                <a:gd name="connsiteX20-5067" fmla="*/ 7882325 w 8613217"/>
                <a:gd name="connsiteY20-5068" fmla="*/ 1811077 h 6281670"/>
                <a:gd name="connsiteX21-5069" fmla="*/ 7854059 w 8613217"/>
                <a:gd name="connsiteY21-5070" fmla="*/ 1889820 h 6281670"/>
                <a:gd name="connsiteX22-5071" fmla="*/ 7732917 w 8613217"/>
                <a:gd name="connsiteY22-5072" fmla="*/ 2389195 h 6281670"/>
                <a:gd name="connsiteX23-5073" fmla="*/ 7607736 w 8613217"/>
                <a:gd name="connsiteY23-5074" fmla="*/ 2746565 h 6281670"/>
                <a:gd name="connsiteX24-5075" fmla="*/ 7178354 w 8613217"/>
                <a:gd name="connsiteY24-5076" fmla="*/ 3424962 h 6281670"/>
                <a:gd name="connsiteX25-5077" fmla="*/ 7050481 w 8613217"/>
                <a:gd name="connsiteY25-5078" fmla="*/ 3653113 h 6281670"/>
                <a:gd name="connsiteX26-5079" fmla="*/ 7022888 w 8613217"/>
                <a:gd name="connsiteY26-5080" fmla="*/ 3873861 h 6281670"/>
                <a:gd name="connsiteX27-5081" fmla="*/ 7057884 w 8613217"/>
                <a:gd name="connsiteY27-5082" fmla="*/ 3889341 h 6281670"/>
                <a:gd name="connsiteX28-5083" fmla="*/ 7311611 w 8613217"/>
                <a:gd name="connsiteY28-5084" fmla="*/ 3701570 h 6281670"/>
                <a:gd name="connsiteX29-5085" fmla="*/ 7883672 w 8613217"/>
                <a:gd name="connsiteY29-5086" fmla="*/ 2875784 h 6281670"/>
                <a:gd name="connsiteX30-5087" fmla="*/ 7909246 w 8613217"/>
                <a:gd name="connsiteY30-5088" fmla="*/ 2790311 h 6281670"/>
                <a:gd name="connsiteX31-5089" fmla="*/ 7835888 w 8613217"/>
                <a:gd name="connsiteY31-5090" fmla="*/ 3051440 h 6281670"/>
                <a:gd name="connsiteX32-5091" fmla="*/ 7279306 w 8613217"/>
                <a:gd name="connsiteY32-5092" fmla="*/ 3802522 h 6281670"/>
                <a:gd name="connsiteX33-5093" fmla="*/ 6992603 w 8613217"/>
                <a:gd name="connsiteY33-5094" fmla="*/ 4017213 h 6281670"/>
                <a:gd name="connsiteX34-5095" fmla="*/ 6713302 w 8613217"/>
                <a:gd name="connsiteY34-5096" fmla="*/ 4190851 h 6281670"/>
                <a:gd name="connsiteX35-5097" fmla="*/ 6627830 w 8613217"/>
                <a:gd name="connsiteY35-5098" fmla="*/ 4239308 h 6281670"/>
                <a:gd name="connsiteX36-5099" fmla="*/ 6605620 w 8613217"/>
                <a:gd name="connsiteY36-5100" fmla="*/ 4251422 h 6281670"/>
                <a:gd name="connsiteX37-5101" fmla="*/ 6226714 w 8613217"/>
                <a:gd name="connsiteY37-5102" fmla="*/ 4447268 h 6281670"/>
                <a:gd name="connsiteX38-5103" fmla="*/ 5314782 w 8613217"/>
                <a:gd name="connsiteY38-5104" fmla="*/ 4943279 h 6281670"/>
                <a:gd name="connsiteX39-5105" fmla="*/ 5158643 w 8613217"/>
                <a:gd name="connsiteY39-5106" fmla="*/ 5046250 h 6281670"/>
                <a:gd name="connsiteX40-5107" fmla="*/ 5162681 w 8613217"/>
                <a:gd name="connsiteY40-5108" fmla="*/ 5025387 h 6281670"/>
                <a:gd name="connsiteX41-5109" fmla="*/ 5227290 w 8613217"/>
                <a:gd name="connsiteY41-5110" fmla="*/ 4323434 h 6281670"/>
                <a:gd name="connsiteX42-5111" fmla="*/ 5106148 w 8613217"/>
                <a:gd name="connsiteY42-5112" fmla="*/ 3860401 h 6281670"/>
                <a:gd name="connsiteX43-5113" fmla="*/ 5139799 w 8613217"/>
                <a:gd name="connsiteY43-5114" fmla="*/ 3818675 h 6281670"/>
                <a:gd name="connsiteX44-5115" fmla="*/ 5695034 w 8613217"/>
                <a:gd name="connsiteY44-5116" fmla="*/ 3194119 h 6281670"/>
                <a:gd name="connsiteX45-5117" fmla="*/ 5830983 w 8613217"/>
                <a:gd name="connsiteY45-5118" fmla="*/ 3023174 h 6281670"/>
                <a:gd name="connsiteX46-5119" fmla="*/ 5873382 w 8613217"/>
                <a:gd name="connsiteY46-5120" fmla="*/ 3008367 h 6281670"/>
                <a:gd name="connsiteX47-5121" fmla="*/ 5983083 w 8613217"/>
                <a:gd name="connsiteY47-5122" fmla="*/ 3009040 h 6281670"/>
                <a:gd name="connsiteX48-5123" fmla="*/ 6257000 w 8613217"/>
                <a:gd name="connsiteY48-5124" fmla="*/ 2840787 h 6281670"/>
                <a:gd name="connsiteX49-5125" fmla="*/ 6605620 w 8613217"/>
                <a:gd name="connsiteY49-5126" fmla="*/ 2172485 h 6281670"/>
                <a:gd name="connsiteX50-5127" fmla="*/ 6623118 w 8613217"/>
                <a:gd name="connsiteY50-5128" fmla="*/ 1339969 h 6281670"/>
                <a:gd name="connsiteX51-5129" fmla="*/ 6528224 w 8613217"/>
                <a:gd name="connsiteY51-5130" fmla="*/ 660899 h 6281670"/>
                <a:gd name="connsiteX52-5131" fmla="*/ 6514091 w 8613217"/>
                <a:gd name="connsiteY52-5132" fmla="*/ 520239 h 6281670"/>
                <a:gd name="connsiteX53-5133" fmla="*/ 6493900 w 8613217"/>
                <a:gd name="connsiteY53-5134" fmla="*/ 546486 h 6281670"/>
                <a:gd name="connsiteX54-5135" fmla="*/ 6244212 w 8613217"/>
                <a:gd name="connsiteY54-5136" fmla="*/ 975869 h 6281670"/>
                <a:gd name="connsiteX55-5137" fmla="*/ 5935300 w 8613217"/>
                <a:gd name="connsiteY55-5138" fmla="*/ 1788868 h 6281670"/>
                <a:gd name="connsiteX56-5139" fmla="*/ 5707148 w 8613217"/>
                <a:gd name="connsiteY56-5140" fmla="*/ 2531874 h 6281670"/>
                <a:gd name="connsiteX57-5141" fmla="*/ 5679555 w 8613217"/>
                <a:gd name="connsiteY57-5142" fmla="*/ 2738489 h 6281670"/>
                <a:gd name="connsiteX58-5143" fmla="*/ 5734069 w 8613217"/>
                <a:gd name="connsiteY58-5144" fmla="*/ 2914818 h 6281670"/>
                <a:gd name="connsiteX59-5145" fmla="*/ 5963566 w 8613217"/>
                <a:gd name="connsiteY59-5146" fmla="*/ 2599175 h 6281670"/>
                <a:gd name="connsiteX60-5147" fmla="*/ 6141914 w 8613217"/>
                <a:gd name="connsiteY60-5148" fmla="*/ 2254593 h 6281670"/>
                <a:gd name="connsiteX61-5149" fmla="*/ 6262384 w 8613217"/>
                <a:gd name="connsiteY61-5150" fmla="*/ 1884436 h 6281670"/>
                <a:gd name="connsiteX62-5151" fmla="*/ 6343145 w 8613217"/>
                <a:gd name="connsiteY62-5152" fmla="*/ 1508222 h 6281670"/>
                <a:gd name="connsiteX63-5153" fmla="*/ 6310167 w 8613217"/>
                <a:gd name="connsiteY63-5154" fmla="*/ 1747814 h 6281670"/>
                <a:gd name="connsiteX64-5155" fmla="*/ 6045001 w 8613217"/>
                <a:gd name="connsiteY64-5156" fmla="*/ 2568890 h 6281670"/>
                <a:gd name="connsiteX65-5157" fmla="*/ 5560432 w 8613217"/>
                <a:gd name="connsiteY65-5158" fmla="*/ 3235173 h 6281670"/>
                <a:gd name="connsiteX66-5159" fmla="*/ 5096726 w 8613217"/>
                <a:gd name="connsiteY66-5160" fmla="*/ 3741278 h 6281670"/>
                <a:gd name="connsiteX67-5161" fmla="*/ 5067113 w 8613217"/>
                <a:gd name="connsiteY67-5162" fmla="*/ 3767525 h 6281670"/>
                <a:gd name="connsiteX68-5163" fmla="*/ 4911647 w 8613217"/>
                <a:gd name="connsiteY68-5164" fmla="*/ 3459959 h 6281670"/>
                <a:gd name="connsiteX69-5165" fmla="*/ 4890784 w 8613217"/>
                <a:gd name="connsiteY69-5166" fmla="*/ 3404099 h 6281670"/>
                <a:gd name="connsiteX70-5167" fmla="*/ 4952701 w 8613217"/>
                <a:gd name="connsiteY70-5168" fmla="*/ 2717626 h 6281670"/>
                <a:gd name="connsiteX71-5169" fmla="*/ 5173449 w 8613217"/>
                <a:gd name="connsiteY71-5170" fmla="*/ 2368332 h 6281670"/>
                <a:gd name="connsiteX72-5171" fmla="*/ 5481689 w 8613217"/>
                <a:gd name="connsiteY72-5172" fmla="*/ 1759928 h 6281670"/>
                <a:gd name="connsiteX73-5173" fmla="*/ 5514667 w 8613217"/>
                <a:gd name="connsiteY73-5174" fmla="*/ 1741757 h 6281670"/>
                <a:gd name="connsiteX74-5175" fmla="*/ 5803389 w 8613217"/>
                <a:gd name="connsiteY74-5176" fmla="*/ 1570812 h 6281670"/>
                <a:gd name="connsiteX75-5177" fmla="*/ 5822907 w 8613217"/>
                <a:gd name="connsiteY75-5178" fmla="*/ 1095665 h 6281670"/>
                <a:gd name="connsiteX76-5179" fmla="*/ 5540241 w 8613217"/>
                <a:gd name="connsiteY76-5180" fmla="*/ 601000 h 6281670"/>
                <a:gd name="connsiteX77-5181" fmla="*/ 5514667 w 8613217"/>
                <a:gd name="connsiteY77-5182" fmla="*/ 600327 h 6281670"/>
                <a:gd name="connsiteX78-5183" fmla="*/ 5421791 w 8613217"/>
                <a:gd name="connsiteY78-5184" fmla="*/ 697914 h 6281670"/>
                <a:gd name="connsiteX79-5185" fmla="*/ 5124319 w 8613217"/>
                <a:gd name="connsiteY79-5186" fmla="*/ 1196617 h 6281670"/>
                <a:gd name="connsiteX80-5187" fmla="*/ 5316801 w 8613217"/>
                <a:gd name="connsiteY80-5188" fmla="*/ 1686570 h 6281670"/>
                <a:gd name="connsiteX81-5189" fmla="*/ 5361220 w 8613217"/>
                <a:gd name="connsiteY81-5190" fmla="*/ 1669072 h 6281670"/>
                <a:gd name="connsiteX82-5191" fmla="*/ 5461499 w 8613217"/>
                <a:gd name="connsiteY82-5192" fmla="*/ 1248439 h 6281670"/>
                <a:gd name="connsiteX83-5193" fmla="*/ 5491784 w 8613217"/>
                <a:gd name="connsiteY83-5194" fmla="*/ 1043170 h 6281670"/>
                <a:gd name="connsiteX84-5195" fmla="*/ 5497841 w 8613217"/>
                <a:gd name="connsiteY84-5196" fmla="*/ 1081532 h 6281670"/>
                <a:gd name="connsiteX85-5197" fmla="*/ 5481016 w 8613217"/>
                <a:gd name="connsiteY85-5198" fmla="*/ 1353429 h 6281670"/>
                <a:gd name="connsiteX86-5199" fmla="*/ 5415734 w 8613217"/>
                <a:gd name="connsiteY86-5200" fmla="*/ 1727624 h 6281670"/>
                <a:gd name="connsiteX87-5201" fmla="*/ 5151240 w 8613217"/>
                <a:gd name="connsiteY87-5202" fmla="*/ 2245171 h 6281670"/>
                <a:gd name="connsiteX88-5203" fmla="*/ 4908282 w 8613217"/>
                <a:gd name="connsiteY88-5204" fmla="*/ 2596483 h 6281670"/>
                <a:gd name="connsiteX89-5205" fmla="*/ 4750124 w 8613217"/>
                <a:gd name="connsiteY89-5206" fmla="*/ 2989523 h 6281670"/>
                <a:gd name="connsiteX90-5207" fmla="*/ 4737337 w 8613217"/>
                <a:gd name="connsiteY90-5208" fmla="*/ 3162487 h 6281670"/>
                <a:gd name="connsiteX91-5209" fmla="*/ 4680804 w 8613217"/>
                <a:gd name="connsiteY91-5210" fmla="*/ 3076341 h 6281670"/>
                <a:gd name="connsiteX92-5211" fmla="*/ 4591293 w 8613217"/>
                <a:gd name="connsiteY92-5212" fmla="*/ 2915491 h 6281670"/>
                <a:gd name="connsiteX93-5213" fmla="*/ 4552259 w 8613217"/>
                <a:gd name="connsiteY93-5214" fmla="*/ 2838095 h 6281670"/>
                <a:gd name="connsiteX94-5215" fmla="*/ 4404869 w 8613217"/>
                <a:gd name="connsiteY94-5216" fmla="*/ 2499569 h 6281670"/>
                <a:gd name="connsiteX95-5217" fmla="*/ 4425059 w 8613217"/>
                <a:gd name="connsiteY95-5218" fmla="*/ 2408713 h 6281670"/>
                <a:gd name="connsiteX96-5219" fmla="*/ 4497071 w 8613217"/>
                <a:gd name="connsiteY96-5220" fmla="*/ 2304396 h 6281670"/>
                <a:gd name="connsiteX97-5221" fmla="*/ 4551585 w 8613217"/>
                <a:gd name="connsiteY97-5222" fmla="*/ 2152968 h 6281670"/>
                <a:gd name="connsiteX98-5223" fmla="*/ 4741375 w 8613217"/>
                <a:gd name="connsiteY98-5224" fmla="*/ 1413327 h 6281670"/>
                <a:gd name="connsiteX99-5225" fmla="*/ 4929146 w 8613217"/>
                <a:gd name="connsiteY99-5226" fmla="*/ 819730 h 6281670"/>
                <a:gd name="connsiteX100-5227" fmla="*/ 5233347 w 8613217"/>
                <a:gd name="connsiteY100-5228" fmla="*/ 28940 h 6281670"/>
                <a:gd name="connsiteX101-5229" fmla="*/ 5238058 w 8613217"/>
                <a:gd name="connsiteY101-5230" fmla="*/ 0 h 6281670"/>
                <a:gd name="connsiteX102-5231" fmla="*/ 4976929 w 8613217"/>
                <a:gd name="connsiteY102-5232" fmla="*/ 159504 h 6281670"/>
                <a:gd name="connsiteX103-5233" fmla="*/ 4204984 w 8613217"/>
                <a:gd name="connsiteY103-5234" fmla="*/ 890396 h 6281670"/>
                <a:gd name="connsiteX104-5235" fmla="*/ 3943182 w 8613217"/>
                <a:gd name="connsiteY104-5236" fmla="*/ 2139508 h 6281670"/>
                <a:gd name="connsiteX105-5237" fmla="*/ 4076438 w 8613217"/>
                <a:gd name="connsiteY105-5238" fmla="*/ 2389868 h 6281670"/>
                <a:gd name="connsiteX106-5239" fmla="*/ 4215079 w 8613217"/>
                <a:gd name="connsiteY106-5240" fmla="*/ 2474668 h 6281670"/>
                <a:gd name="connsiteX107-5241" fmla="*/ 4244018 w 8613217"/>
                <a:gd name="connsiteY107-5242" fmla="*/ 2445055 h 6281670"/>
                <a:gd name="connsiteX108-5243" fmla="*/ 4230558 w 8613217"/>
                <a:gd name="connsiteY108-5244" fmla="*/ 1718875 h 6281670"/>
                <a:gd name="connsiteX109-5245" fmla="*/ 4411599 w 8613217"/>
                <a:gd name="connsiteY109-5246" fmla="*/ 1186522 h 6281670"/>
                <a:gd name="connsiteX110-5247" fmla="*/ 4552259 w 8613217"/>
                <a:gd name="connsiteY110-5248" fmla="*/ 934815 h 6281670"/>
                <a:gd name="connsiteX111-5249" fmla="*/ 4572449 w 8613217"/>
                <a:gd name="connsiteY111-5250" fmla="*/ 920008 h 6281670"/>
                <a:gd name="connsiteX112-5251" fmla="*/ 4553604 w 8613217"/>
                <a:gd name="connsiteY112-5252" fmla="*/ 956351 h 6281670"/>
                <a:gd name="connsiteX113-5253" fmla="*/ 4390735 w 8613217"/>
                <a:gd name="connsiteY113-5254" fmla="*/ 1302280 h 6281670"/>
                <a:gd name="connsiteX114-5255" fmla="*/ 4340260 w 8613217"/>
                <a:gd name="connsiteY114-5256" fmla="*/ 2524471 h 6281670"/>
                <a:gd name="connsiteX115-5257" fmla="*/ 4501109 w 8613217"/>
                <a:gd name="connsiteY115-5258" fmla="*/ 2892609 h 6281670"/>
                <a:gd name="connsiteX116-5259" fmla="*/ 4692918 w 8613217"/>
                <a:gd name="connsiteY116-5260" fmla="*/ 3241230 h 6281670"/>
                <a:gd name="connsiteX117-5261" fmla="*/ 4992409 w 8613217"/>
                <a:gd name="connsiteY117-5262" fmla="*/ 3809925 h 6281670"/>
                <a:gd name="connsiteX118-5263" fmla="*/ 5000485 w 8613217"/>
                <a:gd name="connsiteY118-5264" fmla="*/ 3847614 h 6281670"/>
                <a:gd name="connsiteX119-5265" fmla="*/ 4993755 w 8613217"/>
                <a:gd name="connsiteY119-5266" fmla="*/ 3855017 h 6281670"/>
                <a:gd name="connsiteX120-5267" fmla="*/ 4993082 w 8613217"/>
                <a:gd name="connsiteY120-5268" fmla="*/ 3855690 h 6281670"/>
                <a:gd name="connsiteX121-5269" fmla="*/ 4982313 w 8613217"/>
                <a:gd name="connsiteY121-5270" fmla="*/ 3867131 h 6281670"/>
                <a:gd name="connsiteX122-5271" fmla="*/ 4626290 w 8613217"/>
                <a:gd name="connsiteY122-5272" fmla="*/ 4274977 h 6281670"/>
                <a:gd name="connsiteX123-5273" fmla="*/ 4180755 w 8613217"/>
                <a:gd name="connsiteY123-5274" fmla="*/ 4968853 h 6281670"/>
                <a:gd name="connsiteX124-5275" fmla="*/ 4071727 w 8613217"/>
                <a:gd name="connsiteY124-5276" fmla="*/ 5853192 h 6281670"/>
                <a:gd name="connsiteX125-5277" fmla="*/ 4040769 w 8613217"/>
                <a:gd name="connsiteY125-5278" fmla="*/ 5907706 h 6281670"/>
                <a:gd name="connsiteX126-5279" fmla="*/ 4005099 w 8613217"/>
                <a:gd name="connsiteY126-5280" fmla="*/ 5881459 h 6281670"/>
                <a:gd name="connsiteX127-5281" fmla="*/ 4007791 w 8613217"/>
                <a:gd name="connsiteY127-5282" fmla="*/ 5830983 h 6281670"/>
                <a:gd name="connsiteX128-5283" fmla="*/ 3990293 w 8613217"/>
                <a:gd name="connsiteY128-5284" fmla="*/ 5807427 h 6281670"/>
                <a:gd name="connsiteX129-5285" fmla="*/ 3964045 w 8613217"/>
                <a:gd name="connsiteY129-5286" fmla="*/ 5789256 h 6281670"/>
                <a:gd name="connsiteX130-5287" fmla="*/ 3941836 w 8613217"/>
                <a:gd name="connsiteY130-5288" fmla="*/ 5705129 h 6281670"/>
                <a:gd name="connsiteX131-5289" fmla="*/ 3908185 w 8613217"/>
                <a:gd name="connsiteY131-5290" fmla="*/ 5236040 h 6281670"/>
                <a:gd name="connsiteX132-5291" fmla="*/ 3918953 w 8613217"/>
                <a:gd name="connsiteY132-5292" fmla="*/ 4237288 h 6281670"/>
                <a:gd name="connsiteX133-5293" fmla="*/ 3786370 w 8613217"/>
                <a:gd name="connsiteY133-5294" fmla="*/ 3122779 h 6281670"/>
                <a:gd name="connsiteX134-5295" fmla="*/ 3570333 w 8613217"/>
                <a:gd name="connsiteY134-5296" fmla="*/ 2570236 h 6281670"/>
                <a:gd name="connsiteX135-5297" fmla="*/ 3563603 w 8613217"/>
                <a:gd name="connsiteY135-5298" fmla="*/ 2556776 h 6281670"/>
                <a:gd name="connsiteX136-5299" fmla="*/ 3556872 w 8613217"/>
                <a:gd name="connsiteY136-5300" fmla="*/ 2543315 h 6281670"/>
                <a:gd name="connsiteX137-5301" fmla="*/ 3531298 w 8613217"/>
                <a:gd name="connsiteY137-5302" fmla="*/ 2494185 h 6281670"/>
                <a:gd name="connsiteX138-5303" fmla="*/ 3525241 w 8613217"/>
                <a:gd name="connsiteY138-5304" fmla="*/ 2482071 h 6281670"/>
                <a:gd name="connsiteX139-5305" fmla="*/ 3410829 w 8613217"/>
                <a:gd name="connsiteY139-5306" fmla="*/ 2273437 h 6281670"/>
                <a:gd name="connsiteX140-5307" fmla="*/ 3411502 w 8613217"/>
                <a:gd name="connsiteY140-5308" fmla="*/ 2229018 h 6281670"/>
                <a:gd name="connsiteX141-5309" fmla="*/ 3451209 w 8613217"/>
                <a:gd name="connsiteY141-5310" fmla="*/ 2126720 h 6281670"/>
                <a:gd name="connsiteX142-5311" fmla="*/ 3431692 w 8613217"/>
                <a:gd name="connsiteY142-5312" fmla="*/ 1895877 h 6281670"/>
                <a:gd name="connsiteX143-5313" fmla="*/ 3186715 w 8613217"/>
                <a:gd name="connsiteY143-5314" fmla="*/ 1401886 h 6281670"/>
                <a:gd name="connsiteX144-5315" fmla="*/ 2531874 w 8613217"/>
                <a:gd name="connsiteY144-5316" fmla="*/ 701952 h 6281670"/>
                <a:gd name="connsiteX145-5317" fmla="*/ 1731662 w 8613217"/>
                <a:gd name="connsiteY145-5318" fmla="*/ 39035 h 6281670"/>
                <a:gd name="connsiteX146-5319" fmla="*/ 1722913 w 8613217"/>
                <a:gd name="connsiteY146-5320" fmla="*/ 36343 h 6281670"/>
                <a:gd name="connsiteX147-5321" fmla="*/ 1723586 w 8613217"/>
                <a:gd name="connsiteY147-5322" fmla="*/ 47111 h 6281670"/>
                <a:gd name="connsiteX148-5323" fmla="*/ 1984042 w 8613217"/>
                <a:gd name="connsiteY148-5324" fmla="*/ 871552 h 6281670"/>
                <a:gd name="connsiteX149-5325" fmla="*/ 2773486 w 8613217"/>
                <a:gd name="connsiteY149-5326" fmla="*/ 2064130 h 6281670"/>
                <a:gd name="connsiteX150-5327" fmla="*/ 3058170 w 8613217"/>
                <a:gd name="connsiteY150-5328" fmla="*/ 2286897 h 6281670"/>
                <a:gd name="connsiteX151-5329" fmla="*/ 3235845 w 8613217"/>
                <a:gd name="connsiteY151-5330" fmla="*/ 2329297 h 6281670"/>
                <a:gd name="connsiteX152-5331" fmla="*/ 3256709 w 8613217"/>
                <a:gd name="connsiteY152-5332" fmla="*/ 2294974 h 6281670"/>
                <a:gd name="connsiteX153-5333" fmla="*/ 3083072 w 8613217"/>
                <a:gd name="connsiteY153-5334" fmla="*/ 1999521 h 6281670"/>
                <a:gd name="connsiteX154-5335" fmla="*/ 2450440 w 8613217"/>
                <a:gd name="connsiteY154-5336" fmla="*/ 1092973 h 6281670"/>
                <a:gd name="connsiteX155-5337" fmla="*/ 2432941 w 8613217"/>
                <a:gd name="connsiteY155-5338" fmla="*/ 1062014 h 6281670"/>
                <a:gd name="connsiteX156-5339" fmla="*/ 2454478 w 8613217"/>
                <a:gd name="connsiteY156-5340" fmla="*/ 1076820 h 6281670"/>
                <a:gd name="connsiteX157-5341" fmla="*/ 2967986 w 8613217"/>
                <a:gd name="connsiteY157-5342" fmla="*/ 1739738 h 6281670"/>
                <a:gd name="connsiteX158-5343" fmla="*/ 3266131 w 8613217"/>
                <a:gd name="connsiteY158-5344" fmla="*/ 2175850 h 6281670"/>
                <a:gd name="connsiteX159-5345" fmla="*/ 3457939 w 8613217"/>
                <a:gd name="connsiteY159-5346" fmla="*/ 2509665 h 6281670"/>
                <a:gd name="connsiteX160-5347" fmla="*/ 3464670 w 8613217"/>
                <a:gd name="connsiteY160-5348" fmla="*/ 2523125 h 6281670"/>
                <a:gd name="connsiteX161-5349" fmla="*/ 3471400 w 8613217"/>
                <a:gd name="connsiteY161-5350" fmla="*/ 2536585 h 6281670"/>
                <a:gd name="connsiteX162-5351" fmla="*/ 3478130 w 8613217"/>
                <a:gd name="connsiteY162-5352" fmla="*/ 2550045 h 6281670"/>
                <a:gd name="connsiteX163-5353" fmla="*/ 3484860 w 8613217"/>
                <a:gd name="connsiteY163-5354" fmla="*/ 2563506 h 6281670"/>
                <a:gd name="connsiteX164-5355" fmla="*/ 3491590 w 8613217"/>
                <a:gd name="connsiteY164-5356" fmla="*/ 2576966 h 6281670"/>
                <a:gd name="connsiteX165-5357" fmla="*/ 3498320 w 8613217"/>
                <a:gd name="connsiteY165-5358" fmla="*/ 2590426 h 6281670"/>
                <a:gd name="connsiteX166-5359" fmla="*/ 3504378 w 8613217"/>
                <a:gd name="connsiteY166-5360" fmla="*/ 2605906 h 6281670"/>
                <a:gd name="connsiteX167-5361" fmla="*/ 3733875 w 8613217"/>
                <a:gd name="connsiteY167-5362" fmla="*/ 3249979 h 6281670"/>
                <a:gd name="connsiteX168-5363" fmla="*/ 3823385 w 8613217"/>
                <a:gd name="connsiteY168-5364" fmla="*/ 4359777 h 6281670"/>
                <a:gd name="connsiteX169-5365" fmla="*/ 3816655 w 8613217"/>
                <a:gd name="connsiteY169-5366" fmla="*/ 4369199 h 6281670"/>
                <a:gd name="connsiteX170-5367" fmla="*/ 3800503 w 8613217"/>
                <a:gd name="connsiteY170-5368" fmla="*/ 4322761 h 6281670"/>
                <a:gd name="connsiteX171-5369" fmla="*/ 3407464 w 8613217"/>
                <a:gd name="connsiteY171-5370" fmla="*/ 3663208 h 6281670"/>
                <a:gd name="connsiteX172-5371" fmla="*/ 2516395 w 8613217"/>
                <a:gd name="connsiteY172-5372" fmla="*/ 2980101 h 6281670"/>
                <a:gd name="connsiteX173-5373" fmla="*/ 2502934 w 8613217"/>
                <a:gd name="connsiteY173-5374" fmla="*/ 2971351 h 6281670"/>
                <a:gd name="connsiteX174-5375" fmla="*/ 2390541 w 8613217"/>
                <a:gd name="connsiteY174-5376" fmla="*/ 2898666 h 6281670"/>
                <a:gd name="connsiteX175-5377" fmla="*/ 2247863 w 8613217"/>
                <a:gd name="connsiteY175-5378" fmla="*/ 2802425 h 6281670"/>
                <a:gd name="connsiteX176-5379" fmla="*/ 2055381 w 8613217"/>
                <a:gd name="connsiteY176-5380" fmla="*/ 2665131 h 6281670"/>
                <a:gd name="connsiteX177-5381" fmla="*/ 1471879 w 8613217"/>
                <a:gd name="connsiteY177-5382" fmla="*/ 2148930 h 6281670"/>
                <a:gd name="connsiteX178-5383" fmla="*/ 1461111 w 8613217"/>
                <a:gd name="connsiteY178-5384" fmla="*/ 2109895 h 6281670"/>
                <a:gd name="connsiteX179-5385" fmla="*/ 1501492 w 8613217"/>
                <a:gd name="connsiteY179-5386" fmla="*/ 1918759 h 6281670"/>
                <a:gd name="connsiteX180-5387" fmla="*/ 1395155 w 8613217"/>
                <a:gd name="connsiteY180-5388" fmla="*/ 1570812 h 6281670"/>
                <a:gd name="connsiteX181-5389" fmla="*/ 937507 w 8613217"/>
                <a:gd name="connsiteY181-5390" fmla="*/ 860783 h 6281670"/>
                <a:gd name="connsiteX182-5391" fmla="*/ 682435 w 8613217"/>
                <a:gd name="connsiteY182-5392" fmla="*/ 471109 h 6281670"/>
                <a:gd name="connsiteX183-5393" fmla="*/ 590905 w 8613217"/>
                <a:gd name="connsiteY183-5394" fmla="*/ 214691 h 6281670"/>
                <a:gd name="connsiteX184-5395" fmla="*/ 581483 w 8613217"/>
                <a:gd name="connsiteY184-5396" fmla="*/ 222767 h 6281670"/>
                <a:gd name="connsiteX185-5397" fmla="*/ 555909 w 8613217"/>
                <a:gd name="connsiteY185-5398" fmla="*/ 262475 h 6281670"/>
                <a:gd name="connsiteX186-5399" fmla="*/ 423998 w 8613217"/>
                <a:gd name="connsiteY186-5400" fmla="*/ 619845 h 6281670"/>
                <a:gd name="connsiteX187-5401" fmla="*/ 443515 w 8613217"/>
                <a:gd name="connsiteY187-5402" fmla="*/ 1227575 h 6281670"/>
                <a:gd name="connsiteX188-5403" fmla="*/ 806942 w 8613217"/>
                <a:gd name="connsiteY188-5404" fmla="*/ 1996156 h 6281670"/>
                <a:gd name="connsiteX189-5405" fmla="*/ 1087589 w 8613217"/>
                <a:gd name="connsiteY189-5406" fmla="*/ 2216231 h 6281670"/>
                <a:gd name="connsiteX190-5407" fmla="*/ 1317086 w 8613217"/>
                <a:gd name="connsiteY190-5408" fmla="*/ 2233729 h 6281670"/>
                <a:gd name="connsiteX191-5409" fmla="*/ 1327181 w 8613217"/>
                <a:gd name="connsiteY191-5410" fmla="*/ 2198060 h 6281670"/>
                <a:gd name="connsiteX192-5411" fmla="*/ 816364 w 8613217"/>
                <a:gd name="connsiteY192-5412" fmla="*/ 1324489 h 6281670"/>
                <a:gd name="connsiteX193-5413" fmla="*/ 702625 w 8613217"/>
                <a:gd name="connsiteY193-5414" fmla="*/ 1031056 h 6281670"/>
                <a:gd name="connsiteX194-5415" fmla="*/ 767908 w 8613217"/>
                <a:gd name="connsiteY194-5416" fmla="*/ 1173061 h 6281670"/>
                <a:gd name="connsiteX195-5417" fmla="*/ 1444285 w 8613217"/>
                <a:gd name="connsiteY195-5418" fmla="*/ 2226326 h 6281670"/>
                <a:gd name="connsiteX196-5419" fmla="*/ 2209501 w 8613217"/>
                <a:gd name="connsiteY196-5420" fmla="*/ 2876457 h 6281670"/>
                <a:gd name="connsiteX197-5421" fmla="*/ 2308434 w 8613217"/>
                <a:gd name="connsiteY197-5422" fmla="*/ 2939720 h 6281670"/>
                <a:gd name="connsiteX198-5423" fmla="*/ 2340738 w 8613217"/>
                <a:gd name="connsiteY198-5424" fmla="*/ 2972025 h 6281670"/>
                <a:gd name="connsiteX199-5425" fmla="*/ 2302377 w 8613217"/>
                <a:gd name="connsiteY199-5426" fmla="*/ 2972025 h 6281670"/>
                <a:gd name="connsiteX200-5427" fmla="*/ 2266034 w 8613217"/>
                <a:gd name="connsiteY200-5428" fmla="*/ 2967313 h 6281670"/>
                <a:gd name="connsiteX201-5429" fmla="*/ 1817807 w 8613217"/>
                <a:gd name="connsiteY201-5430" fmla="*/ 3025866 h 6281670"/>
                <a:gd name="connsiteX202-5431" fmla="*/ 1007500 w 8613217"/>
                <a:gd name="connsiteY202-5432" fmla="*/ 3309877 h 6281670"/>
                <a:gd name="connsiteX203-5433" fmla="*/ 960389 w 8613217"/>
                <a:gd name="connsiteY203-5434" fmla="*/ 3293725 h 6281670"/>
                <a:gd name="connsiteX204-5435" fmla="*/ 446207 w 8613217"/>
                <a:gd name="connsiteY204-5436" fmla="*/ 3134221 h 6281670"/>
                <a:gd name="connsiteX205-5437" fmla="*/ 217383 w 8613217"/>
                <a:gd name="connsiteY205-5438" fmla="*/ 3227096 h 6281670"/>
                <a:gd name="connsiteX206-5439" fmla="*/ 0 w 8613217"/>
                <a:gd name="connsiteY206-5440" fmla="*/ 3236518 h 6281670"/>
                <a:gd name="connsiteX207-5441" fmla="*/ 0 w 8613217"/>
                <a:gd name="connsiteY207-5442" fmla="*/ 3330740 h 6281670"/>
                <a:gd name="connsiteX208-5443" fmla="*/ 9422 w 8613217"/>
                <a:gd name="connsiteY208-5444" fmla="*/ 3346892 h 6281670"/>
                <a:gd name="connsiteX209-5445" fmla="*/ 255072 w 8613217"/>
                <a:gd name="connsiteY209-5446" fmla="*/ 3717723 h 6281670"/>
                <a:gd name="connsiteX210-5447" fmla="*/ 747044 w 8613217"/>
                <a:gd name="connsiteY210-5448" fmla="*/ 3826078 h 6281670"/>
                <a:gd name="connsiteX211-5449" fmla="*/ 1016249 w 8613217"/>
                <a:gd name="connsiteY211-5450" fmla="*/ 3490244 h 6281670"/>
                <a:gd name="connsiteX212-5451" fmla="*/ 981253 w 8613217"/>
                <a:gd name="connsiteY212-5452" fmla="*/ 3461305 h 6281670"/>
                <a:gd name="connsiteX213-5453" fmla="*/ 563312 w 8613217"/>
                <a:gd name="connsiteY213-5454" fmla="*/ 3490917 h 6281670"/>
                <a:gd name="connsiteX214-5455" fmla="*/ 390347 w 8613217"/>
                <a:gd name="connsiteY214-5456" fmla="*/ 3460632 h 6281670"/>
                <a:gd name="connsiteX215-5457" fmla="*/ 489953 w 8613217"/>
                <a:gd name="connsiteY215-5458" fmla="*/ 3463997 h 6281670"/>
                <a:gd name="connsiteX216-5459" fmla="*/ 903183 w 8613217"/>
                <a:gd name="connsiteY216-5460" fmla="*/ 3408137 h 6281670"/>
                <a:gd name="connsiteX217-5461" fmla="*/ 1043170 w 8613217"/>
                <a:gd name="connsiteY217-5462" fmla="*/ 3372467 h 6281670"/>
                <a:gd name="connsiteX218-5463" fmla="*/ 1508895 w 8613217"/>
                <a:gd name="connsiteY218-5464" fmla="*/ 3218347 h 6281670"/>
                <a:gd name="connsiteX219-5465" fmla="*/ 1912029 w 8613217"/>
                <a:gd name="connsiteY219-5466" fmla="*/ 3101243 h 6281670"/>
                <a:gd name="connsiteX220-5467" fmla="*/ 1912029 w 8613217"/>
                <a:gd name="connsiteY220-5468" fmla="*/ 3101243 h 6281670"/>
                <a:gd name="connsiteX221-5469" fmla="*/ 1924816 w 8613217"/>
                <a:gd name="connsiteY221-5470" fmla="*/ 3099224 h 6281670"/>
                <a:gd name="connsiteX222-5471" fmla="*/ 1986061 w 8613217"/>
                <a:gd name="connsiteY222-5472" fmla="*/ 3087783 h 6281670"/>
                <a:gd name="connsiteX223-5473" fmla="*/ 1992791 w 8613217"/>
                <a:gd name="connsiteY223-5474" fmla="*/ 3087110 h 6281670"/>
                <a:gd name="connsiteX224-5475" fmla="*/ 2087013 w 8613217"/>
                <a:gd name="connsiteY224-5476" fmla="*/ 3074322 h 6281670"/>
                <a:gd name="connsiteX225-5477" fmla="*/ 2113933 w 8613217"/>
                <a:gd name="connsiteY225-5478" fmla="*/ 3072976 h 6281670"/>
                <a:gd name="connsiteX226-5479" fmla="*/ 2118644 w 8613217"/>
                <a:gd name="connsiteY226-5480" fmla="*/ 3064227 h 6281670"/>
                <a:gd name="connsiteX227-5481" fmla="*/ 2257958 w 8613217"/>
                <a:gd name="connsiteY227-5482" fmla="*/ 3064227 h 6281670"/>
                <a:gd name="connsiteX228-5483" fmla="*/ 2262669 w 8613217"/>
                <a:gd name="connsiteY228-5484" fmla="*/ 3072976 h 6281670"/>
                <a:gd name="connsiteX229-5485" fmla="*/ 2434960 w 8613217"/>
                <a:gd name="connsiteY229-5486" fmla="*/ 3101243 h 6281670"/>
                <a:gd name="connsiteX230-5487" fmla="*/ 2635518 w 8613217"/>
                <a:gd name="connsiteY230-5488" fmla="*/ 3164506 h 6281670"/>
                <a:gd name="connsiteX231-5489" fmla="*/ 3038653 w 8613217"/>
                <a:gd name="connsiteY231-5490" fmla="*/ 3453902 h 6281670"/>
                <a:gd name="connsiteX232-5491" fmla="*/ 3580428 w 8613217"/>
                <a:gd name="connsiteY232-5492" fmla="*/ 4087880 h 6281670"/>
                <a:gd name="connsiteX233-5493" fmla="*/ 3776274 w 8613217"/>
                <a:gd name="connsiteY233-5494" fmla="*/ 4626290 h 6281670"/>
                <a:gd name="connsiteX234-5495" fmla="*/ 3813963 w 8613217"/>
                <a:gd name="connsiteY234-5496" fmla="*/ 4802619 h 6281670"/>
                <a:gd name="connsiteX235-5497" fmla="*/ 3811944 w 8613217"/>
                <a:gd name="connsiteY235-5498" fmla="*/ 5407658 h 6281670"/>
                <a:gd name="connsiteX236-5499" fmla="*/ 3881265 w 8613217"/>
                <a:gd name="connsiteY236-5500" fmla="*/ 5874056 h 6281670"/>
                <a:gd name="connsiteX237-5501" fmla="*/ 3879919 w 8613217"/>
                <a:gd name="connsiteY237-5502" fmla="*/ 5898957 h 6281670"/>
                <a:gd name="connsiteX238-5503" fmla="*/ 3757430 w 8613217"/>
                <a:gd name="connsiteY238-5504" fmla="*/ 5946068 h 6281670"/>
                <a:gd name="connsiteX239-5505" fmla="*/ 3743970 w 8613217"/>
                <a:gd name="connsiteY239-5506" fmla="*/ 6053750 h 6281670"/>
                <a:gd name="connsiteX240-5507" fmla="*/ 3803195 w 8613217"/>
                <a:gd name="connsiteY240-5508" fmla="*/ 6092112 h 6281670"/>
                <a:gd name="connsiteX241-5509" fmla="*/ 3896071 w 8613217"/>
                <a:gd name="connsiteY241-5510" fmla="*/ 6023464 h 6281670"/>
                <a:gd name="connsiteX242-5511" fmla="*/ 3920972 w 8613217"/>
                <a:gd name="connsiteY242-5512" fmla="*/ 5996544 h 6281670"/>
                <a:gd name="connsiteX243-5513" fmla="*/ 3918953 w 8613217"/>
                <a:gd name="connsiteY243-5514" fmla="*/ 6053077 h 6281670"/>
                <a:gd name="connsiteX244-5515" fmla="*/ 3931741 w 8613217"/>
                <a:gd name="connsiteY244-5516" fmla="*/ 6077978 h 6281670"/>
                <a:gd name="connsiteX245-5517" fmla="*/ 3951931 w 8613217"/>
                <a:gd name="connsiteY245-5518" fmla="*/ 6055769 h 6281670"/>
                <a:gd name="connsiteX246-5519" fmla="*/ 3972121 w 8613217"/>
                <a:gd name="connsiteY246-5520" fmla="*/ 5988468 h 6281670"/>
                <a:gd name="connsiteX247-5521" fmla="*/ 3994331 w 8613217"/>
                <a:gd name="connsiteY247-5522" fmla="*/ 5968277 h 6281670"/>
                <a:gd name="connsiteX248-5523" fmla="*/ 4005099 w 8613217"/>
                <a:gd name="connsiteY248-5524" fmla="*/ 5995198 h 6281670"/>
                <a:gd name="connsiteX249-5525" fmla="*/ 4071054 w 8613217"/>
                <a:gd name="connsiteY249-5526" fmla="*/ 6040290 h 6281670"/>
                <a:gd name="connsiteX250-5527" fmla="*/ 4100667 w 8613217"/>
                <a:gd name="connsiteY250-5528" fmla="*/ 6026829 h 6281670"/>
                <a:gd name="connsiteX251-5529" fmla="*/ 4110089 w 8613217"/>
                <a:gd name="connsiteY251-5530" fmla="*/ 5993179 h 6281670"/>
                <a:gd name="connsiteX252-5531" fmla="*/ 4124895 w 8613217"/>
                <a:gd name="connsiteY252-5532" fmla="*/ 6032214 h 6281670"/>
                <a:gd name="connsiteX253-5533" fmla="*/ 4117492 w 8613217"/>
                <a:gd name="connsiteY253-5534" fmla="*/ 6106918 h 6281670"/>
                <a:gd name="connsiteX254-5535" fmla="*/ 4080476 w 8613217"/>
                <a:gd name="connsiteY254-5536" fmla="*/ 6141242 h 6281670"/>
                <a:gd name="connsiteX255-5537" fmla="*/ 4176717 w 8613217"/>
                <a:gd name="connsiteY255-5538" fmla="*/ 6189025 h 6281670"/>
                <a:gd name="connsiteX256-5539" fmla="*/ 4170660 w 8613217"/>
                <a:gd name="connsiteY256-5540" fmla="*/ 6271133 h 6281670"/>
                <a:gd name="connsiteX257-5541" fmla="*/ 4195562 w 8613217"/>
                <a:gd name="connsiteY257-5542" fmla="*/ 6277863 h 6281670"/>
                <a:gd name="connsiteX258-5543" fmla="*/ 4261517 w 8613217"/>
                <a:gd name="connsiteY258-5544" fmla="*/ 6267768 h 6281670"/>
                <a:gd name="connsiteX259-5545" fmla="*/ 4289784 w 8613217"/>
                <a:gd name="connsiteY259-5546" fmla="*/ 6247578 h 6281670"/>
                <a:gd name="connsiteX260-5547" fmla="*/ 4295840 w 8613217"/>
                <a:gd name="connsiteY260-5548" fmla="*/ 6204505 h 6281670"/>
                <a:gd name="connsiteX261-5549" fmla="*/ 4305936 w 8613217"/>
                <a:gd name="connsiteY261-5550" fmla="*/ 6182969 h 6281670"/>
                <a:gd name="connsiteX262-5551" fmla="*/ 4324107 w 8613217"/>
                <a:gd name="connsiteY262-5552" fmla="*/ 6199794 h 6281670"/>
                <a:gd name="connsiteX263-5553" fmla="*/ 4336894 w 8613217"/>
                <a:gd name="connsiteY263-5554" fmla="*/ 6230752 h 6281670"/>
                <a:gd name="connsiteX264-5555" fmla="*/ 4342951 w 8613217"/>
                <a:gd name="connsiteY264-5556" fmla="*/ 6226714 h 6281670"/>
                <a:gd name="connsiteX265-5557" fmla="*/ 4369872 w 8613217"/>
                <a:gd name="connsiteY265-5558" fmla="*/ 6185660 h 6281670"/>
                <a:gd name="connsiteX266-5559" fmla="*/ 4382659 w 8613217"/>
                <a:gd name="connsiteY266-5560" fmla="*/ 6234791 h 6281670"/>
                <a:gd name="connsiteX267-5561" fmla="*/ 4406888 w 8613217"/>
                <a:gd name="connsiteY267-5562" fmla="*/ 6265749 h 6281670"/>
                <a:gd name="connsiteX268-5563" fmla="*/ 4484284 w 8613217"/>
                <a:gd name="connsiteY268-5564" fmla="*/ 6275171 h 6281670"/>
                <a:gd name="connsiteX269-5565" fmla="*/ 4499090 w 8613217"/>
                <a:gd name="connsiteY269-5566" fmla="*/ 6272479 h 6281670"/>
                <a:gd name="connsiteX270-5567" fmla="*/ 4512551 w 8613217"/>
                <a:gd name="connsiteY270-5568" fmla="*/ 6181622 h 6281670"/>
                <a:gd name="connsiteX271-5569" fmla="*/ 4572449 w 8613217"/>
                <a:gd name="connsiteY271-5570" fmla="*/ 6153356 h 6281670"/>
                <a:gd name="connsiteX272-5571" fmla="*/ 4575814 w 8613217"/>
                <a:gd name="connsiteY272-5572" fmla="*/ 6127781 h 6281670"/>
                <a:gd name="connsiteX273-5573" fmla="*/ 4538125 w 8613217"/>
                <a:gd name="connsiteY273-5574" fmla="*/ 6076633 h 6281670"/>
                <a:gd name="connsiteX274-5575" fmla="*/ 4536779 w 8613217"/>
                <a:gd name="connsiteY274-5576" fmla="*/ 6042309 h 6281670"/>
                <a:gd name="connsiteX275-5577" fmla="*/ 4573122 w 8613217"/>
                <a:gd name="connsiteY275-5578" fmla="*/ 6032214 h 6281670"/>
                <a:gd name="connsiteX276-5579" fmla="*/ 4637731 w 8613217"/>
                <a:gd name="connsiteY276-5580" fmla="*/ 6051058 h 6281670"/>
                <a:gd name="connsiteX277-5581" fmla="*/ 4665997 w 8613217"/>
                <a:gd name="connsiteY277-5582" fmla="*/ 6029522 h 6281670"/>
                <a:gd name="connsiteX278-5583" fmla="*/ 4665997 w 8613217"/>
                <a:gd name="connsiteY278-5584" fmla="*/ 5985776 h 6281670"/>
                <a:gd name="connsiteX279-5585" fmla="*/ 4681477 w 8613217"/>
                <a:gd name="connsiteY279-5586" fmla="*/ 5966931 h 6281670"/>
                <a:gd name="connsiteX280-5587" fmla="*/ 4701667 w 8613217"/>
                <a:gd name="connsiteY280-5588" fmla="*/ 5981065 h 6281670"/>
                <a:gd name="connsiteX281-5589" fmla="*/ 4724550 w 8613217"/>
                <a:gd name="connsiteY281-5590" fmla="*/ 6054423 h 6281670"/>
                <a:gd name="connsiteX282-5591" fmla="*/ 4743394 w 8613217"/>
                <a:gd name="connsiteY282-5592" fmla="*/ 6073268 h 6281670"/>
                <a:gd name="connsiteX283-5593" fmla="*/ 4752143 w 8613217"/>
                <a:gd name="connsiteY283-5594" fmla="*/ 6050385 h 6281670"/>
                <a:gd name="connsiteX284-5595" fmla="*/ 4752143 w 8613217"/>
                <a:gd name="connsiteY284-5596" fmla="*/ 5996544 h 6281670"/>
                <a:gd name="connsiteX285-5597" fmla="*/ 4800600 w 8613217"/>
                <a:gd name="connsiteY285-5598" fmla="*/ 6046347 h 6281670"/>
                <a:gd name="connsiteX286-5599" fmla="*/ 4859825 w 8613217"/>
                <a:gd name="connsiteY286-5600" fmla="*/ 6088747 h 6281670"/>
                <a:gd name="connsiteX287-5601" fmla="*/ 4932511 w 8613217"/>
                <a:gd name="connsiteY287-5602" fmla="*/ 6036252 h 6281670"/>
                <a:gd name="connsiteX288-5603" fmla="*/ 4919050 w 8613217"/>
                <a:gd name="connsiteY288-5604" fmla="*/ 5940011 h 6281670"/>
                <a:gd name="connsiteX289-5605" fmla="*/ 4830213 w 8613217"/>
                <a:gd name="connsiteY289-5606" fmla="*/ 5933281 h 6281670"/>
                <a:gd name="connsiteX290-5607" fmla="*/ 4779064 w 8613217"/>
                <a:gd name="connsiteY290-5608" fmla="*/ 5876074 h 6281670"/>
                <a:gd name="connsiteX291-5609" fmla="*/ 4778391 w 8613217"/>
                <a:gd name="connsiteY291-5610" fmla="*/ 5829637 h 6281670"/>
                <a:gd name="connsiteX292-5611" fmla="*/ 5091342 w 8613217"/>
                <a:gd name="connsiteY292-5612" fmla="*/ 5236712 h 6281670"/>
                <a:gd name="connsiteX293-5613" fmla="*/ 5116243 w 8613217"/>
                <a:gd name="connsiteY293-5614" fmla="*/ 5202389 h 6281670"/>
                <a:gd name="connsiteX294-5615" fmla="*/ 5269690 w 8613217"/>
                <a:gd name="connsiteY294-5616" fmla="*/ 5086631 h 6281670"/>
                <a:gd name="connsiteX295-5617" fmla="*/ 5744837 w 8613217"/>
                <a:gd name="connsiteY295-5618" fmla="*/ 4795889 h 6281670"/>
                <a:gd name="connsiteX296-5619" fmla="*/ 5814830 w 8613217"/>
                <a:gd name="connsiteY296-5620" fmla="*/ 4775699 h 6281670"/>
                <a:gd name="connsiteX297-5621" fmla="*/ 6103553 w 8613217"/>
                <a:gd name="connsiteY297-5622" fmla="*/ 4765603 h 6281670"/>
                <a:gd name="connsiteX298-5623" fmla="*/ 7086824 w 8613217"/>
                <a:gd name="connsiteY298-5624" fmla="*/ 4811369 h 6281670"/>
                <a:gd name="connsiteX299-5625" fmla="*/ 7489959 w 8613217"/>
                <a:gd name="connsiteY299-5626" fmla="*/ 4805311 h 6281670"/>
                <a:gd name="connsiteX300-5627" fmla="*/ 7516880 w 8613217"/>
                <a:gd name="connsiteY300-5628" fmla="*/ 4801946 h 6281670"/>
                <a:gd name="connsiteX301-5629" fmla="*/ 7536397 w 8613217"/>
                <a:gd name="connsiteY301-5630" fmla="*/ 4800600 h 6281670"/>
                <a:gd name="connsiteX302-5631" fmla="*/ 7619850 w 8613217"/>
                <a:gd name="connsiteY302-5632" fmla="*/ 4791178 h 6281670"/>
                <a:gd name="connsiteX303-5633" fmla="*/ 7661577 w 8613217"/>
                <a:gd name="connsiteY303-5634" fmla="*/ 4813388 h 6281670"/>
                <a:gd name="connsiteX304-5635" fmla="*/ 7920014 w 8613217"/>
                <a:gd name="connsiteY304-5636" fmla="*/ 5004523 h 6281670"/>
                <a:gd name="connsiteX305-5637" fmla="*/ 8354780 w 8613217"/>
                <a:gd name="connsiteY305-5638" fmla="*/ 4830886 h 6281670"/>
                <a:gd name="connsiteX306-5639" fmla="*/ 8579567 w 8613217"/>
                <a:gd name="connsiteY306-5640" fmla="*/ 4409580 h 6281670"/>
                <a:gd name="connsiteX307-5641" fmla="*/ 8613217 w 8613217"/>
                <a:gd name="connsiteY307-5642" fmla="*/ 4250076 h 6281670"/>
                <a:gd name="connsiteX308-5643" fmla="*/ 8613217 w 8613217"/>
                <a:gd name="connsiteY308-5644" fmla="*/ 4196235 h 6281670"/>
                <a:gd name="connsiteX309-5645" fmla="*/ 8420062 w 8613217"/>
                <a:gd name="connsiteY309-5646" fmla="*/ 4211041 h 6281670"/>
                <a:gd name="connsiteX310-5647" fmla="*/ 4571776 w 8613217"/>
                <a:gd name="connsiteY310-5648" fmla="*/ 915970 h 6281670"/>
                <a:gd name="connsiteX311-5649" fmla="*/ 4583890 w 8613217"/>
                <a:gd name="connsiteY311-5650" fmla="*/ 888377 h 6281670"/>
                <a:gd name="connsiteX312-5651" fmla="*/ 4571776 w 8613217"/>
                <a:gd name="connsiteY312-5652" fmla="*/ 915970 h 6281670"/>
                <a:gd name="connsiteX313-5653" fmla="*/ 2362948 w 8613217"/>
                <a:gd name="connsiteY313-5654" fmla="*/ 965100 h 6281670"/>
                <a:gd name="connsiteX314-5655" fmla="*/ 2363621 w 8613217"/>
                <a:gd name="connsiteY314-5656" fmla="*/ 962408 h 6281670"/>
                <a:gd name="connsiteX315-5657" fmla="*/ 2368332 w 8613217"/>
                <a:gd name="connsiteY315-5658" fmla="*/ 967119 h 6281670"/>
                <a:gd name="connsiteX316-5659" fmla="*/ 2362948 w 8613217"/>
                <a:gd name="connsiteY316-5660" fmla="*/ 965100 h 6281670"/>
                <a:gd name="connsiteX317-5661" fmla="*/ 2435633 w 8613217"/>
                <a:gd name="connsiteY317-5662" fmla="*/ 1055284 h 6281670"/>
                <a:gd name="connsiteX318-5663" fmla="*/ 2426211 w 8613217"/>
                <a:gd name="connsiteY318-5664" fmla="*/ 1053265 h 6281670"/>
                <a:gd name="connsiteX319-5665" fmla="*/ 2370351 w 8613217"/>
                <a:gd name="connsiteY319-5666" fmla="*/ 968465 h 6281670"/>
                <a:gd name="connsiteX320-5667" fmla="*/ 2432268 w 8613217"/>
                <a:gd name="connsiteY320-5668" fmla="*/ 1045862 h 6281670"/>
                <a:gd name="connsiteX321-5669" fmla="*/ 2435633 w 8613217"/>
                <a:gd name="connsiteY321-5670" fmla="*/ 1055284 h 6281670"/>
                <a:gd name="connsiteX322-5671" fmla="*/ 695895 w 8613217"/>
                <a:gd name="connsiteY322-5672" fmla="*/ 1016922 h 6281670"/>
                <a:gd name="connsiteX323-5673" fmla="*/ 692530 w 8613217"/>
                <a:gd name="connsiteY323-5674" fmla="*/ 1005481 h 6281670"/>
                <a:gd name="connsiteX324-5675" fmla="*/ 695895 w 8613217"/>
                <a:gd name="connsiteY324-5676" fmla="*/ 1016922 h 6281670"/>
                <a:gd name="connsiteX325-5677" fmla="*/ 4511205 w 8613217"/>
                <a:gd name="connsiteY325-5678" fmla="*/ 6014042 h 6281670"/>
                <a:gd name="connsiteX326-5679" fmla="*/ 4537452 w 8613217"/>
                <a:gd name="connsiteY326-5680" fmla="*/ 5944049 h 6281670"/>
                <a:gd name="connsiteX327-5681" fmla="*/ 4511205 w 8613217"/>
                <a:gd name="connsiteY327-5682" fmla="*/ 6014042 h 6281670"/>
                <a:gd name="connsiteX328-5683" fmla="*/ 4750797 w 8613217"/>
                <a:gd name="connsiteY328-5684" fmla="*/ 5917128 h 6281670"/>
                <a:gd name="connsiteX329-5685" fmla="*/ 4741375 w 8613217"/>
                <a:gd name="connsiteY329-5686" fmla="*/ 5939338 h 6281670"/>
                <a:gd name="connsiteX330-5687" fmla="*/ 4732626 w 8613217"/>
                <a:gd name="connsiteY330-5688" fmla="*/ 5935300 h 6281670"/>
                <a:gd name="connsiteX331-5689" fmla="*/ 4727915 w 8613217"/>
                <a:gd name="connsiteY331-5690" fmla="*/ 5907706 h 6281670"/>
                <a:gd name="connsiteX332-5691" fmla="*/ 4750797 w 8613217"/>
                <a:gd name="connsiteY332-5692" fmla="*/ 5875402 h 6281670"/>
                <a:gd name="connsiteX333-5693" fmla="*/ 4750797 w 8613217"/>
                <a:gd name="connsiteY333-5694" fmla="*/ 5917128 h 6281670"/>
                <a:gd name="connsiteX334-5695" fmla="*/ 4875978 w 8613217"/>
                <a:gd name="connsiteY334-5696" fmla="*/ 5457461 h 6281670"/>
                <a:gd name="connsiteX335-5697" fmla="*/ 4616868 w 8613217"/>
                <a:gd name="connsiteY335-5698" fmla="*/ 5877421 h 6281670"/>
                <a:gd name="connsiteX336-5699" fmla="*/ 4562354 w 8613217"/>
                <a:gd name="connsiteY336-5700" fmla="*/ 5884824 h 6281670"/>
                <a:gd name="connsiteX337-5701" fmla="*/ 4880015 w 8613217"/>
                <a:gd name="connsiteY337-5702" fmla="*/ 5419772 h 6281670"/>
                <a:gd name="connsiteX338-5703" fmla="*/ 4875978 w 8613217"/>
                <a:gd name="connsiteY338-5704" fmla="*/ 5457461 h 6281670"/>
                <a:gd name="connsiteX339-5705" fmla="*/ 5020675 w 8613217"/>
                <a:gd name="connsiteY339-5706" fmla="*/ 5141145 h 6281670"/>
                <a:gd name="connsiteX340-5707" fmla="*/ 4989717 w 8613217"/>
                <a:gd name="connsiteY340-5708" fmla="*/ 5179506 h 6281670"/>
                <a:gd name="connsiteX341-5709" fmla="*/ 4445922 w 8613217"/>
                <a:gd name="connsiteY341-5710" fmla="*/ 5878767 h 6281670"/>
                <a:gd name="connsiteX342-5711" fmla="*/ 4415637 w 8613217"/>
                <a:gd name="connsiteY342-5712" fmla="*/ 5953471 h 6281670"/>
                <a:gd name="connsiteX343-5713" fmla="*/ 4357085 w 8613217"/>
                <a:gd name="connsiteY343-5714" fmla="*/ 6075286 h 6281670"/>
                <a:gd name="connsiteX344-5715" fmla="*/ 4338240 w 8613217"/>
                <a:gd name="connsiteY344-5716" fmla="*/ 6125762 h 6281670"/>
                <a:gd name="connsiteX345-5717" fmla="*/ 4322761 w 8613217"/>
                <a:gd name="connsiteY345-5718" fmla="*/ 6080671 h 6281670"/>
                <a:gd name="connsiteX346-5719" fmla="*/ 4306609 w 8613217"/>
                <a:gd name="connsiteY346-5720" fmla="*/ 6061826 h 6281670"/>
                <a:gd name="connsiteX347-5721" fmla="*/ 4295168 w 8613217"/>
                <a:gd name="connsiteY347-5722" fmla="*/ 6082689 h 6281670"/>
                <a:gd name="connsiteX348-5723" fmla="*/ 4292475 w 8613217"/>
                <a:gd name="connsiteY348-5724" fmla="*/ 6112302 h 6281670"/>
                <a:gd name="connsiteX349-5725" fmla="*/ 4277669 w 8613217"/>
                <a:gd name="connsiteY349-5726" fmla="*/ 6097496 h 6281670"/>
                <a:gd name="connsiteX350-5727" fmla="*/ 4183447 w 8613217"/>
                <a:gd name="connsiteY350-5728" fmla="*/ 5282478 h 6281670"/>
                <a:gd name="connsiteX351-5729" fmla="*/ 4412945 w 8613217"/>
                <a:gd name="connsiteY351-5730" fmla="*/ 4743394 h 6281670"/>
                <a:gd name="connsiteX352-5731" fmla="*/ 5036828 w 8613217"/>
                <a:gd name="connsiteY352-5732" fmla="*/ 3935106 h 6281670"/>
                <a:gd name="connsiteX353-5733" fmla="*/ 5054999 w 8613217"/>
                <a:gd name="connsiteY353-5734" fmla="*/ 3966064 h 6281670"/>
                <a:gd name="connsiteX354-5735" fmla="*/ 5020675 w 8613217"/>
                <a:gd name="connsiteY354-5736" fmla="*/ 5141145 h 6281670"/>
                <a:gd name="connsiteX0-5737" fmla="*/ 8420062 w 8613217"/>
                <a:gd name="connsiteY0-5738" fmla="*/ 4211041 h 6281670"/>
                <a:gd name="connsiteX1-5739" fmla="*/ 7990681 w 8613217"/>
                <a:gd name="connsiteY1-5740" fmla="*/ 4231232 h 6281670"/>
                <a:gd name="connsiteX2-5741" fmla="*/ 7630619 w 8613217"/>
                <a:gd name="connsiteY2-5742" fmla="*/ 4614849 h 6281670"/>
                <a:gd name="connsiteX3-5743" fmla="*/ 7659558 w 8613217"/>
                <a:gd name="connsiteY3-5744" fmla="*/ 4643788 h 6281670"/>
                <a:gd name="connsiteX4-5745" fmla="*/ 7859443 w 8613217"/>
                <a:gd name="connsiteY4-5746" fmla="*/ 4617541 h 6281670"/>
                <a:gd name="connsiteX5-5747" fmla="*/ 8222196 w 8613217"/>
                <a:gd name="connsiteY5-5748" fmla="*/ 4498418 h 6281670"/>
                <a:gd name="connsiteX6-5749" fmla="*/ 8236330 w 8613217"/>
                <a:gd name="connsiteY6-5750" fmla="*/ 4496398 h 6281670"/>
                <a:gd name="connsiteX7-5751" fmla="*/ 8228254 w 8613217"/>
                <a:gd name="connsiteY7-5752" fmla="*/ 4504475 h 6281670"/>
                <a:gd name="connsiteX8-5753" fmla="*/ 7670326 w 8613217"/>
                <a:gd name="connsiteY8-5754" fmla="*/ 4709743 h 6281670"/>
                <a:gd name="connsiteX9-5755" fmla="*/ 7436791 w 8613217"/>
                <a:gd name="connsiteY9-5756" fmla="*/ 4735318 h 6281670"/>
                <a:gd name="connsiteX10-5757" fmla="*/ 6759067 w 8613217"/>
                <a:gd name="connsiteY10-5758" fmla="*/ 4696956 h 6281670"/>
                <a:gd name="connsiteX11-5759" fmla="*/ 6037597 w 8613217"/>
                <a:gd name="connsiteY11-5760" fmla="*/ 4656576 h 6281670"/>
                <a:gd name="connsiteX12-5761" fmla="*/ 6023464 w 8613217"/>
                <a:gd name="connsiteY12-5762" fmla="*/ 4649172 h 6281670"/>
                <a:gd name="connsiteX13-5763" fmla="*/ 6361317 w 8613217"/>
                <a:gd name="connsiteY13-5764" fmla="*/ 4472170 h 6281670"/>
                <a:gd name="connsiteX14-5765" fmla="*/ 6783296 w 8613217"/>
                <a:gd name="connsiteY14-5766" fmla="*/ 4236616 h 6281670"/>
                <a:gd name="connsiteX15-5767" fmla="*/ 7066634 w 8613217"/>
                <a:gd name="connsiteY15-5768" fmla="*/ 4052210 h 6281670"/>
                <a:gd name="connsiteX16-5769" fmla="*/ 7151433 w 8613217"/>
                <a:gd name="connsiteY16-5770" fmla="*/ 4042115 h 6281670"/>
                <a:gd name="connsiteX17-5771" fmla="*/ 7304208 w 8613217"/>
                <a:gd name="connsiteY17-5772" fmla="*/ 4071727 h 6281670"/>
                <a:gd name="connsiteX18-5773" fmla="*/ 7625235 w 8613217"/>
                <a:gd name="connsiteY18-5774" fmla="*/ 3948566 h 6281670"/>
                <a:gd name="connsiteX19-5775" fmla="*/ 8172394 w 8613217"/>
                <a:gd name="connsiteY19-5776" fmla="*/ 2496877 h 6281670"/>
                <a:gd name="connsiteX20-5777" fmla="*/ 7882325 w 8613217"/>
                <a:gd name="connsiteY20-5778" fmla="*/ 1811077 h 6281670"/>
                <a:gd name="connsiteX21-5779" fmla="*/ 7854059 w 8613217"/>
                <a:gd name="connsiteY21-5780" fmla="*/ 1889820 h 6281670"/>
                <a:gd name="connsiteX22-5781" fmla="*/ 7732917 w 8613217"/>
                <a:gd name="connsiteY22-5782" fmla="*/ 2389195 h 6281670"/>
                <a:gd name="connsiteX23-5783" fmla="*/ 7607736 w 8613217"/>
                <a:gd name="connsiteY23-5784" fmla="*/ 2746565 h 6281670"/>
                <a:gd name="connsiteX24-5785" fmla="*/ 7178354 w 8613217"/>
                <a:gd name="connsiteY24-5786" fmla="*/ 3424962 h 6281670"/>
                <a:gd name="connsiteX25-5787" fmla="*/ 7050481 w 8613217"/>
                <a:gd name="connsiteY25-5788" fmla="*/ 3653113 h 6281670"/>
                <a:gd name="connsiteX26-5789" fmla="*/ 7022888 w 8613217"/>
                <a:gd name="connsiteY26-5790" fmla="*/ 3873861 h 6281670"/>
                <a:gd name="connsiteX27-5791" fmla="*/ 7057884 w 8613217"/>
                <a:gd name="connsiteY27-5792" fmla="*/ 3889341 h 6281670"/>
                <a:gd name="connsiteX28-5793" fmla="*/ 7311611 w 8613217"/>
                <a:gd name="connsiteY28-5794" fmla="*/ 3701570 h 6281670"/>
                <a:gd name="connsiteX29-5795" fmla="*/ 7883672 w 8613217"/>
                <a:gd name="connsiteY29-5796" fmla="*/ 2875784 h 6281670"/>
                <a:gd name="connsiteX30-5797" fmla="*/ 7909246 w 8613217"/>
                <a:gd name="connsiteY30-5798" fmla="*/ 2790311 h 6281670"/>
                <a:gd name="connsiteX31-5799" fmla="*/ 7835888 w 8613217"/>
                <a:gd name="connsiteY31-5800" fmla="*/ 3051440 h 6281670"/>
                <a:gd name="connsiteX32-5801" fmla="*/ 7279306 w 8613217"/>
                <a:gd name="connsiteY32-5802" fmla="*/ 3802522 h 6281670"/>
                <a:gd name="connsiteX33-5803" fmla="*/ 6992603 w 8613217"/>
                <a:gd name="connsiteY33-5804" fmla="*/ 4017213 h 6281670"/>
                <a:gd name="connsiteX34-5805" fmla="*/ 6713302 w 8613217"/>
                <a:gd name="connsiteY34-5806" fmla="*/ 4190851 h 6281670"/>
                <a:gd name="connsiteX35-5807" fmla="*/ 6627830 w 8613217"/>
                <a:gd name="connsiteY35-5808" fmla="*/ 4239308 h 6281670"/>
                <a:gd name="connsiteX36-5809" fmla="*/ 6605620 w 8613217"/>
                <a:gd name="connsiteY36-5810" fmla="*/ 4251422 h 6281670"/>
                <a:gd name="connsiteX37-5811" fmla="*/ 6226714 w 8613217"/>
                <a:gd name="connsiteY37-5812" fmla="*/ 4447268 h 6281670"/>
                <a:gd name="connsiteX38-5813" fmla="*/ 5314782 w 8613217"/>
                <a:gd name="connsiteY38-5814" fmla="*/ 4943279 h 6281670"/>
                <a:gd name="connsiteX39-5815" fmla="*/ 5158643 w 8613217"/>
                <a:gd name="connsiteY39-5816" fmla="*/ 5046250 h 6281670"/>
                <a:gd name="connsiteX40-5817" fmla="*/ 5162681 w 8613217"/>
                <a:gd name="connsiteY40-5818" fmla="*/ 5025387 h 6281670"/>
                <a:gd name="connsiteX41-5819" fmla="*/ 5227290 w 8613217"/>
                <a:gd name="connsiteY41-5820" fmla="*/ 4323434 h 6281670"/>
                <a:gd name="connsiteX42-5821" fmla="*/ 5106148 w 8613217"/>
                <a:gd name="connsiteY42-5822" fmla="*/ 3860401 h 6281670"/>
                <a:gd name="connsiteX43-5823" fmla="*/ 5139799 w 8613217"/>
                <a:gd name="connsiteY43-5824" fmla="*/ 3818675 h 6281670"/>
                <a:gd name="connsiteX44-5825" fmla="*/ 5695034 w 8613217"/>
                <a:gd name="connsiteY44-5826" fmla="*/ 3194119 h 6281670"/>
                <a:gd name="connsiteX45-5827" fmla="*/ 5830983 w 8613217"/>
                <a:gd name="connsiteY45-5828" fmla="*/ 3023174 h 6281670"/>
                <a:gd name="connsiteX46-5829" fmla="*/ 5873382 w 8613217"/>
                <a:gd name="connsiteY46-5830" fmla="*/ 3008367 h 6281670"/>
                <a:gd name="connsiteX47-5831" fmla="*/ 5983083 w 8613217"/>
                <a:gd name="connsiteY47-5832" fmla="*/ 3009040 h 6281670"/>
                <a:gd name="connsiteX48-5833" fmla="*/ 6257000 w 8613217"/>
                <a:gd name="connsiteY48-5834" fmla="*/ 2840787 h 6281670"/>
                <a:gd name="connsiteX49-5835" fmla="*/ 6605620 w 8613217"/>
                <a:gd name="connsiteY49-5836" fmla="*/ 2172485 h 6281670"/>
                <a:gd name="connsiteX50-5837" fmla="*/ 6623118 w 8613217"/>
                <a:gd name="connsiteY50-5838" fmla="*/ 1339969 h 6281670"/>
                <a:gd name="connsiteX51-5839" fmla="*/ 6528224 w 8613217"/>
                <a:gd name="connsiteY51-5840" fmla="*/ 660899 h 6281670"/>
                <a:gd name="connsiteX52-5841" fmla="*/ 6514091 w 8613217"/>
                <a:gd name="connsiteY52-5842" fmla="*/ 520239 h 6281670"/>
                <a:gd name="connsiteX53-5843" fmla="*/ 6493900 w 8613217"/>
                <a:gd name="connsiteY53-5844" fmla="*/ 546486 h 6281670"/>
                <a:gd name="connsiteX54-5845" fmla="*/ 6244212 w 8613217"/>
                <a:gd name="connsiteY54-5846" fmla="*/ 975869 h 6281670"/>
                <a:gd name="connsiteX55-5847" fmla="*/ 5935300 w 8613217"/>
                <a:gd name="connsiteY55-5848" fmla="*/ 1788868 h 6281670"/>
                <a:gd name="connsiteX56-5849" fmla="*/ 5707148 w 8613217"/>
                <a:gd name="connsiteY56-5850" fmla="*/ 2531874 h 6281670"/>
                <a:gd name="connsiteX57-5851" fmla="*/ 5679555 w 8613217"/>
                <a:gd name="connsiteY57-5852" fmla="*/ 2738489 h 6281670"/>
                <a:gd name="connsiteX58-5853" fmla="*/ 5734069 w 8613217"/>
                <a:gd name="connsiteY58-5854" fmla="*/ 2914818 h 6281670"/>
                <a:gd name="connsiteX59-5855" fmla="*/ 5963566 w 8613217"/>
                <a:gd name="connsiteY59-5856" fmla="*/ 2599175 h 6281670"/>
                <a:gd name="connsiteX60-5857" fmla="*/ 6141914 w 8613217"/>
                <a:gd name="connsiteY60-5858" fmla="*/ 2254593 h 6281670"/>
                <a:gd name="connsiteX61-5859" fmla="*/ 6262384 w 8613217"/>
                <a:gd name="connsiteY61-5860" fmla="*/ 1884436 h 6281670"/>
                <a:gd name="connsiteX62-5861" fmla="*/ 6343145 w 8613217"/>
                <a:gd name="connsiteY62-5862" fmla="*/ 1508222 h 6281670"/>
                <a:gd name="connsiteX63-5863" fmla="*/ 6310167 w 8613217"/>
                <a:gd name="connsiteY63-5864" fmla="*/ 1747814 h 6281670"/>
                <a:gd name="connsiteX64-5865" fmla="*/ 6045001 w 8613217"/>
                <a:gd name="connsiteY64-5866" fmla="*/ 2568890 h 6281670"/>
                <a:gd name="connsiteX65-5867" fmla="*/ 5560432 w 8613217"/>
                <a:gd name="connsiteY65-5868" fmla="*/ 3235173 h 6281670"/>
                <a:gd name="connsiteX66-5869" fmla="*/ 5096726 w 8613217"/>
                <a:gd name="connsiteY66-5870" fmla="*/ 3741278 h 6281670"/>
                <a:gd name="connsiteX67-5871" fmla="*/ 5067113 w 8613217"/>
                <a:gd name="connsiteY67-5872" fmla="*/ 3767525 h 6281670"/>
                <a:gd name="connsiteX68-5873" fmla="*/ 4911647 w 8613217"/>
                <a:gd name="connsiteY68-5874" fmla="*/ 3459959 h 6281670"/>
                <a:gd name="connsiteX69-5875" fmla="*/ 4890784 w 8613217"/>
                <a:gd name="connsiteY69-5876" fmla="*/ 3404099 h 6281670"/>
                <a:gd name="connsiteX70-5877" fmla="*/ 4952701 w 8613217"/>
                <a:gd name="connsiteY70-5878" fmla="*/ 2717626 h 6281670"/>
                <a:gd name="connsiteX71-5879" fmla="*/ 5173449 w 8613217"/>
                <a:gd name="connsiteY71-5880" fmla="*/ 2368332 h 6281670"/>
                <a:gd name="connsiteX72-5881" fmla="*/ 5481689 w 8613217"/>
                <a:gd name="connsiteY72-5882" fmla="*/ 1759928 h 6281670"/>
                <a:gd name="connsiteX73-5883" fmla="*/ 5514667 w 8613217"/>
                <a:gd name="connsiteY73-5884" fmla="*/ 1741757 h 6281670"/>
                <a:gd name="connsiteX74-5885" fmla="*/ 5803389 w 8613217"/>
                <a:gd name="connsiteY74-5886" fmla="*/ 1570812 h 6281670"/>
                <a:gd name="connsiteX75-5887" fmla="*/ 5822907 w 8613217"/>
                <a:gd name="connsiteY75-5888" fmla="*/ 1095665 h 6281670"/>
                <a:gd name="connsiteX76-5889" fmla="*/ 5540241 w 8613217"/>
                <a:gd name="connsiteY76-5890" fmla="*/ 601000 h 6281670"/>
                <a:gd name="connsiteX77-5891" fmla="*/ 5514667 w 8613217"/>
                <a:gd name="connsiteY77-5892" fmla="*/ 600327 h 6281670"/>
                <a:gd name="connsiteX78-5893" fmla="*/ 5421791 w 8613217"/>
                <a:gd name="connsiteY78-5894" fmla="*/ 697914 h 6281670"/>
                <a:gd name="connsiteX79-5895" fmla="*/ 5124319 w 8613217"/>
                <a:gd name="connsiteY79-5896" fmla="*/ 1196617 h 6281670"/>
                <a:gd name="connsiteX80-5897" fmla="*/ 5316801 w 8613217"/>
                <a:gd name="connsiteY80-5898" fmla="*/ 1686570 h 6281670"/>
                <a:gd name="connsiteX81-5899" fmla="*/ 5361220 w 8613217"/>
                <a:gd name="connsiteY81-5900" fmla="*/ 1669072 h 6281670"/>
                <a:gd name="connsiteX82-5901" fmla="*/ 5461499 w 8613217"/>
                <a:gd name="connsiteY82-5902" fmla="*/ 1248439 h 6281670"/>
                <a:gd name="connsiteX83-5903" fmla="*/ 5491784 w 8613217"/>
                <a:gd name="connsiteY83-5904" fmla="*/ 1043170 h 6281670"/>
                <a:gd name="connsiteX84-5905" fmla="*/ 5497841 w 8613217"/>
                <a:gd name="connsiteY84-5906" fmla="*/ 1081532 h 6281670"/>
                <a:gd name="connsiteX85-5907" fmla="*/ 5481016 w 8613217"/>
                <a:gd name="connsiteY85-5908" fmla="*/ 1353429 h 6281670"/>
                <a:gd name="connsiteX86-5909" fmla="*/ 5415734 w 8613217"/>
                <a:gd name="connsiteY86-5910" fmla="*/ 1727624 h 6281670"/>
                <a:gd name="connsiteX87-5911" fmla="*/ 5151240 w 8613217"/>
                <a:gd name="connsiteY87-5912" fmla="*/ 2245171 h 6281670"/>
                <a:gd name="connsiteX88-5913" fmla="*/ 4908282 w 8613217"/>
                <a:gd name="connsiteY88-5914" fmla="*/ 2596483 h 6281670"/>
                <a:gd name="connsiteX89-5915" fmla="*/ 4750124 w 8613217"/>
                <a:gd name="connsiteY89-5916" fmla="*/ 2989523 h 6281670"/>
                <a:gd name="connsiteX90-5917" fmla="*/ 4737337 w 8613217"/>
                <a:gd name="connsiteY90-5918" fmla="*/ 3162487 h 6281670"/>
                <a:gd name="connsiteX91-5919" fmla="*/ 4680804 w 8613217"/>
                <a:gd name="connsiteY91-5920" fmla="*/ 3076341 h 6281670"/>
                <a:gd name="connsiteX92-5921" fmla="*/ 4591293 w 8613217"/>
                <a:gd name="connsiteY92-5922" fmla="*/ 2915491 h 6281670"/>
                <a:gd name="connsiteX93-5923" fmla="*/ 4552259 w 8613217"/>
                <a:gd name="connsiteY93-5924" fmla="*/ 2838095 h 6281670"/>
                <a:gd name="connsiteX94-5925" fmla="*/ 4404869 w 8613217"/>
                <a:gd name="connsiteY94-5926" fmla="*/ 2499569 h 6281670"/>
                <a:gd name="connsiteX95-5927" fmla="*/ 4425059 w 8613217"/>
                <a:gd name="connsiteY95-5928" fmla="*/ 2408713 h 6281670"/>
                <a:gd name="connsiteX96-5929" fmla="*/ 4497071 w 8613217"/>
                <a:gd name="connsiteY96-5930" fmla="*/ 2304396 h 6281670"/>
                <a:gd name="connsiteX97-5931" fmla="*/ 4551585 w 8613217"/>
                <a:gd name="connsiteY97-5932" fmla="*/ 2152968 h 6281670"/>
                <a:gd name="connsiteX98-5933" fmla="*/ 4741375 w 8613217"/>
                <a:gd name="connsiteY98-5934" fmla="*/ 1413327 h 6281670"/>
                <a:gd name="connsiteX99-5935" fmla="*/ 4929146 w 8613217"/>
                <a:gd name="connsiteY99-5936" fmla="*/ 819730 h 6281670"/>
                <a:gd name="connsiteX100-5937" fmla="*/ 5233347 w 8613217"/>
                <a:gd name="connsiteY100-5938" fmla="*/ 28940 h 6281670"/>
                <a:gd name="connsiteX101-5939" fmla="*/ 5238058 w 8613217"/>
                <a:gd name="connsiteY101-5940" fmla="*/ 0 h 6281670"/>
                <a:gd name="connsiteX102-5941" fmla="*/ 4976929 w 8613217"/>
                <a:gd name="connsiteY102-5942" fmla="*/ 159504 h 6281670"/>
                <a:gd name="connsiteX103-5943" fmla="*/ 4204984 w 8613217"/>
                <a:gd name="connsiteY103-5944" fmla="*/ 890396 h 6281670"/>
                <a:gd name="connsiteX104-5945" fmla="*/ 3943182 w 8613217"/>
                <a:gd name="connsiteY104-5946" fmla="*/ 2139508 h 6281670"/>
                <a:gd name="connsiteX105-5947" fmla="*/ 4076438 w 8613217"/>
                <a:gd name="connsiteY105-5948" fmla="*/ 2389868 h 6281670"/>
                <a:gd name="connsiteX106-5949" fmla="*/ 4215079 w 8613217"/>
                <a:gd name="connsiteY106-5950" fmla="*/ 2474668 h 6281670"/>
                <a:gd name="connsiteX107-5951" fmla="*/ 4244018 w 8613217"/>
                <a:gd name="connsiteY107-5952" fmla="*/ 2445055 h 6281670"/>
                <a:gd name="connsiteX108-5953" fmla="*/ 4230558 w 8613217"/>
                <a:gd name="connsiteY108-5954" fmla="*/ 1718875 h 6281670"/>
                <a:gd name="connsiteX109-5955" fmla="*/ 4411599 w 8613217"/>
                <a:gd name="connsiteY109-5956" fmla="*/ 1186522 h 6281670"/>
                <a:gd name="connsiteX110-5957" fmla="*/ 4552259 w 8613217"/>
                <a:gd name="connsiteY110-5958" fmla="*/ 934815 h 6281670"/>
                <a:gd name="connsiteX111-5959" fmla="*/ 4572449 w 8613217"/>
                <a:gd name="connsiteY111-5960" fmla="*/ 920008 h 6281670"/>
                <a:gd name="connsiteX112-5961" fmla="*/ 4553604 w 8613217"/>
                <a:gd name="connsiteY112-5962" fmla="*/ 956351 h 6281670"/>
                <a:gd name="connsiteX113-5963" fmla="*/ 4390735 w 8613217"/>
                <a:gd name="connsiteY113-5964" fmla="*/ 1302280 h 6281670"/>
                <a:gd name="connsiteX114-5965" fmla="*/ 4340260 w 8613217"/>
                <a:gd name="connsiteY114-5966" fmla="*/ 2524471 h 6281670"/>
                <a:gd name="connsiteX115-5967" fmla="*/ 4501109 w 8613217"/>
                <a:gd name="connsiteY115-5968" fmla="*/ 2892609 h 6281670"/>
                <a:gd name="connsiteX116-5969" fmla="*/ 4692918 w 8613217"/>
                <a:gd name="connsiteY116-5970" fmla="*/ 3241230 h 6281670"/>
                <a:gd name="connsiteX117-5971" fmla="*/ 4992409 w 8613217"/>
                <a:gd name="connsiteY117-5972" fmla="*/ 3809925 h 6281670"/>
                <a:gd name="connsiteX118-5973" fmla="*/ 5000485 w 8613217"/>
                <a:gd name="connsiteY118-5974" fmla="*/ 3847614 h 6281670"/>
                <a:gd name="connsiteX119-5975" fmla="*/ 4993755 w 8613217"/>
                <a:gd name="connsiteY119-5976" fmla="*/ 3855017 h 6281670"/>
                <a:gd name="connsiteX120-5977" fmla="*/ 4993082 w 8613217"/>
                <a:gd name="connsiteY120-5978" fmla="*/ 3855690 h 6281670"/>
                <a:gd name="connsiteX121-5979" fmla="*/ 4982313 w 8613217"/>
                <a:gd name="connsiteY121-5980" fmla="*/ 3867131 h 6281670"/>
                <a:gd name="connsiteX122-5981" fmla="*/ 4626290 w 8613217"/>
                <a:gd name="connsiteY122-5982" fmla="*/ 4274977 h 6281670"/>
                <a:gd name="connsiteX123-5983" fmla="*/ 4180755 w 8613217"/>
                <a:gd name="connsiteY123-5984" fmla="*/ 4968853 h 6281670"/>
                <a:gd name="connsiteX124-5985" fmla="*/ 4071727 w 8613217"/>
                <a:gd name="connsiteY124-5986" fmla="*/ 5853192 h 6281670"/>
                <a:gd name="connsiteX125-5987" fmla="*/ 4040769 w 8613217"/>
                <a:gd name="connsiteY125-5988" fmla="*/ 5907706 h 6281670"/>
                <a:gd name="connsiteX126-5989" fmla="*/ 4005099 w 8613217"/>
                <a:gd name="connsiteY126-5990" fmla="*/ 5881459 h 6281670"/>
                <a:gd name="connsiteX127-5991" fmla="*/ 4007791 w 8613217"/>
                <a:gd name="connsiteY127-5992" fmla="*/ 5830983 h 6281670"/>
                <a:gd name="connsiteX128-5993" fmla="*/ 3990293 w 8613217"/>
                <a:gd name="connsiteY128-5994" fmla="*/ 5807427 h 6281670"/>
                <a:gd name="connsiteX129-5995" fmla="*/ 3964045 w 8613217"/>
                <a:gd name="connsiteY129-5996" fmla="*/ 5789256 h 6281670"/>
                <a:gd name="connsiteX130-5997" fmla="*/ 3941836 w 8613217"/>
                <a:gd name="connsiteY130-5998" fmla="*/ 5705129 h 6281670"/>
                <a:gd name="connsiteX131-5999" fmla="*/ 3908185 w 8613217"/>
                <a:gd name="connsiteY131-6000" fmla="*/ 5236040 h 6281670"/>
                <a:gd name="connsiteX132-6001" fmla="*/ 3918953 w 8613217"/>
                <a:gd name="connsiteY132-6002" fmla="*/ 4237288 h 6281670"/>
                <a:gd name="connsiteX133-6003" fmla="*/ 3786370 w 8613217"/>
                <a:gd name="connsiteY133-6004" fmla="*/ 3122779 h 6281670"/>
                <a:gd name="connsiteX134-6005" fmla="*/ 3570333 w 8613217"/>
                <a:gd name="connsiteY134-6006" fmla="*/ 2570236 h 6281670"/>
                <a:gd name="connsiteX135-6007" fmla="*/ 3563603 w 8613217"/>
                <a:gd name="connsiteY135-6008" fmla="*/ 2556776 h 6281670"/>
                <a:gd name="connsiteX136-6009" fmla="*/ 3556872 w 8613217"/>
                <a:gd name="connsiteY136-6010" fmla="*/ 2543315 h 6281670"/>
                <a:gd name="connsiteX137-6011" fmla="*/ 3531298 w 8613217"/>
                <a:gd name="connsiteY137-6012" fmla="*/ 2494185 h 6281670"/>
                <a:gd name="connsiteX138-6013" fmla="*/ 3525241 w 8613217"/>
                <a:gd name="connsiteY138-6014" fmla="*/ 2482071 h 6281670"/>
                <a:gd name="connsiteX139-6015" fmla="*/ 3410829 w 8613217"/>
                <a:gd name="connsiteY139-6016" fmla="*/ 2273437 h 6281670"/>
                <a:gd name="connsiteX140-6017" fmla="*/ 3411502 w 8613217"/>
                <a:gd name="connsiteY140-6018" fmla="*/ 2229018 h 6281670"/>
                <a:gd name="connsiteX141-6019" fmla="*/ 3451209 w 8613217"/>
                <a:gd name="connsiteY141-6020" fmla="*/ 2126720 h 6281670"/>
                <a:gd name="connsiteX142-6021" fmla="*/ 3431692 w 8613217"/>
                <a:gd name="connsiteY142-6022" fmla="*/ 1895877 h 6281670"/>
                <a:gd name="connsiteX143-6023" fmla="*/ 3186715 w 8613217"/>
                <a:gd name="connsiteY143-6024" fmla="*/ 1401886 h 6281670"/>
                <a:gd name="connsiteX144-6025" fmla="*/ 2531874 w 8613217"/>
                <a:gd name="connsiteY144-6026" fmla="*/ 701952 h 6281670"/>
                <a:gd name="connsiteX145-6027" fmla="*/ 1731662 w 8613217"/>
                <a:gd name="connsiteY145-6028" fmla="*/ 39035 h 6281670"/>
                <a:gd name="connsiteX146-6029" fmla="*/ 1722913 w 8613217"/>
                <a:gd name="connsiteY146-6030" fmla="*/ 36343 h 6281670"/>
                <a:gd name="connsiteX147-6031" fmla="*/ 1723586 w 8613217"/>
                <a:gd name="connsiteY147-6032" fmla="*/ 47111 h 6281670"/>
                <a:gd name="connsiteX148-6033" fmla="*/ 1984042 w 8613217"/>
                <a:gd name="connsiteY148-6034" fmla="*/ 871552 h 6281670"/>
                <a:gd name="connsiteX149-6035" fmla="*/ 2773486 w 8613217"/>
                <a:gd name="connsiteY149-6036" fmla="*/ 2064130 h 6281670"/>
                <a:gd name="connsiteX150-6037" fmla="*/ 3058170 w 8613217"/>
                <a:gd name="connsiteY150-6038" fmla="*/ 2286897 h 6281670"/>
                <a:gd name="connsiteX151-6039" fmla="*/ 3235845 w 8613217"/>
                <a:gd name="connsiteY151-6040" fmla="*/ 2329297 h 6281670"/>
                <a:gd name="connsiteX152-6041" fmla="*/ 3256709 w 8613217"/>
                <a:gd name="connsiteY152-6042" fmla="*/ 2294974 h 6281670"/>
                <a:gd name="connsiteX153-6043" fmla="*/ 3083072 w 8613217"/>
                <a:gd name="connsiteY153-6044" fmla="*/ 1999521 h 6281670"/>
                <a:gd name="connsiteX154-6045" fmla="*/ 2450440 w 8613217"/>
                <a:gd name="connsiteY154-6046" fmla="*/ 1092973 h 6281670"/>
                <a:gd name="connsiteX155-6047" fmla="*/ 2432941 w 8613217"/>
                <a:gd name="connsiteY155-6048" fmla="*/ 1062014 h 6281670"/>
                <a:gd name="connsiteX156-6049" fmla="*/ 2454478 w 8613217"/>
                <a:gd name="connsiteY156-6050" fmla="*/ 1076820 h 6281670"/>
                <a:gd name="connsiteX157-6051" fmla="*/ 2967986 w 8613217"/>
                <a:gd name="connsiteY157-6052" fmla="*/ 1739738 h 6281670"/>
                <a:gd name="connsiteX158-6053" fmla="*/ 3266131 w 8613217"/>
                <a:gd name="connsiteY158-6054" fmla="*/ 2175850 h 6281670"/>
                <a:gd name="connsiteX159-6055" fmla="*/ 3457939 w 8613217"/>
                <a:gd name="connsiteY159-6056" fmla="*/ 2509665 h 6281670"/>
                <a:gd name="connsiteX160-6057" fmla="*/ 3464670 w 8613217"/>
                <a:gd name="connsiteY160-6058" fmla="*/ 2523125 h 6281670"/>
                <a:gd name="connsiteX161-6059" fmla="*/ 3471400 w 8613217"/>
                <a:gd name="connsiteY161-6060" fmla="*/ 2536585 h 6281670"/>
                <a:gd name="connsiteX162-6061" fmla="*/ 3478130 w 8613217"/>
                <a:gd name="connsiteY162-6062" fmla="*/ 2550045 h 6281670"/>
                <a:gd name="connsiteX163-6063" fmla="*/ 3484860 w 8613217"/>
                <a:gd name="connsiteY163-6064" fmla="*/ 2563506 h 6281670"/>
                <a:gd name="connsiteX164-6065" fmla="*/ 3491590 w 8613217"/>
                <a:gd name="connsiteY164-6066" fmla="*/ 2576966 h 6281670"/>
                <a:gd name="connsiteX165-6067" fmla="*/ 3498320 w 8613217"/>
                <a:gd name="connsiteY165-6068" fmla="*/ 2590426 h 6281670"/>
                <a:gd name="connsiteX166-6069" fmla="*/ 3504378 w 8613217"/>
                <a:gd name="connsiteY166-6070" fmla="*/ 2605906 h 6281670"/>
                <a:gd name="connsiteX167-6071" fmla="*/ 3733875 w 8613217"/>
                <a:gd name="connsiteY167-6072" fmla="*/ 3249979 h 6281670"/>
                <a:gd name="connsiteX168-6073" fmla="*/ 3823385 w 8613217"/>
                <a:gd name="connsiteY168-6074" fmla="*/ 4359777 h 6281670"/>
                <a:gd name="connsiteX169-6075" fmla="*/ 3816655 w 8613217"/>
                <a:gd name="connsiteY169-6076" fmla="*/ 4369199 h 6281670"/>
                <a:gd name="connsiteX170-6077" fmla="*/ 3800503 w 8613217"/>
                <a:gd name="connsiteY170-6078" fmla="*/ 4322761 h 6281670"/>
                <a:gd name="connsiteX171-6079" fmla="*/ 3407464 w 8613217"/>
                <a:gd name="connsiteY171-6080" fmla="*/ 3663208 h 6281670"/>
                <a:gd name="connsiteX172-6081" fmla="*/ 2516395 w 8613217"/>
                <a:gd name="connsiteY172-6082" fmla="*/ 2980101 h 6281670"/>
                <a:gd name="connsiteX173-6083" fmla="*/ 2502934 w 8613217"/>
                <a:gd name="connsiteY173-6084" fmla="*/ 2971351 h 6281670"/>
                <a:gd name="connsiteX174-6085" fmla="*/ 2390541 w 8613217"/>
                <a:gd name="connsiteY174-6086" fmla="*/ 2898666 h 6281670"/>
                <a:gd name="connsiteX175-6087" fmla="*/ 2247863 w 8613217"/>
                <a:gd name="connsiteY175-6088" fmla="*/ 2802425 h 6281670"/>
                <a:gd name="connsiteX176-6089" fmla="*/ 2055381 w 8613217"/>
                <a:gd name="connsiteY176-6090" fmla="*/ 2665131 h 6281670"/>
                <a:gd name="connsiteX177-6091" fmla="*/ 1471879 w 8613217"/>
                <a:gd name="connsiteY177-6092" fmla="*/ 2148930 h 6281670"/>
                <a:gd name="connsiteX178-6093" fmla="*/ 1461111 w 8613217"/>
                <a:gd name="connsiteY178-6094" fmla="*/ 2109895 h 6281670"/>
                <a:gd name="connsiteX179-6095" fmla="*/ 1501492 w 8613217"/>
                <a:gd name="connsiteY179-6096" fmla="*/ 1918759 h 6281670"/>
                <a:gd name="connsiteX180-6097" fmla="*/ 1395155 w 8613217"/>
                <a:gd name="connsiteY180-6098" fmla="*/ 1570812 h 6281670"/>
                <a:gd name="connsiteX181-6099" fmla="*/ 937507 w 8613217"/>
                <a:gd name="connsiteY181-6100" fmla="*/ 860783 h 6281670"/>
                <a:gd name="connsiteX182-6101" fmla="*/ 682435 w 8613217"/>
                <a:gd name="connsiteY182-6102" fmla="*/ 471109 h 6281670"/>
                <a:gd name="connsiteX183-6103" fmla="*/ 590905 w 8613217"/>
                <a:gd name="connsiteY183-6104" fmla="*/ 214691 h 6281670"/>
                <a:gd name="connsiteX184-6105" fmla="*/ 581483 w 8613217"/>
                <a:gd name="connsiteY184-6106" fmla="*/ 222767 h 6281670"/>
                <a:gd name="connsiteX185-6107" fmla="*/ 555909 w 8613217"/>
                <a:gd name="connsiteY185-6108" fmla="*/ 262475 h 6281670"/>
                <a:gd name="connsiteX186-6109" fmla="*/ 423998 w 8613217"/>
                <a:gd name="connsiteY186-6110" fmla="*/ 619845 h 6281670"/>
                <a:gd name="connsiteX187-6111" fmla="*/ 443515 w 8613217"/>
                <a:gd name="connsiteY187-6112" fmla="*/ 1227575 h 6281670"/>
                <a:gd name="connsiteX188-6113" fmla="*/ 806942 w 8613217"/>
                <a:gd name="connsiteY188-6114" fmla="*/ 1996156 h 6281670"/>
                <a:gd name="connsiteX189-6115" fmla="*/ 1087589 w 8613217"/>
                <a:gd name="connsiteY189-6116" fmla="*/ 2216231 h 6281670"/>
                <a:gd name="connsiteX190-6117" fmla="*/ 1317086 w 8613217"/>
                <a:gd name="connsiteY190-6118" fmla="*/ 2233729 h 6281670"/>
                <a:gd name="connsiteX191-6119" fmla="*/ 1327181 w 8613217"/>
                <a:gd name="connsiteY191-6120" fmla="*/ 2198060 h 6281670"/>
                <a:gd name="connsiteX192-6121" fmla="*/ 816364 w 8613217"/>
                <a:gd name="connsiteY192-6122" fmla="*/ 1324489 h 6281670"/>
                <a:gd name="connsiteX193-6123" fmla="*/ 702625 w 8613217"/>
                <a:gd name="connsiteY193-6124" fmla="*/ 1031056 h 6281670"/>
                <a:gd name="connsiteX194-6125" fmla="*/ 767908 w 8613217"/>
                <a:gd name="connsiteY194-6126" fmla="*/ 1173061 h 6281670"/>
                <a:gd name="connsiteX195-6127" fmla="*/ 1444285 w 8613217"/>
                <a:gd name="connsiteY195-6128" fmla="*/ 2226326 h 6281670"/>
                <a:gd name="connsiteX196-6129" fmla="*/ 2209501 w 8613217"/>
                <a:gd name="connsiteY196-6130" fmla="*/ 2876457 h 6281670"/>
                <a:gd name="connsiteX197-6131" fmla="*/ 2308434 w 8613217"/>
                <a:gd name="connsiteY197-6132" fmla="*/ 2939720 h 6281670"/>
                <a:gd name="connsiteX198-6133" fmla="*/ 2340738 w 8613217"/>
                <a:gd name="connsiteY198-6134" fmla="*/ 2972025 h 6281670"/>
                <a:gd name="connsiteX199-6135" fmla="*/ 2302377 w 8613217"/>
                <a:gd name="connsiteY199-6136" fmla="*/ 2972025 h 6281670"/>
                <a:gd name="connsiteX200-6137" fmla="*/ 2266034 w 8613217"/>
                <a:gd name="connsiteY200-6138" fmla="*/ 2967313 h 6281670"/>
                <a:gd name="connsiteX201-6139" fmla="*/ 1817807 w 8613217"/>
                <a:gd name="connsiteY201-6140" fmla="*/ 3025866 h 6281670"/>
                <a:gd name="connsiteX202-6141" fmla="*/ 1007500 w 8613217"/>
                <a:gd name="connsiteY202-6142" fmla="*/ 3309877 h 6281670"/>
                <a:gd name="connsiteX203-6143" fmla="*/ 960389 w 8613217"/>
                <a:gd name="connsiteY203-6144" fmla="*/ 3293725 h 6281670"/>
                <a:gd name="connsiteX204-6145" fmla="*/ 446207 w 8613217"/>
                <a:gd name="connsiteY204-6146" fmla="*/ 3134221 h 6281670"/>
                <a:gd name="connsiteX205-6147" fmla="*/ 217383 w 8613217"/>
                <a:gd name="connsiteY205-6148" fmla="*/ 3227096 h 6281670"/>
                <a:gd name="connsiteX206-6149" fmla="*/ 0 w 8613217"/>
                <a:gd name="connsiteY206-6150" fmla="*/ 3236518 h 6281670"/>
                <a:gd name="connsiteX207-6151" fmla="*/ 0 w 8613217"/>
                <a:gd name="connsiteY207-6152" fmla="*/ 3330740 h 6281670"/>
                <a:gd name="connsiteX208-6153" fmla="*/ 9422 w 8613217"/>
                <a:gd name="connsiteY208-6154" fmla="*/ 3346892 h 6281670"/>
                <a:gd name="connsiteX209-6155" fmla="*/ 255072 w 8613217"/>
                <a:gd name="connsiteY209-6156" fmla="*/ 3717723 h 6281670"/>
                <a:gd name="connsiteX210-6157" fmla="*/ 747044 w 8613217"/>
                <a:gd name="connsiteY210-6158" fmla="*/ 3826078 h 6281670"/>
                <a:gd name="connsiteX211-6159" fmla="*/ 1016249 w 8613217"/>
                <a:gd name="connsiteY211-6160" fmla="*/ 3490244 h 6281670"/>
                <a:gd name="connsiteX212-6161" fmla="*/ 981253 w 8613217"/>
                <a:gd name="connsiteY212-6162" fmla="*/ 3461305 h 6281670"/>
                <a:gd name="connsiteX213-6163" fmla="*/ 563312 w 8613217"/>
                <a:gd name="connsiteY213-6164" fmla="*/ 3490917 h 6281670"/>
                <a:gd name="connsiteX214-6165" fmla="*/ 390347 w 8613217"/>
                <a:gd name="connsiteY214-6166" fmla="*/ 3460632 h 6281670"/>
                <a:gd name="connsiteX215-6167" fmla="*/ 489953 w 8613217"/>
                <a:gd name="connsiteY215-6168" fmla="*/ 3463997 h 6281670"/>
                <a:gd name="connsiteX216-6169" fmla="*/ 903183 w 8613217"/>
                <a:gd name="connsiteY216-6170" fmla="*/ 3408137 h 6281670"/>
                <a:gd name="connsiteX217-6171" fmla="*/ 1043170 w 8613217"/>
                <a:gd name="connsiteY217-6172" fmla="*/ 3372467 h 6281670"/>
                <a:gd name="connsiteX218-6173" fmla="*/ 1508895 w 8613217"/>
                <a:gd name="connsiteY218-6174" fmla="*/ 3218347 h 6281670"/>
                <a:gd name="connsiteX219-6175" fmla="*/ 1912029 w 8613217"/>
                <a:gd name="connsiteY219-6176" fmla="*/ 3101243 h 6281670"/>
                <a:gd name="connsiteX220-6177" fmla="*/ 1912029 w 8613217"/>
                <a:gd name="connsiteY220-6178" fmla="*/ 3101243 h 6281670"/>
                <a:gd name="connsiteX221-6179" fmla="*/ 1924816 w 8613217"/>
                <a:gd name="connsiteY221-6180" fmla="*/ 3099224 h 6281670"/>
                <a:gd name="connsiteX222-6181" fmla="*/ 1986061 w 8613217"/>
                <a:gd name="connsiteY222-6182" fmla="*/ 3087783 h 6281670"/>
                <a:gd name="connsiteX223-6183" fmla="*/ 1992791 w 8613217"/>
                <a:gd name="connsiteY223-6184" fmla="*/ 3087110 h 6281670"/>
                <a:gd name="connsiteX224-6185" fmla="*/ 2087013 w 8613217"/>
                <a:gd name="connsiteY224-6186" fmla="*/ 3074322 h 6281670"/>
                <a:gd name="connsiteX225-6187" fmla="*/ 2113933 w 8613217"/>
                <a:gd name="connsiteY225-6188" fmla="*/ 3072976 h 6281670"/>
                <a:gd name="connsiteX226-6189" fmla="*/ 2118644 w 8613217"/>
                <a:gd name="connsiteY226-6190" fmla="*/ 3064227 h 6281670"/>
                <a:gd name="connsiteX227-6191" fmla="*/ 2257958 w 8613217"/>
                <a:gd name="connsiteY227-6192" fmla="*/ 3064227 h 6281670"/>
                <a:gd name="connsiteX228-6193" fmla="*/ 2262669 w 8613217"/>
                <a:gd name="connsiteY228-6194" fmla="*/ 3072976 h 6281670"/>
                <a:gd name="connsiteX229-6195" fmla="*/ 2434960 w 8613217"/>
                <a:gd name="connsiteY229-6196" fmla="*/ 3101243 h 6281670"/>
                <a:gd name="connsiteX230-6197" fmla="*/ 2635518 w 8613217"/>
                <a:gd name="connsiteY230-6198" fmla="*/ 3164506 h 6281670"/>
                <a:gd name="connsiteX231-6199" fmla="*/ 3038653 w 8613217"/>
                <a:gd name="connsiteY231-6200" fmla="*/ 3453902 h 6281670"/>
                <a:gd name="connsiteX232-6201" fmla="*/ 3580428 w 8613217"/>
                <a:gd name="connsiteY232-6202" fmla="*/ 4087880 h 6281670"/>
                <a:gd name="connsiteX233-6203" fmla="*/ 3776274 w 8613217"/>
                <a:gd name="connsiteY233-6204" fmla="*/ 4626290 h 6281670"/>
                <a:gd name="connsiteX234-6205" fmla="*/ 3813963 w 8613217"/>
                <a:gd name="connsiteY234-6206" fmla="*/ 4802619 h 6281670"/>
                <a:gd name="connsiteX235-6207" fmla="*/ 3811944 w 8613217"/>
                <a:gd name="connsiteY235-6208" fmla="*/ 5407658 h 6281670"/>
                <a:gd name="connsiteX236-6209" fmla="*/ 3881265 w 8613217"/>
                <a:gd name="connsiteY236-6210" fmla="*/ 5874056 h 6281670"/>
                <a:gd name="connsiteX237-6211" fmla="*/ 3879919 w 8613217"/>
                <a:gd name="connsiteY237-6212" fmla="*/ 5898957 h 6281670"/>
                <a:gd name="connsiteX238-6213" fmla="*/ 3757430 w 8613217"/>
                <a:gd name="connsiteY238-6214" fmla="*/ 5946068 h 6281670"/>
                <a:gd name="connsiteX239-6215" fmla="*/ 3743970 w 8613217"/>
                <a:gd name="connsiteY239-6216" fmla="*/ 6053750 h 6281670"/>
                <a:gd name="connsiteX240-6217" fmla="*/ 3803195 w 8613217"/>
                <a:gd name="connsiteY240-6218" fmla="*/ 6092112 h 6281670"/>
                <a:gd name="connsiteX241-6219" fmla="*/ 3896071 w 8613217"/>
                <a:gd name="connsiteY241-6220" fmla="*/ 6023464 h 6281670"/>
                <a:gd name="connsiteX242-6221" fmla="*/ 3920972 w 8613217"/>
                <a:gd name="connsiteY242-6222" fmla="*/ 5996544 h 6281670"/>
                <a:gd name="connsiteX243-6223" fmla="*/ 3918953 w 8613217"/>
                <a:gd name="connsiteY243-6224" fmla="*/ 6053077 h 6281670"/>
                <a:gd name="connsiteX244-6225" fmla="*/ 3931741 w 8613217"/>
                <a:gd name="connsiteY244-6226" fmla="*/ 6077978 h 6281670"/>
                <a:gd name="connsiteX245-6227" fmla="*/ 3951931 w 8613217"/>
                <a:gd name="connsiteY245-6228" fmla="*/ 6055769 h 6281670"/>
                <a:gd name="connsiteX246-6229" fmla="*/ 3972121 w 8613217"/>
                <a:gd name="connsiteY246-6230" fmla="*/ 5988468 h 6281670"/>
                <a:gd name="connsiteX247-6231" fmla="*/ 3994331 w 8613217"/>
                <a:gd name="connsiteY247-6232" fmla="*/ 5968277 h 6281670"/>
                <a:gd name="connsiteX248-6233" fmla="*/ 4005099 w 8613217"/>
                <a:gd name="connsiteY248-6234" fmla="*/ 5995198 h 6281670"/>
                <a:gd name="connsiteX249-6235" fmla="*/ 4071054 w 8613217"/>
                <a:gd name="connsiteY249-6236" fmla="*/ 6040290 h 6281670"/>
                <a:gd name="connsiteX250-6237" fmla="*/ 4100667 w 8613217"/>
                <a:gd name="connsiteY250-6238" fmla="*/ 6026829 h 6281670"/>
                <a:gd name="connsiteX251-6239" fmla="*/ 4110089 w 8613217"/>
                <a:gd name="connsiteY251-6240" fmla="*/ 5993179 h 6281670"/>
                <a:gd name="connsiteX252-6241" fmla="*/ 4124895 w 8613217"/>
                <a:gd name="connsiteY252-6242" fmla="*/ 6032214 h 6281670"/>
                <a:gd name="connsiteX253-6243" fmla="*/ 4117492 w 8613217"/>
                <a:gd name="connsiteY253-6244" fmla="*/ 6106918 h 6281670"/>
                <a:gd name="connsiteX254-6245" fmla="*/ 4080476 w 8613217"/>
                <a:gd name="connsiteY254-6246" fmla="*/ 6141242 h 6281670"/>
                <a:gd name="connsiteX255-6247" fmla="*/ 4176717 w 8613217"/>
                <a:gd name="connsiteY255-6248" fmla="*/ 6189025 h 6281670"/>
                <a:gd name="connsiteX256-6249" fmla="*/ 4170660 w 8613217"/>
                <a:gd name="connsiteY256-6250" fmla="*/ 6271133 h 6281670"/>
                <a:gd name="connsiteX257-6251" fmla="*/ 4195562 w 8613217"/>
                <a:gd name="connsiteY257-6252" fmla="*/ 6277863 h 6281670"/>
                <a:gd name="connsiteX258-6253" fmla="*/ 4261517 w 8613217"/>
                <a:gd name="connsiteY258-6254" fmla="*/ 6267768 h 6281670"/>
                <a:gd name="connsiteX259-6255" fmla="*/ 4289784 w 8613217"/>
                <a:gd name="connsiteY259-6256" fmla="*/ 6247578 h 6281670"/>
                <a:gd name="connsiteX260-6257" fmla="*/ 4295840 w 8613217"/>
                <a:gd name="connsiteY260-6258" fmla="*/ 6204505 h 6281670"/>
                <a:gd name="connsiteX261-6259" fmla="*/ 4305936 w 8613217"/>
                <a:gd name="connsiteY261-6260" fmla="*/ 6182969 h 6281670"/>
                <a:gd name="connsiteX262-6261" fmla="*/ 4324107 w 8613217"/>
                <a:gd name="connsiteY262-6262" fmla="*/ 6199794 h 6281670"/>
                <a:gd name="connsiteX263-6263" fmla="*/ 4336894 w 8613217"/>
                <a:gd name="connsiteY263-6264" fmla="*/ 6230752 h 6281670"/>
                <a:gd name="connsiteX264-6265" fmla="*/ 4342951 w 8613217"/>
                <a:gd name="connsiteY264-6266" fmla="*/ 6226714 h 6281670"/>
                <a:gd name="connsiteX265-6267" fmla="*/ 4369872 w 8613217"/>
                <a:gd name="connsiteY265-6268" fmla="*/ 6185660 h 6281670"/>
                <a:gd name="connsiteX266-6269" fmla="*/ 4382659 w 8613217"/>
                <a:gd name="connsiteY266-6270" fmla="*/ 6234791 h 6281670"/>
                <a:gd name="connsiteX267-6271" fmla="*/ 4406888 w 8613217"/>
                <a:gd name="connsiteY267-6272" fmla="*/ 6265749 h 6281670"/>
                <a:gd name="connsiteX268-6273" fmla="*/ 4484284 w 8613217"/>
                <a:gd name="connsiteY268-6274" fmla="*/ 6275171 h 6281670"/>
                <a:gd name="connsiteX269-6275" fmla="*/ 4499090 w 8613217"/>
                <a:gd name="connsiteY269-6276" fmla="*/ 6272479 h 6281670"/>
                <a:gd name="connsiteX270-6277" fmla="*/ 4512551 w 8613217"/>
                <a:gd name="connsiteY270-6278" fmla="*/ 6181622 h 6281670"/>
                <a:gd name="connsiteX271-6279" fmla="*/ 4572449 w 8613217"/>
                <a:gd name="connsiteY271-6280" fmla="*/ 6153356 h 6281670"/>
                <a:gd name="connsiteX272-6281" fmla="*/ 4575814 w 8613217"/>
                <a:gd name="connsiteY272-6282" fmla="*/ 6127781 h 6281670"/>
                <a:gd name="connsiteX273-6283" fmla="*/ 4538125 w 8613217"/>
                <a:gd name="connsiteY273-6284" fmla="*/ 6076633 h 6281670"/>
                <a:gd name="connsiteX274-6285" fmla="*/ 4536779 w 8613217"/>
                <a:gd name="connsiteY274-6286" fmla="*/ 6042309 h 6281670"/>
                <a:gd name="connsiteX275-6287" fmla="*/ 4573122 w 8613217"/>
                <a:gd name="connsiteY275-6288" fmla="*/ 6032214 h 6281670"/>
                <a:gd name="connsiteX276-6289" fmla="*/ 4637731 w 8613217"/>
                <a:gd name="connsiteY276-6290" fmla="*/ 6051058 h 6281670"/>
                <a:gd name="connsiteX277-6291" fmla="*/ 4665997 w 8613217"/>
                <a:gd name="connsiteY277-6292" fmla="*/ 6029522 h 6281670"/>
                <a:gd name="connsiteX278-6293" fmla="*/ 4665997 w 8613217"/>
                <a:gd name="connsiteY278-6294" fmla="*/ 5985776 h 6281670"/>
                <a:gd name="connsiteX279-6295" fmla="*/ 4681477 w 8613217"/>
                <a:gd name="connsiteY279-6296" fmla="*/ 5966931 h 6281670"/>
                <a:gd name="connsiteX280-6297" fmla="*/ 4701667 w 8613217"/>
                <a:gd name="connsiteY280-6298" fmla="*/ 5981065 h 6281670"/>
                <a:gd name="connsiteX281-6299" fmla="*/ 4724550 w 8613217"/>
                <a:gd name="connsiteY281-6300" fmla="*/ 6054423 h 6281670"/>
                <a:gd name="connsiteX282-6301" fmla="*/ 4743394 w 8613217"/>
                <a:gd name="connsiteY282-6302" fmla="*/ 6073268 h 6281670"/>
                <a:gd name="connsiteX283-6303" fmla="*/ 4752143 w 8613217"/>
                <a:gd name="connsiteY283-6304" fmla="*/ 6050385 h 6281670"/>
                <a:gd name="connsiteX284-6305" fmla="*/ 4752143 w 8613217"/>
                <a:gd name="connsiteY284-6306" fmla="*/ 5996544 h 6281670"/>
                <a:gd name="connsiteX285-6307" fmla="*/ 4800600 w 8613217"/>
                <a:gd name="connsiteY285-6308" fmla="*/ 6046347 h 6281670"/>
                <a:gd name="connsiteX286-6309" fmla="*/ 4859825 w 8613217"/>
                <a:gd name="connsiteY286-6310" fmla="*/ 6088747 h 6281670"/>
                <a:gd name="connsiteX287-6311" fmla="*/ 4932511 w 8613217"/>
                <a:gd name="connsiteY287-6312" fmla="*/ 6036252 h 6281670"/>
                <a:gd name="connsiteX288-6313" fmla="*/ 4919050 w 8613217"/>
                <a:gd name="connsiteY288-6314" fmla="*/ 5940011 h 6281670"/>
                <a:gd name="connsiteX289-6315" fmla="*/ 4830213 w 8613217"/>
                <a:gd name="connsiteY289-6316" fmla="*/ 5933281 h 6281670"/>
                <a:gd name="connsiteX290-6317" fmla="*/ 4779064 w 8613217"/>
                <a:gd name="connsiteY290-6318" fmla="*/ 5876074 h 6281670"/>
                <a:gd name="connsiteX291-6319" fmla="*/ 4778391 w 8613217"/>
                <a:gd name="connsiteY291-6320" fmla="*/ 5829637 h 6281670"/>
                <a:gd name="connsiteX292-6321" fmla="*/ 5091342 w 8613217"/>
                <a:gd name="connsiteY292-6322" fmla="*/ 5236712 h 6281670"/>
                <a:gd name="connsiteX293-6323" fmla="*/ 5116243 w 8613217"/>
                <a:gd name="connsiteY293-6324" fmla="*/ 5202389 h 6281670"/>
                <a:gd name="connsiteX294-6325" fmla="*/ 5269690 w 8613217"/>
                <a:gd name="connsiteY294-6326" fmla="*/ 5086631 h 6281670"/>
                <a:gd name="connsiteX295-6327" fmla="*/ 5744837 w 8613217"/>
                <a:gd name="connsiteY295-6328" fmla="*/ 4795889 h 6281670"/>
                <a:gd name="connsiteX296-6329" fmla="*/ 5814830 w 8613217"/>
                <a:gd name="connsiteY296-6330" fmla="*/ 4775699 h 6281670"/>
                <a:gd name="connsiteX297-6331" fmla="*/ 6103553 w 8613217"/>
                <a:gd name="connsiteY297-6332" fmla="*/ 4765603 h 6281670"/>
                <a:gd name="connsiteX298-6333" fmla="*/ 7086824 w 8613217"/>
                <a:gd name="connsiteY298-6334" fmla="*/ 4811369 h 6281670"/>
                <a:gd name="connsiteX299-6335" fmla="*/ 7489959 w 8613217"/>
                <a:gd name="connsiteY299-6336" fmla="*/ 4805311 h 6281670"/>
                <a:gd name="connsiteX300-6337" fmla="*/ 7516880 w 8613217"/>
                <a:gd name="connsiteY300-6338" fmla="*/ 4801946 h 6281670"/>
                <a:gd name="connsiteX301-6339" fmla="*/ 7536397 w 8613217"/>
                <a:gd name="connsiteY301-6340" fmla="*/ 4800600 h 6281670"/>
                <a:gd name="connsiteX302-6341" fmla="*/ 7619850 w 8613217"/>
                <a:gd name="connsiteY302-6342" fmla="*/ 4791178 h 6281670"/>
                <a:gd name="connsiteX303-6343" fmla="*/ 7661577 w 8613217"/>
                <a:gd name="connsiteY303-6344" fmla="*/ 4813388 h 6281670"/>
                <a:gd name="connsiteX304-6345" fmla="*/ 7920014 w 8613217"/>
                <a:gd name="connsiteY304-6346" fmla="*/ 5004523 h 6281670"/>
                <a:gd name="connsiteX305-6347" fmla="*/ 8354780 w 8613217"/>
                <a:gd name="connsiteY305-6348" fmla="*/ 4830886 h 6281670"/>
                <a:gd name="connsiteX306-6349" fmla="*/ 8579567 w 8613217"/>
                <a:gd name="connsiteY306-6350" fmla="*/ 4409580 h 6281670"/>
                <a:gd name="connsiteX307-6351" fmla="*/ 8613217 w 8613217"/>
                <a:gd name="connsiteY307-6352" fmla="*/ 4250076 h 6281670"/>
                <a:gd name="connsiteX308-6353" fmla="*/ 8613217 w 8613217"/>
                <a:gd name="connsiteY308-6354" fmla="*/ 4196235 h 6281670"/>
                <a:gd name="connsiteX309-6355" fmla="*/ 8420062 w 8613217"/>
                <a:gd name="connsiteY309-6356" fmla="*/ 4211041 h 6281670"/>
                <a:gd name="connsiteX310-6357" fmla="*/ 4571776 w 8613217"/>
                <a:gd name="connsiteY310-6358" fmla="*/ 915970 h 6281670"/>
                <a:gd name="connsiteX311-6359" fmla="*/ 4583890 w 8613217"/>
                <a:gd name="connsiteY311-6360" fmla="*/ 888377 h 6281670"/>
                <a:gd name="connsiteX312-6361" fmla="*/ 4571776 w 8613217"/>
                <a:gd name="connsiteY312-6362" fmla="*/ 915970 h 6281670"/>
                <a:gd name="connsiteX313-6363" fmla="*/ 2362948 w 8613217"/>
                <a:gd name="connsiteY313-6364" fmla="*/ 965100 h 6281670"/>
                <a:gd name="connsiteX314-6365" fmla="*/ 2363621 w 8613217"/>
                <a:gd name="connsiteY314-6366" fmla="*/ 962408 h 6281670"/>
                <a:gd name="connsiteX315-6367" fmla="*/ 2368332 w 8613217"/>
                <a:gd name="connsiteY315-6368" fmla="*/ 967119 h 6281670"/>
                <a:gd name="connsiteX316-6369" fmla="*/ 2362948 w 8613217"/>
                <a:gd name="connsiteY316-6370" fmla="*/ 965100 h 6281670"/>
                <a:gd name="connsiteX317-6371" fmla="*/ 2435633 w 8613217"/>
                <a:gd name="connsiteY317-6372" fmla="*/ 1055284 h 6281670"/>
                <a:gd name="connsiteX318-6373" fmla="*/ 2426211 w 8613217"/>
                <a:gd name="connsiteY318-6374" fmla="*/ 1053265 h 6281670"/>
                <a:gd name="connsiteX319-6375" fmla="*/ 2370351 w 8613217"/>
                <a:gd name="connsiteY319-6376" fmla="*/ 968465 h 6281670"/>
                <a:gd name="connsiteX320-6377" fmla="*/ 2432268 w 8613217"/>
                <a:gd name="connsiteY320-6378" fmla="*/ 1045862 h 6281670"/>
                <a:gd name="connsiteX321-6379" fmla="*/ 2435633 w 8613217"/>
                <a:gd name="connsiteY321-6380" fmla="*/ 1055284 h 6281670"/>
                <a:gd name="connsiteX322-6381" fmla="*/ 695895 w 8613217"/>
                <a:gd name="connsiteY322-6382" fmla="*/ 1016922 h 6281670"/>
                <a:gd name="connsiteX323-6383" fmla="*/ 692530 w 8613217"/>
                <a:gd name="connsiteY323-6384" fmla="*/ 1005481 h 6281670"/>
                <a:gd name="connsiteX324-6385" fmla="*/ 695895 w 8613217"/>
                <a:gd name="connsiteY324-6386" fmla="*/ 1016922 h 6281670"/>
                <a:gd name="connsiteX325-6387" fmla="*/ 4511205 w 8613217"/>
                <a:gd name="connsiteY325-6388" fmla="*/ 6014042 h 6281670"/>
                <a:gd name="connsiteX326-6389" fmla="*/ 4537452 w 8613217"/>
                <a:gd name="connsiteY326-6390" fmla="*/ 5944049 h 6281670"/>
                <a:gd name="connsiteX327-6391" fmla="*/ 4511205 w 8613217"/>
                <a:gd name="connsiteY327-6392" fmla="*/ 6014042 h 6281670"/>
                <a:gd name="connsiteX328-6393" fmla="*/ 4750797 w 8613217"/>
                <a:gd name="connsiteY328-6394" fmla="*/ 5917128 h 6281670"/>
                <a:gd name="connsiteX329-6395" fmla="*/ 4741375 w 8613217"/>
                <a:gd name="connsiteY329-6396" fmla="*/ 5939338 h 6281670"/>
                <a:gd name="connsiteX330-6397" fmla="*/ 4732626 w 8613217"/>
                <a:gd name="connsiteY330-6398" fmla="*/ 5935300 h 6281670"/>
                <a:gd name="connsiteX331-6399" fmla="*/ 4727915 w 8613217"/>
                <a:gd name="connsiteY331-6400" fmla="*/ 5907706 h 6281670"/>
                <a:gd name="connsiteX332-6401" fmla="*/ 4750797 w 8613217"/>
                <a:gd name="connsiteY332-6402" fmla="*/ 5875402 h 6281670"/>
                <a:gd name="connsiteX333-6403" fmla="*/ 4750797 w 8613217"/>
                <a:gd name="connsiteY333-6404" fmla="*/ 5917128 h 6281670"/>
                <a:gd name="connsiteX334-6405" fmla="*/ 4875978 w 8613217"/>
                <a:gd name="connsiteY334-6406" fmla="*/ 5457461 h 6281670"/>
                <a:gd name="connsiteX335-6407" fmla="*/ 4616868 w 8613217"/>
                <a:gd name="connsiteY335-6408" fmla="*/ 5877421 h 6281670"/>
                <a:gd name="connsiteX336-6409" fmla="*/ 4562354 w 8613217"/>
                <a:gd name="connsiteY336-6410" fmla="*/ 5884824 h 6281670"/>
                <a:gd name="connsiteX337-6411" fmla="*/ 4880015 w 8613217"/>
                <a:gd name="connsiteY337-6412" fmla="*/ 5419772 h 6281670"/>
                <a:gd name="connsiteX338-6413" fmla="*/ 4875978 w 8613217"/>
                <a:gd name="connsiteY338-6414" fmla="*/ 5457461 h 6281670"/>
                <a:gd name="connsiteX339-6415" fmla="*/ 5020675 w 8613217"/>
                <a:gd name="connsiteY339-6416" fmla="*/ 5141145 h 6281670"/>
                <a:gd name="connsiteX340-6417" fmla="*/ 4989717 w 8613217"/>
                <a:gd name="connsiteY340-6418" fmla="*/ 5179506 h 6281670"/>
                <a:gd name="connsiteX341-6419" fmla="*/ 4445922 w 8613217"/>
                <a:gd name="connsiteY341-6420" fmla="*/ 5878767 h 6281670"/>
                <a:gd name="connsiteX342-6421" fmla="*/ 4415637 w 8613217"/>
                <a:gd name="connsiteY342-6422" fmla="*/ 5953471 h 6281670"/>
                <a:gd name="connsiteX343-6423" fmla="*/ 4357085 w 8613217"/>
                <a:gd name="connsiteY343-6424" fmla="*/ 6075286 h 6281670"/>
                <a:gd name="connsiteX344-6425" fmla="*/ 4338240 w 8613217"/>
                <a:gd name="connsiteY344-6426" fmla="*/ 6125762 h 6281670"/>
                <a:gd name="connsiteX345-6427" fmla="*/ 4322761 w 8613217"/>
                <a:gd name="connsiteY345-6428" fmla="*/ 6080671 h 6281670"/>
                <a:gd name="connsiteX346-6429" fmla="*/ 4306609 w 8613217"/>
                <a:gd name="connsiteY346-6430" fmla="*/ 6061826 h 6281670"/>
                <a:gd name="connsiteX347-6431" fmla="*/ 4295168 w 8613217"/>
                <a:gd name="connsiteY347-6432" fmla="*/ 6082689 h 6281670"/>
                <a:gd name="connsiteX348-6433" fmla="*/ 4292475 w 8613217"/>
                <a:gd name="connsiteY348-6434" fmla="*/ 6112302 h 6281670"/>
                <a:gd name="connsiteX349-6435" fmla="*/ 4277669 w 8613217"/>
                <a:gd name="connsiteY349-6436" fmla="*/ 6097496 h 6281670"/>
                <a:gd name="connsiteX350-6437" fmla="*/ 4183447 w 8613217"/>
                <a:gd name="connsiteY350-6438" fmla="*/ 5282478 h 6281670"/>
                <a:gd name="connsiteX351-6439" fmla="*/ 4412945 w 8613217"/>
                <a:gd name="connsiteY351-6440" fmla="*/ 4743394 h 6281670"/>
                <a:gd name="connsiteX352-6441" fmla="*/ 5036828 w 8613217"/>
                <a:gd name="connsiteY352-6442" fmla="*/ 3935106 h 6281670"/>
                <a:gd name="connsiteX353-6443" fmla="*/ 5054999 w 8613217"/>
                <a:gd name="connsiteY353-6444" fmla="*/ 3966064 h 6281670"/>
                <a:gd name="connsiteX354-6445" fmla="*/ 5020675 w 8613217"/>
                <a:gd name="connsiteY354-6446" fmla="*/ 5141145 h 6281670"/>
                <a:gd name="connsiteX0-6447" fmla="*/ 8420062 w 8613217"/>
                <a:gd name="connsiteY0-6448" fmla="*/ 4211041 h 6281670"/>
                <a:gd name="connsiteX1-6449" fmla="*/ 7990681 w 8613217"/>
                <a:gd name="connsiteY1-6450" fmla="*/ 4231232 h 6281670"/>
                <a:gd name="connsiteX2-6451" fmla="*/ 7630619 w 8613217"/>
                <a:gd name="connsiteY2-6452" fmla="*/ 4614849 h 6281670"/>
                <a:gd name="connsiteX3-6453" fmla="*/ 7659558 w 8613217"/>
                <a:gd name="connsiteY3-6454" fmla="*/ 4643788 h 6281670"/>
                <a:gd name="connsiteX4-6455" fmla="*/ 7859443 w 8613217"/>
                <a:gd name="connsiteY4-6456" fmla="*/ 4617541 h 6281670"/>
                <a:gd name="connsiteX5-6457" fmla="*/ 8222196 w 8613217"/>
                <a:gd name="connsiteY5-6458" fmla="*/ 4498418 h 6281670"/>
                <a:gd name="connsiteX6-6459" fmla="*/ 8236330 w 8613217"/>
                <a:gd name="connsiteY6-6460" fmla="*/ 4496398 h 6281670"/>
                <a:gd name="connsiteX7-6461" fmla="*/ 8228254 w 8613217"/>
                <a:gd name="connsiteY7-6462" fmla="*/ 4504475 h 6281670"/>
                <a:gd name="connsiteX8-6463" fmla="*/ 7670326 w 8613217"/>
                <a:gd name="connsiteY8-6464" fmla="*/ 4709743 h 6281670"/>
                <a:gd name="connsiteX9-6465" fmla="*/ 7436791 w 8613217"/>
                <a:gd name="connsiteY9-6466" fmla="*/ 4735318 h 6281670"/>
                <a:gd name="connsiteX10-6467" fmla="*/ 6759067 w 8613217"/>
                <a:gd name="connsiteY10-6468" fmla="*/ 4696956 h 6281670"/>
                <a:gd name="connsiteX11-6469" fmla="*/ 6037597 w 8613217"/>
                <a:gd name="connsiteY11-6470" fmla="*/ 4656576 h 6281670"/>
                <a:gd name="connsiteX12-6471" fmla="*/ 6023464 w 8613217"/>
                <a:gd name="connsiteY12-6472" fmla="*/ 4649172 h 6281670"/>
                <a:gd name="connsiteX13-6473" fmla="*/ 6361317 w 8613217"/>
                <a:gd name="connsiteY13-6474" fmla="*/ 4472170 h 6281670"/>
                <a:gd name="connsiteX14-6475" fmla="*/ 6783296 w 8613217"/>
                <a:gd name="connsiteY14-6476" fmla="*/ 4236616 h 6281670"/>
                <a:gd name="connsiteX15-6477" fmla="*/ 7066634 w 8613217"/>
                <a:gd name="connsiteY15-6478" fmla="*/ 4052210 h 6281670"/>
                <a:gd name="connsiteX16-6479" fmla="*/ 7151433 w 8613217"/>
                <a:gd name="connsiteY16-6480" fmla="*/ 4042115 h 6281670"/>
                <a:gd name="connsiteX17-6481" fmla="*/ 7304208 w 8613217"/>
                <a:gd name="connsiteY17-6482" fmla="*/ 4071727 h 6281670"/>
                <a:gd name="connsiteX18-6483" fmla="*/ 7625235 w 8613217"/>
                <a:gd name="connsiteY18-6484" fmla="*/ 3948566 h 6281670"/>
                <a:gd name="connsiteX19-6485" fmla="*/ 8172394 w 8613217"/>
                <a:gd name="connsiteY19-6486" fmla="*/ 2496877 h 6281670"/>
                <a:gd name="connsiteX20-6487" fmla="*/ 7882325 w 8613217"/>
                <a:gd name="connsiteY20-6488" fmla="*/ 1811077 h 6281670"/>
                <a:gd name="connsiteX21-6489" fmla="*/ 7854059 w 8613217"/>
                <a:gd name="connsiteY21-6490" fmla="*/ 1889820 h 6281670"/>
                <a:gd name="connsiteX22-6491" fmla="*/ 7732917 w 8613217"/>
                <a:gd name="connsiteY22-6492" fmla="*/ 2389195 h 6281670"/>
                <a:gd name="connsiteX23-6493" fmla="*/ 7607736 w 8613217"/>
                <a:gd name="connsiteY23-6494" fmla="*/ 2746565 h 6281670"/>
                <a:gd name="connsiteX24-6495" fmla="*/ 7178354 w 8613217"/>
                <a:gd name="connsiteY24-6496" fmla="*/ 3424962 h 6281670"/>
                <a:gd name="connsiteX25-6497" fmla="*/ 7050481 w 8613217"/>
                <a:gd name="connsiteY25-6498" fmla="*/ 3653113 h 6281670"/>
                <a:gd name="connsiteX26-6499" fmla="*/ 7022888 w 8613217"/>
                <a:gd name="connsiteY26-6500" fmla="*/ 3873861 h 6281670"/>
                <a:gd name="connsiteX27-6501" fmla="*/ 7057884 w 8613217"/>
                <a:gd name="connsiteY27-6502" fmla="*/ 3889341 h 6281670"/>
                <a:gd name="connsiteX28-6503" fmla="*/ 7311611 w 8613217"/>
                <a:gd name="connsiteY28-6504" fmla="*/ 3701570 h 6281670"/>
                <a:gd name="connsiteX29-6505" fmla="*/ 7883672 w 8613217"/>
                <a:gd name="connsiteY29-6506" fmla="*/ 2875784 h 6281670"/>
                <a:gd name="connsiteX30-6507" fmla="*/ 7909246 w 8613217"/>
                <a:gd name="connsiteY30-6508" fmla="*/ 2790311 h 6281670"/>
                <a:gd name="connsiteX31-6509" fmla="*/ 7835888 w 8613217"/>
                <a:gd name="connsiteY31-6510" fmla="*/ 3051440 h 6281670"/>
                <a:gd name="connsiteX32-6511" fmla="*/ 7279306 w 8613217"/>
                <a:gd name="connsiteY32-6512" fmla="*/ 3802522 h 6281670"/>
                <a:gd name="connsiteX33-6513" fmla="*/ 6992603 w 8613217"/>
                <a:gd name="connsiteY33-6514" fmla="*/ 4017213 h 6281670"/>
                <a:gd name="connsiteX34-6515" fmla="*/ 6713302 w 8613217"/>
                <a:gd name="connsiteY34-6516" fmla="*/ 4190851 h 6281670"/>
                <a:gd name="connsiteX35-6517" fmla="*/ 6627830 w 8613217"/>
                <a:gd name="connsiteY35-6518" fmla="*/ 4239308 h 6281670"/>
                <a:gd name="connsiteX36-6519" fmla="*/ 6605620 w 8613217"/>
                <a:gd name="connsiteY36-6520" fmla="*/ 4251422 h 6281670"/>
                <a:gd name="connsiteX37-6521" fmla="*/ 6226714 w 8613217"/>
                <a:gd name="connsiteY37-6522" fmla="*/ 4447268 h 6281670"/>
                <a:gd name="connsiteX38-6523" fmla="*/ 5314782 w 8613217"/>
                <a:gd name="connsiteY38-6524" fmla="*/ 4943279 h 6281670"/>
                <a:gd name="connsiteX39-6525" fmla="*/ 5158643 w 8613217"/>
                <a:gd name="connsiteY39-6526" fmla="*/ 5046250 h 6281670"/>
                <a:gd name="connsiteX40-6527" fmla="*/ 5162681 w 8613217"/>
                <a:gd name="connsiteY40-6528" fmla="*/ 5025387 h 6281670"/>
                <a:gd name="connsiteX41-6529" fmla="*/ 5227290 w 8613217"/>
                <a:gd name="connsiteY41-6530" fmla="*/ 4323434 h 6281670"/>
                <a:gd name="connsiteX42-6531" fmla="*/ 5106148 w 8613217"/>
                <a:gd name="connsiteY42-6532" fmla="*/ 3860401 h 6281670"/>
                <a:gd name="connsiteX43-6533" fmla="*/ 5139799 w 8613217"/>
                <a:gd name="connsiteY43-6534" fmla="*/ 3818675 h 6281670"/>
                <a:gd name="connsiteX44-6535" fmla="*/ 5695034 w 8613217"/>
                <a:gd name="connsiteY44-6536" fmla="*/ 3194119 h 6281670"/>
                <a:gd name="connsiteX45-6537" fmla="*/ 5830983 w 8613217"/>
                <a:gd name="connsiteY45-6538" fmla="*/ 3023174 h 6281670"/>
                <a:gd name="connsiteX46-6539" fmla="*/ 5873382 w 8613217"/>
                <a:gd name="connsiteY46-6540" fmla="*/ 3008367 h 6281670"/>
                <a:gd name="connsiteX47-6541" fmla="*/ 5983083 w 8613217"/>
                <a:gd name="connsiteY47-6542" fmla="*/ 3009040 h 6281670"/>
                <a:gd name="connsiteX48-6543" fmla="*/ 6257000 w 8613217"/>
                <a:gd name="connsiteY48-6544" fmla="*/ 2840787 h 6281670"/>
                <a:gd name="connsiteX49-6545" fmla="*/ 6605620 w 8613217"/>
                <a:gd name="connsiteY49-6546" fmla="*/ 2172485 h 6281670"/>
                <a:gd name="connsiteX50-6547" fmla="*/ 6623118 w 8613217"/>
                <a:gd name="connsiteY50-6548" fmla="*/ 1339969 h 6281670"/>
                <a:gd name="connsiteX51-6549" fmla="*/ 6528224 w 8613217"/>
                <a:gd name="connsiteY51-6550" fmla="*/ 660899 h 6281670"/>
                <a:gd name="connsiteX52-6551" fmla="*/ 6514091 w 8613217"/>
                <a:gd name="connsiteY52-6552" fmla="*/ 520239 h 6281670"/>
                <a:gd name="connsiteX53-6553" fmla="*/ 6493900 w 8613217"/>
                <a:gd name="connsiteY53-6554" fmla="*/ 546486 h 6281670"/>
                <a:gd name="connsiteX54-6555" fmla="*/ 6244212 w 8613217"/>
                <a:gd name="connsiteY54-6556" fmla="*/ 975869 h 6281670"/>
                <a:gd name="connsiteX55-6557" fmla="*/ 5935300 w 8613217"/>
                <a:gd name="connsiteY55-6558" fmla="*/ 1788868 h 6281670"/>
                <a:gd name="connsiteX56-6559" fmla="*/ 5707148 w 8613217"/>
                <a:gd name="connsiteY56-6560" fmla="*/ 2531874 h 6281670"/>
                <a:gd name="connsiteX57-6561" fmla="*/ 5679555 w 8613217"/>
                <a:gd name="connsiteY57-6562" fmla="*/ 2738489 h 6281670"/>
                <a:gd name="connsiteX58-6563" fmla="*/ 5734069 w 8613217"/>
                <a:gd name="connsiteY58-6564" fmla="*/ 2914818 h 6281670"/>
                <a:gd name="connsiteX59-6565" fmla="*/ 5963566 w 8613217"/>
                <a:gd name="connsiteY59-6566" fmla="*/ 2599175 h 6281670"/>
                <a:gd name="connsiteX60-6567" fmla="*/ 6141914 w 8613217"/>
                <a:gd name="connsiteY60-6568" fmla="*/ 2254593 h 6281670"/>
                <a:gd name="connsiteX61-6569" fmla="*/ 6262384 w 8613217"/>
                <a:gd name="connsiteY61-6570" fmla="*/ 1884436 h 6281670"/>
                <a:gd name="connsiteX62-6571" fmla="*/ 6343145 w 8613217"/>
                <a:gd name="connsiteY62-6572" fmla="*/ 1508222 h 6281670"/>
                <a:gd name="connsiteX63-6573" fmla="*/ 6310167 w 8613217"/>
                <a:gd name="connsiteY63-6574" fmla="*/ 1747814 h 6281670"/>
                <a:gd name="connsiteX64-6575" fmla="*/ 6045001 w 8613217"/>
                <a:gd name="connsiteY64-6576" fmla="*/ 2568890 h 6281670"/>
                <a:gd name="connsiteX65-6577" fmla="*/ 5560432 w 8613217"/>
                <a:gd name="connsiteY65-6578" fmla="*/ 3235173 h 6281670"/>
                <a:gd name="connsiteX66-6579" fmla="*/ 5096726 w 8613217"/>
                <a:gd name="connsiteY66-6580" fmla="*/ 3741278 h 6281670"/>
                <a:gd name="connsiteX67-6581" fmla="*/ 5067113 w 8613217"/>
                <a:gd name="connsiteY67-6582" fmla="*/ 3767525 h 6281670"/>
                <a:gd name="connsiteX68-6583" fmla="*/ 4911647 w 8613217"/>
                <a:gd name="connsiteY68-6584" fmla="*/ 3459959 h 6281670"/>
                <a:gd name="connsiteX69-6585" fmla="*/ 4890784 w 8613217"/>
                <a:gd name="connsiteY69-6586" fmla="*/ 3404099 h 6281670"/>
                <a:gd name="connsiteX70-6587" fmla="*/ 4952701 w 8613217"/>
                <a:gd name="connsiteY70-6588" fmla="*/ 2717626 h 6281670"/>
                <a:gd name="connsiteX71-6589" fmla="*/ 5173449 w 8613217"/>
                <a:gd name="connsiteY71-6590" fmla="*/ 2368332 h 6281670"/>
                <a:gd name="connsiteX72-6591" fmla="*/ 5481689 w 8613217"/>
                <a:gd name="connsiteY72-6592" fmla="*/ 1759928 h 6281670"/>
                <a:gd name="connsiteX73-6593" fmla="*/ 5514667 w 8613217"/>
                <a:gd name="connsiteY73-6594" fmla="*/ 1741757 h 6281670"/>
                <a:gd name="connsiteX74-6595" fmla="*/ 5803389 w 8613217"/>
                <a:gd name="connsiteY74-6596" fmla="*/ 1570812 h 6281670"/>
                <a:gd name="connsiteX75-6597" fmla="*/ 5822907 w 8613217"/>
                <a:gd name="connsiteY75-6598" fmla="*/ 1095665 h 6281670"/>
                <a:gd name="connsiteX76-6599" fmla="*/ 5540241 w 8613217"/>
                <a:gd name="connsiteY76-6600" fmla="*/ 601000 h 6281670"/>
                <a:gd name="connsiteX77-6601" fmla="*/ 5514667 w 8613217"/>
                <a:gd name="connsiteY77-6602" fmla="*/ 600327 h 6281670"/>
                <a:gd name="connsiteX78-6603" fmla="*/ 5421791 w 8613217"/>
                <a:gd name="connsiteY78-6604" fmla="*/ 697914 h 6281670"/>
                <a:gd name="connsiteX79-6605" fmla="*/ 5124319 w 8613217"/>
                <a:gd name="connsiteY79-6606" fmla="*/ 1196617 h 6281670"/>
                <a:gd name="connsiteX80-6607" fmla="*/ 5316801 w 8613217"/>
                <a:gd name="connsiteY80-6608" fmla="*/ 1686570 h 6281670"/>
                <a:gd name="connsiteX81-6609" fmla="*/ 5361220 w 8613217"/>
                <a:gd name="connsiteY81-6610" fmla="*/ 1669072 h 6281670"/>
                <a:gd name="connsiteX82-6611" fmla="*/ 5461499 w 8613217"/>
                <a:gd name="connsiteY82-6612" fmla="*/ 1248439 h 6281670"/>
                <a:gd name="connsiteX83-6613" fmla="*/ 5491784 w 8613217"/>
                <a:gd name="connsiteY83-6614" fmla="*/ 1043170 h 6281670"/>
                <a:gd name="connsiteX84-6615" fmla="*/ 5497841 w 8613217"/>
                <a:gd name="connsiteY84-6616" fmla="*/ 1081532 h 6281670"/>
                <a:gd name="connsiteX85-6617" fmla="*/ 5481016 w 8613217"/>
                <a:gd name="connsiteY85-6618" fmla="*/ 1353429 h 6281670"/>
                <a:gd name="connsiteX86-6619" fmla="*/ 5415734 w 8613217"/>
                <a:gd name="connsiteY86-6620" fmla="*/ 1727624 h 6281670"/>
                <a:gd name="connsiteX87-6621" fmla="*/ 5151240 w 8613217"/>
                <a:gd name="connsiteY87-6622" fmla="*/ 2245171 h 6281670"/>
                <a:gd name="connsiteX88-6623" fmla="*/ 4908282 w 8613217"/>
                <a:gd name="connsiteY88-6624" fmla="*/ 2596483 h 6281670"/>
                <a:gd name="connsiteX89-6625" fmla="*/ 4750124 w 8613217"/>
                <a:gd name="connsiteY89-6626" fmla="*/ 2989523 h 6281670"/>
                <a:gd name="connsiteX90-6627" fmla="*/ 4737337 w 8613217"/>
                <a:gd name="connsiteY90-6628" fmla="*/ 3162487 h 6281670"/>
                <a:gd name="connsiteX91-6629" fmla="*/ 4680804 w 8613217"/>
                <a:gd name="connsiteY91-6630" fmla="*/ 3076341 h 6281670"/>
                <a:gd name="connsiteX92-6631" fmla="*/ 4591293 w 8613217"/>
                <a:gd name="connsiteY92-6632" fmla="*/ 2915491 h 6281670"/>
                <a:gd name="connsiteX93-6633" fmla="*/ 4552259 w 8613217"/>
                <a:gd name="connsiteY93-6634" fmla="*/ 2838095 h 6281670"/>
                <a:gd name="connsiteX94-6635" fmla="*/ 4404869 w 8613217"/>
                <a:gd name="connsiteY94-6636" fmla="*/ 2499569 h 6281670"/>
                <a:gd name="connsiteX95-6637" fmla="*/ 4425059 w 8613217"/>
                <a:gd name="connsiteY95-6638" fmla="*/ 2408713 h 6281670"/>
                <a:gd name="connsiteX96-6639" fmla="*/ 4497071 w 8613217"/>
                <a:gd name="connsiteY96-6640" fmla="*/ 2304396 h 6281670"/>
                <a:gd name="connsiteX97-6641" fmla="*/ 4551585 w 8613217"/>
                <a:gd name="connsiteY97-6642" fmla="*/ 2152968 h 6281670"/>
                <a:gd name="connsiteX98-6643" fmla="*/ 4741375 w 8613217"/>
                <a:gd name="connsiteY98-6644" fmla="*/ 1413327 h 6281670"/>
                <a:gd name="connsiteX99-6645" fmla="*/ 4929146 w 8613217"/>
                <a:gd name="connsiteY99-6646" fmla="*/ 819730 h 6281670"/>
                <a:gd name="connsiteX100-6647" fmla="*/ 5233347 w 8613217"/>
                <a:gd name="connsiteY100-6648" fmla="*/ 28940 h 6281670"/>
                <a:gd name="connsiteX101-6649" fmla="*/ 5238058 w 8613217"/>
                <a:gd name="connsiteY101-6650" fmla="*/ 0 h 6281670"/>
                <a:gd name="connsiteX102-6651" fmla="*/ 4976929 w 8613217"/>
                <a:gd name="connsiteY102-6652" fmla="*/ 159504 h 6281670"/>
                <a:gd name="connsiteX103-6653" fmla="*/ 4204984 w 8613217"/>
                <a:gd name="connsiteY103-6654" fmla="*/ 890396 h 6281670"/>
                <a:gd name="connsiteX104-6655" fmla="*/ 3943182 w 8613217"/>
                <a:gd name="connsiteY104-6656" fmla="*/ 2139508 h 6281670"/>
                <a:gd name="connsiteX105-6657" fmla="*/ 4076438 w 8613217"/>
                <a:gd name="connsiteY105-6658" fmla="*/ 2389868 h 6281670"/>
                <a:gd name="connsiteX106-6659" fmla="*/ 4215079 w 8613217"/>
                <a:gd name="connsiteY106-6660" fmla="*/ 2474668 h 6281670"/>
                <a:gd name="connsiteX107-6661" fmla="*/ 4244018 w 8613217"/>
                <a:gd name="connsiteY107-6662" fmla="*/ 2445055 h 6281670"/>
                <a:gd name="connsiteX108-6663" fmla="*/ 4230558 w 8613217"/>
                <a:gd name="connsiteY108-6664" fmla="*/ 1718875 h 6281670"/>
                <a:gd name="connsiteX109-6665" fmla="*/ 4411599 w 8613217"/>
                <a:gd name="connsiteY109-6666" fmla="*/ 1186522 h 6281670"/>
                <a:gd name="connsiteX110-6667" fmla="*/ 4552259 w 8613217"/>
                <a:gd name="connsiteY110-6668" fmla="*/ 934815 h 6281670"/>
                <a:gd name="connsiteX111-6669" fmla="*/ 4572449 w 8613217"/>
                <a:gd name="connsiteY111-6670" fmla="*/ 920008 h 6281670"/>
                <a:gd name="connsiteX112-6671" fmla="*/ 4553604 w 8613217"/>
                <a:gd name="connsiteY112-6672" fmla="*/ 956351 h 6281670"/>
                <a:gd name="connsiteX113-6673" fmla="*/ 4390735 w 8613217"/>
                <a:gd name="connsiteY113-6674" fmla="*/ 1302280 h 6281670"/>
                <a:gd name="connsiteX114-6675" fmla="*/ 4340260 w 8613217"/>
                <a:gd name="connsiteY114-6676" fmla="*/ 2524471 h 6281670"/>
                <a:gd name="connsiteX115-6677" fmla="*/ 4501109 w 8613217"/>
                <a:gd name="connsiteY115-6678" fmla="*/ 2892609 h 6281670"/>
                <a:gd name="connsiteX116-6679" fmla="*/ 4692918 w 8613217"/>
                <a:gd name="connsiteY116-6680" fmla="*/ 3241230 h 6281670"/>
                <a:gd name="connsiteX117-6681" fmla="*/ 4992409 w 8613217"/>
                <a:gd name="connsiteY117-6682" fmla="*/ 3809925 h 6281670"/>
                <a:gd name="connsiteX118-6683" fmla="*/ 5000485 w 8613217"/>
                <a:gd name="connsiteY118-6684" fmla="*/ 3847614 h 6281670"/>
                <a:gd name="connsiteX119-6685" fmla="*/ 4993755 w 8613217"/>
                <a:gd name="connsiteY119-6686" fmla="*/ 3855017 h 6281670"/>
                <a:gd name="connsiteX120-6687" fmla="*/ 4993082 w 8613217"/>
                <a:gd name="connsiteY120-6688" fmla="*/ 3855690 h 6281670"/>
                <a:gd name="connsiteX121-6689" fmla="*/ 4982313 w 8613217"/>
                <a:gd name="connsiteY121-6690" fmla="*/ 3867131 h 6281670"/>
                <a:gd name="connsiteX122-6691" fmla="*/ 4626290 w 8613217"/>
                <a:gd name="connsiteY122-6692" fmla="*/ 4274977 h 6281670"/>
                <a:gd name="connsiteX123-6693" fmla="*/ 4180755 w 8613217"/>
                <a:gd name="connsiteY123-6694" fmla="*/ 4968853 h 6281670"/>
                <a:gd name="connsiteX124-6695" fmla="*/ 4071727 w 8613217"/>
                <a:gd name="connsiteY124-6696" fmla="*/ 5853192 h 6281670"/>
                <a:gd name="connsiteX125-6697" fmla="*/ 4040769 w 8613217"/>
                <a:gd name="connsiteY125-6698" fmla="*/ 5907706 h 6281670"/>
                <a:gd name="connsiteX126-6699" fmla="*/ 4005099 w 8613217"/>
                <a:gd name="connsiteY126-6700" fmla="*/ 5881459 h 6281670"/>
                <a:gd name="connsiteX127-6701" fmla="*/ 4007791 w 8613217"/>
                <a:gd name="connsiteY127-6702" fmla="*/ 5830983 h 6281670"/>
                <a:gd name="connsiteX128-6703" fmla="*/ 3990293 w 8613217"/>
                <a:gd name="connsiteY128-6704" fmla="*/ 5807427 h 6281670"/>
                <a:gd name="connsiteX129-6705" fmla="*/ 3964045 w 8613217"/>
                <a:gd name="connsiteY129-6706" fmla="*/ 5789256 h 6281670"/>
                <a:gd name="connsiteX130-6707" fmla="*/ 3941836 w 8613217"/>
                <a:gd name="connsiteY130-6708" fmla="*/ 5705129 h 6281670"/>
                <a:gd name="connsiteX131-6709" fmla="*/ 3908185 w 8613217"/>
                <a:gd name="connsiteY131-6710" fmla="*/ 5236040 h 6281670"/>
                <a:gd name="connsiteX132-6711" fmla="*/ 3918953 w 8613217"/>
                <a:gd name="connsiteY132-6712" fmla="*/ 4237288 h 6281670"/>
                <a:gd name="connsiteX133-6713" fmla="*/ 3786370 w 8613217"/>
                <a:gd name="connsiteY133-6714" fmla="*/ 3122779 h 6281670"/>
                <a:gd name="connsiteX134-6715" fmla="*/ 3570333 w 8613217"/>
                <a:gd name="connsiteY134-6716" fmla="*/ 2570236 h 6281670"/>
                <a:gd name="connsiteX135-6717" fmla="*/ 3563603 w 8613217"/>
                <a:gd name="connsiteY135-6718" fmla="*/ 2556776 h 6281670"/>
                <a:gd name="connsiteX136-6719" fmla="*/ 3556872 w 8613217"/>
                <a:gd name="connsiteY136-6720" fmla="*/ 2543315 h 6281670"/>
                <a:gd name="connsiteX137-6721" fmla="*/ 3531298 w 8613217"/>
                <a:gd name="connsiteY137-6722" fmla="*/ 2494185 h 6281670"/>
                <a:gd name="connsiteX138-6723" fmla="*/ 3525241 w 8613217"/>
                <a:gd name="connsiteY138-6724" fmla="*/ 2482071 h 6281670"/>
                <a:gd name="connsiteX139-6725" fmla="*/ 3410829 w 8613217"/>
                <a:gd name="connsiteY139-6726" fmla="*/ 2273437 h 6281670"/>
                <a:gd name="connsiteX140-6727" fmla="*/ 3411502 w 8613217"/>
                <a:gd name="connsiteY140-6728" fmla="*/ 2229018 h 6281670"/>
                <a:gd name="connsiteX141-6729" fmla="*/ 3451209 w 8613217"/>
                <a:gd name="connsiteY141-6730" fmla="*/ 2126720 h 6281670"/>
                <a:gd name="connsiteX142-6731" fmla="*/ 3431692 w 8613217"/>
                <a:gd name="connsiteY142-6732" fmla="*/ 1895877 h 6281670"/>
                <a:gd name="connsiteX143-6733" fmla="*/ 3186715 w 8613217"/>
                <a:gd name="connsiteY143-6734" fmla="*/ 1401886 h 6281670"/>
                <a:gd name="connsiteX144-6735" fmla="*/ 2531874 w 8613217"/>
                <a:gd name="connsiteY144-6736" fmla="*/ 701952 h 6281670"/>
                <a:gd name="connsiteX145-6737" fmla="*/ 1731662 w 8613217"/>
                <a:gd name="connsiteY145-6738" fmla="*/ 39035 h 6281670"/>
                <a:gd name="connsiteX146-6739" fmla="*/ 1722913 w 8613217"/>
                <a:gd name="connsiteY146-6740" fmla="*/ 36343 h 6281670"/>
                <a:gd name="connsiteX147-6741" fmla="*/ 1723586 w 8613217"/>
                <a:gd name="connsiteY147-6742" fmla="*/ 47111 h 6281670"/>
                <a:gd name="connsiteX148-6743" fmla="*/ 1984042 w 8613217"/>
                <a:gd name="connsiteY148-6744" fmla="*/ 871552 h 6281670"/>
                <a:gd name="connsiteX149-6745" fmla="*/ 2773486 w 8613217"/>
                <a:gd name="connsiteY149-6746" fmla="*/ 2064130 h 6281670"/>
                <a:gd name="connsiteX150-6747" fmla="*/ 3058170 w 8613217"/>
                <a:gd name="connsiteY150-6748" fmla="*/ 2286897 h 6281670"/>
                <a:gd name="connsiteX151-6749" fmla="*/ 3235845 w 8613217"/>
                <a:gd name="connsiteY151-6750" fmla="*/ 2329297 h 6281670"/>
                <a:gd name="connsiteX152-6751" fmla="*/ 3256709 w 8613217"/>
                <a:gd name="connsiteY152-6752" fmla="*/ 2294974 h 6281670"/>
                <a:gd name="connsiteX153-6753" fmla="*/ 3083072 w 8613217"/>
                <a:gd name="connsiteY153-6754" fmla="*/ 1999521 h 6281670"/>
                <a:gd name="connsiteX154-6755" fmla="*/ 2450440 w 8613217"/>
                <a:gd name="connsiteY154-6756" fmla="*/ 1092973 h 6281670"/>
                <a:gd name="connsiteX155-6757" fmla="*/ 2432941 w 8613217"/>
                <a:gd name="connsiteY155-6758" fmla="*/ 1062014 h 6281670"/>
                <a:gd name="connsiteX156-6759" fmla="*/ 2454478 w 8613217"/>
                <a:gd name="connsiteY156-6760" fmla="*/ 1076820 h 6281670"/>
                <a:gd name="connsiteX157-6761" fmla="*/ 2967986 w 8613217"/>
                <a:gd name="connsiteY157-6762" fmla="*/ 1739738 h 6281670"/>
                <a:gd name="connsiteX158-6763" fmla="*/ 3266131 w 8613217"/>
                <a:gd name="connsiteY158-6764" fmla="*/ 2175850 h 6281670"/>
                <a:gd name="connsiteX159-6765" fmla="*/ 3457939 w 8613217"/>
                <a:gd name="connsiteY159-6766" fmla="*/ 2509665 h 6281670"/>
                <a:gd name="connsiteX160-6767" fmla="*/ 3464670 w 8613217"/>
                <a:gd name="connsiteY160-6768" fmla="*/ 2523125 h 6281670"/>
                <a:gd name="connsiteX161-6769" fmla="*/ 3471400 w 8613217"/>
                <a:gd name="connsiteY161-6770" fmla="*/ 2536585 h 6281670"/>
                <a:gd name="connsiteX162-6771" fmla="*/ 3478130 w 8613217"/>
                <a:gd name="connsiteY162-6772" fmla="*/ 2550045 h 6281670"/>
                <a:gd name="connsiteX163-6773" fmla="*/ 3484860 w 8613217"/>
                <a:gd name="connsiteY163-6774" fmla="*/ 2563506 h 6281670"/>
                <a:gd name="connsiteX164-6775" fmla="*/ 3491590 w 8613217"/>
                <a:gd name="connsiteY164-6776" fmla="*/ 2576966 h 6281670"/>
                <a:gd name="connsiteX165-6777" fmla="*/ 3498320 w 8613217"/>
                <a:gd name="connsiteY165-6778" fmla="*/ 2590426 h 6281670"/>
                <a:gd name="connsiteX166-6779" fmla="*/ 3504378 w 8613217"/>
                <a:gd name="connsiteY166-6780" fmla="*/ 2605906 h 6281670"/>
                <a:gd name="connsiteX167-6781" fmla="*/ 3733875 w 8613217"/>
                <a:gd name="connsiteY167-6782" fmla="*/ 3249979 h 6281670"/>
                <a:gd name="connsiteX168-6783" fmla="*/ 3823385 w 8613217"/>
                <a:gd name="connsiteY168-6784" fmla="*/ 4359777 h 6281670"/>
                <a:gd name="connsiteX169-6785" fmla="*/ 3816655 w 8613217"/>
                <a:gd name="connsiteY169-6786" fmla="*/ 4369199 h 6281670"/>
                <a:gd name="connsiteX170-6787" fmla="*/ 3800503 w 8613217"/>
                <a:gd name="connsiteY170-6788" fmla="*/ 4322761 h 6281670"/>
                <a:gd name="connsiteX171-6789" fmla="*/ 3407464 w 8613217"/>
                <a:gd name="connsiteY171-6790" fmla="*/ 3663208 h 6281670"/>
                <a:gd name="connsiteX172-6791" fmla="*/ 2516395 w 8613217"/>
                <a:gd name="connsiteY172-6792" fmla="*/ 2980101 h 6281670"/>
                <a:gd name="connsiteX173-6793" fmla="*/ 2502934 w 8613217"/>
                <a:gd name="connsiteY173-6794" fmla="*/ 2971351 h 6281670"/>
                <a:gd name="connsiteX174-6795" fmla="*/ 2390541 w 8613217"/>
                <a:gd name="connsiteY174-6796" fmla="*/ 2898666 h 6281670"/>
                <a:gd name="connsiteX175-6797" fmla="*/ 2247863 w 8613217"/>
                <a:gd name="connsiteY175-6798" fmla="*/ 2802425 h 6281670"/>
                <a:gd name="connsiteX176-6799" fmla="*/ 2055381 w 8613217"/>
                <a:gd name="connsiteY176-6800" fmla="*/ 2665131 h 6281670"/>
                <a:gd name="connsiteX177-6801" fmla="*/ 1471879 w 8613217"/>
                <a:gd name="connsiteY177-6802" fmla="*/ 2148930 h 6281670"/>
                <a:gd name="connsiteX178-6803" fmla="*/ 1461111 w 8613217"/>
                <a:gd name="connsiteY178-6804" fmla="*/ 2109895 h 6281670"/>
                <a:gd name="connsiteX179-6805" fmla="*/ 1501492 w 8613217"/>
                <a:gd name="connsiteY179-6806" fmla="*/ 1918759 h 6281670"/>
                <a:gd name="connsiteX180-6807" fmla="*/ 1395155 w 8613217"/>
                <a:gd name="connsiteY180-6808" fmla="*/ 1570812 h 6281670"/>
                <a:gd name="connsiteX181-6809" fmla="*/ 937507 w 8613217"/>
                <a:gd name="connsiteY181-6810" fmla="*/ 860783 h 6281670"/>
                <a:gd name="connsiteX182-6811" fmla="*/ 682435 w 8613217"/>
                <a:gd name="connsiteY182-6812" fmla="*/ 471109 h 6281670"/>
                <a:gd name="connsiteX183-6813" fmla="*/ 590905 w 8613217"/>
                <a:gd name="connsiteY183-6814" fmla="*/ 214691 h 6281670"/>
                <a:gd name="connsiteX184-6815" fmla="*/ 581483 w 8613217"/>
                <a:gd name="connsiteY184-6816" fmla="*/ 222767 h 6281670"/>
                <a:gd name="connsiteX185-6817" fmla="*/ 555909 w 8613217"/>
                <a:gd name="connsiteY185-6818" fmla="*/ 262475 h 6281670"/>
                <a:gd name="connsiteX186-6819" fmla="*/ 423998 w 8613217"/>
                <a:gd name="connsiteY186-6820" fmla="*/ 619845 h 6281670"/>
                <a:gd name="connsiteX187-6821" fmla="*/ 443515 w 8613217"/>
                <a:gd name="connsiteY187-6822" fmla="*/ 1227575 h 6281670"/>
                <a:gd name="connsiteX188-6823" fmla="*/ 806942 w 8613217"/>
                <a:gd name="connsiteY188-6824" fmla="*/ 1996156 h 6281670"/>
                <a:gd name="connsiteX189-6825" fmla="*/ 1087589 w 8613217"/>
                <a:gd name="connsiteY189-6826" fmla="*/ 2216231 h 6281670"/>
                <a:gd name="connsiteX190-6827" fmla="*/ 1317086 w 8613217"/>
                <a:gd name="connsiteY190-6828" fmla="*/ 2233729 h 6281670"/>
                <a:gd name="connsiteX191-6829" fmla="*/ 1327181 w 8613217"/>
                <a:gd name="connsiteY191-6830" fmla="*/ 2198060 h 6281670"/>
                <a:gd name="connsiteX192-6831" fmla="*/ 816364 w 8613217"/>
                <a:gd name="connsiteY192-6832" fmla="*/ 1324489 h 6281670"/>
                <a:gd name="connsiteX193-6833" fmla="*/ 702625 w 8613217"/>
                <a:gd name="connsiteY193-6834" fmla="*/ 1031056 h 6281670"/>
                <a:gd name="connsiteX194-6835" fmla="*/ 767908 w 8613217"/>
                <a:gd name="connsiteY194-6836" fmla="*/ 1173061 h 6281670"/>
                <a:gd name="connsiteX195-6837" fmla="*/ 1444285 w 8613217"/>
                <a:gd name="connsiteY195-6838" fmla="*/ 2226326 h 6281670"/>
                <a:gd name="connsiteX196-6839" fmla="*/ 2209501 w 8613217"/>
                <a:gd name="connsiteY196-6840" fmla="*/ 2876457 h 6281670"/>
                <a:gd name="connsiteX197-6841" fmla="*/ 2308434 w 8613217"/>
                <a:gd name="connsiteY197-6842" fmla="*/ 2939720 h 6281670"/>
                <a:gd name="connsiteX198-6843" fmla="*/ 2340738 w 8613217"/>
                <a:gd name="connsiteY198-6844" fmla="*/ 2972025 h 6281670"/>
                <a:gd name="connsiteX199-6845" fmla="*/ 2302377 w 8613217"/>
                <a:gd name="connsiteY199-6846" fmla="*/ 2972025 h 6281670"/>
                <a:gd name="connsiteX200-6847" fmla="*/ 2266034 w 8613217"/>
                <a:gd name="connsiteY200-6848" fmla="*/ 2967313 h 6281670"/>
                <a:gd name="connsiteX201-6849" fmla="*/ 1817807 w 8613217"/>
                <a:gd name="connsiteY201-6850" fmla="*/ 3025866 h 6281670"/>
                <a:gd name="connsiteX202-6851" fmla="*/ 1007500 w 8613217"/>
                <a:gd name="connsiteY202-6852" fmla="*/ 3309877 h 6281670"/>
                <a:gd name="connsiteX203-6853" fmla="*/ 960389 w 8613217"/>
                <a:gd name="connsiteY203-6854" fmla="*/ 3293725 h 6281670"/>
                <a:gd name="connsiteX204-6855" fmla="*/ 446207 w 8613217"/>
                <a:gd name="connsiteY204-6856" fmla="*/ 3134221 h 6281670"/>
                <a:gd name="connsiteX205-6857" fmla="*/ 217383 w 8613217"/>
                <a:gd name="connsiteY205-6858" fmla="*/ 3227096 h 6281670"/>
                <a:gd name="connsiteX206-6859" fmla="*/ 0 w 8613217"/>
                <a:gd name="connsiteY206-6860" fmla="*/ 3236518 h 6281670"/>
                <a:gd name="connsiteX207-6861" fmla="*/ 0 w 8613217"/>
                <a:gd name="connsiteY207-6862" fmla="*/ 3330740 h 6281670"/>
                <a:gd name="connsiteX208-6863" fmla="*/ 9422 w 8613217"/>
                <a:gd name="connsiteY208-6864" fmla="*/ 3346892 h 6281670"/>
                <a:gd name="connsiteX209-6865" fmla="*/ 255072 w 8613217"/>
                <a:gd name="connsiteY209-6866" fmla="*/ 3717723 h 6281670"/>
                <a:gd name="connsiteX210-6867" fmla="*/ 747044 w 8613217"/>
                <a:gd name="connsiteY210-6868" fmla="*/ 3826078 h 6281670"/>
                <a:gd name="connsiteX211-6869" fmla="*/ 1016249 w 8613217"/>
                <a:gd name="connsiteY211-6870" fmla="*/ 3490244 h 6281670"/>
                <a:gd name="connsiteX212-6871" fmla="*/ 981253 w 8613217"/>
                <a:gd name="connsiteY212-6872" fmla="*/ 3461305 h 6281670"/>
                <a:gd name="connsiteX213-6873" fmla="*/ 563312 w 8613217"/>
                <a:gd name="connsiteY213-6874" fmla="*/ 3490917 h 6281670"/>
                <a:gd name="connsiteX214-6875" fmla="*/ 390347 w 8613217"/>
                <a:gd name="connsiteY214-6876" fmla="*/ 3460632 h 6281670"/>
                <a:gd name="connsiteX215-6877" fmla="*/ 489953 w 8613217"/>
                <a:gd name="connsiteY215-6878" fmla="*/ 3463997 h 6281670"/>
                <a:gd name="connsiteX216-6879" fmla="*/ 903183 w 8613217"/>
                <a:gd name="connsiteY216-6880" fmla="*/ 3408137 h 6281670"/>
                <a:gd name="connsiteX217-6881" fmla="*/ 1043170 w 8613217"/>
                <a:gd name="connsiteY217-6882" fmla="*/ 3372467 h 6281670"/>
                <a:gd name="connsiteX218-6883" fmla="*/ 1508895 w 8613217"/>
                <a:gd name="connsiteY218-6884" fmla="*/ 3218347 h 6281670"/>
                <a:gd name="connsiteX219-6885" fmla="*/ 1912029 w 8613217"/>
                <a:gd name="connsiteY219-6886" fmla="*/ 3101243 h 6281670"/>
                <a:gd name="connsiteX220-6887" fmla="*/ 1912029 w 8613217"/>
                <a:gd name="connsiteY220-6888" fmla="*/ 3101243 h 6281670"/>
                <a:gd name="connsiteX221-6889" fmla="*/ 1924816 w 8613217"/>
                <a:gd name="connsiteY221-6890" fmla="*/ 3099224 h 6281670"/>
                <a:gd name="connsiteX222-6891" fmla="*/ 1986061 w 8613217"/>
                <a:gd name="connsiteY222-6892" fmla="*/ 3087783 h 6281670"/>
                <a:gd name="connsiteX223-6893" fmla="*/ 1992791 w 8613217"/>
                <a:gd name="connsiteY223-6894" fmla="*/ 3087110 h 6281670"/>
                <a:gd name="connsiteX224-6895" fmla="*/ 2087013 w 8613217"/>
                <a:gd name="connsiteY224-6896" fmla="*/ 3074322 h 6281670"/>
                <a:gd name="connsiteX225-6897" fmla="*/ 2113933 w 8613217"/>
                <a:gd name="connsiteY225-6898" fmla="*/ 3072976 h 6281670"/>
                <a:gd name="connsiteX226-6899" fmla="*/ 2118644 w 8613217"/>
                <a:gd name="connsiteY226-6900" fmla="*/ 3064227 h 6281670"/>
                <a:gd name="connsiteX227-6901" fmla="*/ 2257958 w 8613217"/>
                <a:gd name="connsiteY227-6902" fmla="*/ 3064227 h 6281670"/>
                <a:gd name="connsiteX228-6903" fmla="*/ 2262669 w 8613217"/>
                <a:gd name="connsiteY228-6904" fmla="*/ 3072976 h 6281670"/>
                <a:gd name="connsiteX229-6905" fmla="*/ 2434960 w 8613217"/>
                <a:gd name="connsiteY229-6906" fmla="*/ 3101243 h 6281670"/>
                <a:gd name="connsiteX230-6907" fmla="*/ 2635518 w 8613217"/>
                <a:gd name="connsiteY230-6908" fmla="*/ 3164506 h 6281670"/>
                <a:gd name="connsiteX231-6909" fmla="*/ 3038653 w 8613217"/>
                <a:gd name="connsiteY231-6910" fmla="*/ 3453902 h 6281670"/>
                <a:gd name="connsiteX232-6911" fmla="*/ 3580428 w 8613217"/>
                <a:gd name="connsiteY232-6912" fmla="*/ 4087880 h 6281670"/>
                <a:gd name="connsiteX233-6913" fmla="*/ 3776274 w 8613217"/>
                <a:gd name="connsiteY233-6914" fmla="*/ 4626290 h 6281670"/>
                <a:gd name="connsiteX234-6915" fmla="*/ 3813963 w 8613217"/>
                <a:gd name="connsiteY234-6916" fmla="*/ 4802619 h 6281670"/>
                <a:gd name="connsiteX235-6917" fmla="*/ 3811944 w 8613217"/>
                <a:gd name="connsiteY235-6918" fmla="*/ 5407658 h 6281670"/>
                <a:gd name="connsiteX236-6919" fmla="*/ 3881265 w 8613217"/>
                <a:gd name="connsiteY236-6920" fmla="*/ 5874056 h 6281670"/>
                <a:gd name="connsiteX237-6921" fmla="*/ 3879919 w 8613217"/>
                <a:gd name="connsiteY237-6922" fmla="*/ 5898957 h 6281670"/>
                <a:gd name="connsiteX238-6923" fmla="*/ 3757430 w 8613217"/>
                <a:gd name="connsiteY238-6924" fmla="*/ 5946068 h 6281670"/>
                <a:gd name="connsiteX239-6925" fmla="*/ 3743970 w 8613217"/>
                <a:gd name="connsiteY239-6926" fmla="*/ 6053750 h 6281670"/>
                <a:gd name="connsiteX240-6927" fmla="*/ 3803195 w 8613217"/>
                <a:gd name="connsiteY240-6928" fmla="*/ 6092112 h 6281670"/>
                <a:gd name="connsiteX241-6929" fmla="*/ 3896071 w 8613217"/>
                <a:gd name="connsiteY241-6930" fmla="*/ 6023464 h 6281670"/>
                <a:gd name="connsiteX242-6931" fmla="*/ 3920972 w 8613217"/>
                <a:gd name="connsiteY242-6932" fmla="*/ 5996544 h 6281670"/>
                <a:gd name="connsiteX243-6933" fmla="*/ 3918953 w 8613217"/>
                <a:gd name="connsiteY243-6934" fmla="*/ 6053077 h 6281670"/>
                <a:gd name="connsiteX244-6935" fmla="*/ 3931741 w 8613217"/>
                <a:gd name="connsiteY244-6936" fmla="*/ 6077978 h 6281670"/>
                <a:gd name="connsiteX245-6937" fmla="*/ 3951931 w 8613217"/>
                <a:gd name="connsiteY245-6938" fmla="*/ 6055769 h 6281670"/>
                <a:gd name="connsiteX246-6939" fmla="*/ 3972121 w 8613217"/>
                <a:gd name="connsiteY246-6940" fmla="*/ 5988468 h 6281670"/>
                <a:gd name="connsiteX247-6941" fmla="*/ 3994331 w 8613217"/>
                <a:gd name="connsiteY247-6942" fmla="*/ 5968277 h 6281670"/>
                <a:gd name="connsiteX248-6943" fmla="*/ 4005099 w 8613217"/>
                <a:gd name="connsiteY248-6944" fmla="*/ 5995198 h 6281670"/>
                <a:gd name="connsiteX249-6945" fmla="*/ 4071054 w 8613217"/>
                <a:gd name="connsiteY249-6946" fmla="*/ 6040290 h 6281670"/>
                <a:gd name="connsiteX250-6947" fmla="*/ 4100667 w 8613217"/>
                <a:gd name="connsiteY250-6948" fmla="*/ 6026829 h 6281670"/>
                <a:gd name="connsiteX251-6949" fmla="*/ 4110089 w 8613217"/>
                <a:gd name="connsiteY251-6950" fmla="*/ 5993179 h 6281670"/>
                <a:gd name="connsiteX252-6951" fmla="*/ 4124895 w 8613217"/>
                <a:gd name="connsiteY252-6952" fmla="*/ 6032214 h 6281670"/>
                <a:gd name="connsiteX253-6953" fmla="*/ 4117492 w 8613217"/>
                <a:gd name="connsiteY253-6954" fmla="*/ 6106918 h 6281670"/>
                <a:gd name="connsiteX254-6955" fmla="*/ 4080476 w 8613217"/>
                <a:gd name="connsiteY254-6956" fmla="*/ 6141242 h 6281670"/>
                <a:gd name="connsiteX255-6957" fmla="*/ 4176717 w 8613217"/>
                <a:gd name="connsiteY255-6958" fmla="*/ 6189025 h 6281670"/>
                <a:gd name="connsiteX256-6959" fmla="*/ 4170660 w 8613217"/>
                <a:gd name="connsiteY256-6960" fmla="*/ 6271133 h 6281670"/>
                <a:gd name="connsiteX257-6961" fmla="*/ 4195562 w 8613217"/>
                <a:gd name="connsiteY257-6962" fmla="*/ 6277863 h 6281670"/>
                <a:gd name="connsiteX258-6963" fmla="*/ 4261517 w 8613217"/>
                <a:gd name="connsiteY258-6964" fmla="*/ 6267768 h 6281670"/>
                <a:gd name="connsiteX259-6965" fmla="*/ 4289784 w 8613217"/>
                <a:gd name="connsiteY259-6966" fmla="*/ 6247578 h 6281670"/>
                <a:gd name="connsiteX260-6967" fmla="*/ 4295840 w 8613217"/>
                <a:gd name="connsiteY260-6968" fmla="*/ 6204505 h 6281670"/>
                <a:gd name="connsiteX261-6969" fmla="*/ 4305936 w 8613217"/>
                <a:gd name="connsiteY261-6970" fmla="*/ 6182969 h 6281670"/>
                <a:gd name="connsiteX262-6971" fmla="*/ 4324107 w 8613217"/>
                <a:gd name="connsiteY262-6972" fmla="*/ 6199794 h 6281670"/>
                <a:gd name="connsiteX263-6973" fmla="*/ 4336894 w 8613217"/>
                <a:gd name="connsiteY263-6974" fmla="*/ 6230752 h 6281670"/>
                <a:gd name="connsiteX264-6975" fmla="*/ 4342951 w 8613217"/>
                <a:gd name="connsiteY264-6976" fmla="*/ 6226714 h 6281670"/>
                <a:gd name="connsiteX265-6977" fmla="*/ 4369872 w 8613217"/>
                <a:gd name="connsiteY265-6978" fmla="*/ 6185660 h 6281670"/>
                <a:gd name="connsiteX266-6979" fmla="*/ 4382659 w 8613217"/>
                <a:gd name="connsiteY266-6980" fmla="*/ 6234791 h 6281670"/>
                <a:gd name="connsiteX267-6981" fmla="*/ 4406888 w 8613217"/>
                <a:gd name="connsiteY267-6982" fmla="*/ 6265749 h 6281670"/>
                <a:gd name="connsiteX268-6983" fmla="*/ 4484284 w 8613217"/>
                <a:gd name="connsiteY268-6984" fmla="*/ 6275171 h 6281670"/>
                <a:gd name="connsiteX269-6985" fmla="*/ 4499090 w 8613217"/>
                <a:gd name="connsiteY269-6986" fmla="*/ 6272479 h 6281670"/>
                <a:gd name="connsiteX270-6987" fmla="*/ 4512551 w 8613217"/>
                <a:gd name="connsiteY270-6988" fmla="*/ 6181622 h 6281670"/>
                <a:gd name="connsiteX271-6989" fmla="*/ 4572449 w 8613217"/>
                <a:gd name="connsiteY271-6990" fmla="*/ 6153356 h 6281670"/>
                <a:gd name="connsiteX272-6991" fmla="*/ 4575814 w 8613217"/>
                <a:gd name="connsiteY272-6992" fmla="*/ 6127781 h 6281670"/>
                <a:gd name="connsiteX273-6993" fmla="*/ 4538125 w 8613217"/>
                <a:gd name="connsiteY273-6994" fmla="*/ 6076633 h 6281670"/>
                <a:gd name="connsiteX274-6995" fmla="*/ 4536779 w 8613217"/>
                <a:gd name="connsiteY274-6996" fmla="*/ 6042309 h 6281670"/>
                <a:gd name="connsiteX275-6997" fmla="*/ 4573122 w 8613217"/>
                <a:gd name="connsiteY275-6998" fmla="*/ 6032214 h 6281670"/>
                <a:gd name="connsiteX276-6999" fmla="*/ 4637731 w 8613217"/>
                <a:gd name="connsiteY276-7000" fmla="*/ 6051058 h 6281670"/>
                <a:gd name="connsiteX277-7001" fmla="*/ 4665997 w 8613217"/>
                <a:gd name="connsiteY277-7002" fmla="*/ 6029522 h 6281670"/>
                <a:gd name="connsiteX278-7003" fmla="*/ 4665997 w 8613217"/>
                <a:gd name="connsiteY278-7004" fmla="*/ 5985776 h 6281670"/>
                <a:gd name="connsiteX279-7005" fmla="*/ 4681477 w 8613217"/>
                <a:gd name="connsiteY279-7006" fmla="*/ 5966931 h 6281670"/>
                <a:gd name="connsiteX280-7007" fmla="*/ 4701667 w 8613217"/>
                <a:gd name="connsiteY280-7008" fmla="*/ 5981065 h 6281670"/>
                <a:gd name="connsiteX281-7009" fmla="*/ 4724550 w 8613217"/>
                <a:gd name="connsiteY281-7010" fmla="*/ 6054423 h 6281670"/>
                <a:gd name="connsiteX282-7011" fmla="*/ 4743394 w 8613217"/>
                <a:gd name="connsiteY282-7012" fmla="*/ 6073268 h 6281670"/>
                <a:gd name="connsiteX283-7013" fmla="*/ 4752143 w 8613217"/>
                <a:gd name="connsiteY283-7014" fmla="*/ 6050385 h 6281670"/>
                <a:gd name="connsiteX284-7015" fmla="*/ 4752143 w 8613217"/>
                <a:gd name="connsiteY284-7016" fmla="*/ 5996544 h 6281670"/>
                <a:gd name="connsiteX285-7017" fmla="*/ 4800600 w 8613217"/>
                <a:gd name="connsiteY285-7018" fmla="*/ 6046347 h 6281670"/>
                <a:gd name="connsiteX286-7019" fmla="*/ 4859825 w 8613217"/>
                <a:gd name="connsiteY286-7020" fmla="*/ 6088747 h 6281670"/>
                <a:gd name="connsiteX287-7021" fmla="*/ 4932511 w 8613217"/>
                <a:gd name="connsiteY287-7022" fmla="*/ 6036252 h 6281670"/>
                <a:gd name="connsiteX288-7023" fmla="*/ 4919050 w 8613217"/>
                <a:gd name="connsiteY288-7024" fmla="*/ 5940011 h 6281670"/>
                <a:gd name="connsiteX289-7025" fmla="*/ 4830213 w 8613217"/>
                <a:gd name="connsiteY289-7026" fmla="*/ 5933281 h 6281670"/>
                <a:gd name="connsiteX290-7027" fmla="*/ 4779064 w 8613217"/>
                <a:gd name="connsiteY290-7028" fmla="*/ 5876074 h 6281670"/>
                <a:gd name="connsiteX291-7029" fmla="*/ 4778391 w 8613217"/>
                <a:gd name="connsiteY291-7030" fmla="*/ 5829637 h 6281670"/>
                <a:gd name="connsiteX292-7031" fmla="*/ 5091342 w 8613217"/>
                <a:gd name="connsiteY292-7032" fmla="*/ 5236712 h 6281670"/>
                <a:gd name="connsiteX293-7033" fmla="*/ 5116243 w 8613217"/>
                <a:gd name="connsiteY293-7034" fmla="*/ 5202389 h 6281670"/>
                <a:gd name="connsiteX294-7035" fmla="*/ 5269690 w 8613217"/>
                <a:gd name="connsiteY294-7036" fmla="*/ 5086631 h 6281670"/>
                <a:gd name="connsiteX295-7037" fmla="*/ 5744837 w 8613217"/>
                <a:gd name="connsiteY295-7038" fmla="*/ 4795889 h 6281670"/>
                <a:gd name="connsiteX296-7039" fmla="*/ 5814830 w 8613217"/>
                <a:gd name="connsiteY296-7040" fmla="*/ 4775699 h 6281670"/>
                <a:gd name="connsiteX297-7041" fmla="*/ 6103553 w 8613217"/>
                <a:gd name="connsiteY297-7042" fmla="*/ 4765603 h 6281670"/>
                <a:gd name="connsiteX298-7043" fmla="*/ 7086824 w 8613217"/>
                <a:gd name="connsiteY298-7044" fmla="*/ 4811369 h 6281670"/>
                <a:gd name="connsiteX299-7045" fmla="*/ 7489959 w 8613217"/>
                <a:gd name="connsiteY299-7046" fmla="*/ 4805311 h 6281670"/>
                <a:gd name="connsiteX300-7047" fmla="*/ 7516880 w 8613217"/>
                <a:gd name="connsiteY300-7048" fmla="*/ 4801946 h 6281670"/>
                <a:gd name="connsiteX301-7049" fmla="*/ 7536397 w 8613217"/>
                <a:gd name="connsiteY301-7050" fmla="*/ 4800600 h 6281670"/>
                <a:gd name="connsiteX302-7051" fmla="*/ 7619850 w 8613217"/>
                <a:gd name="connsiteY302-7052" fmla="*/ 4791178 h 6281670"/>
                <a:gd name="connsiteX303-7053" fmla="*/ 7661577 w 8613217"/>
                <a:gd name="connsiteY303-7054" fmla="*/ 4813388 h 6281670"/>
                <a:gd name="connsiteX304-7055" fmla="*/ 7920014 w 8613217"/>
                <a:gd name="connsiteY304-7056" fmla="*/ 5004523 h 6281670"/>
                <a:gd name="connsiteX305-7057" fmla="*/ 8354780 w 8613217"/>
                <a:gd name="connsiteY305-7058" fmla="*/ 4830886 h 6281670"/>
                <a:gd name="connsiteX306-7059" fmla="*/ 8579567 w 8613217"/>
                <a:gd name="connsiteY306-7060" fmla="*/ 4409580 h 6281670"/>
                <a:gd name="connsiteX307-7061" fmla="*/ 8613217 w 8613217"/>
                <a:gd name="connsiteY307-7062" fmla="*/ 4250076 h 6281670"/>
                <a:gd name="connsiteX308-7063" fmla="*/ 8613217 w 8613217"/>
                <a:gd name="connsiteY308-7064" fmla="*/ 4196235 h 6281670"/>
                <a:gd name="connsiteX309-7065" fmla="*/ 8420062 w 8613217"/>
                <a:gd name="connsiteY309-7066" fmla="*/ 4211041 h 6281670"/>
                <a:gd name="connsiteX310-7067" fmla="*/ 4571776 w 8613217"/>
                <a:gd name="connsiteY310-7068" fmla="*/ 915970 h 6281670"/>
                <a:gd name="connsiteX311-7069" fmla="*/ 4583890 w 8613217"/>
                <a:gd name="connsiteY311-7070" fmla="*/ 888377 h 6281670"/>
                <a:gd name="connsiteX312-7071" fmla="*/ 4571776 w 8613217"/>
                <a:gd name="connsiteY312-7072" fmla="*/ 915970 h 6281670"/>
                <a:gd name="connsiteX313-7073" fmla="*/ 2362948 w 8613217"/>
                <a:gd name="connsiteY313-7074" fmla="*/ 965100 h 6281670"/>
                <a:gd name="connsiteX314-7075" fmla="*/ 2363621 w 8613217"/>
                <a:gd name="connsiteY314-7076" fmla="*/ 962408 h 6281670"/>
                <a:gd name="connsiteX315-7077" fmla="*/ 2368332 w 8613217"/>
                <a:gd name="connsiteY315-7078" fmla="*/ 967119 h 6281670"/>
                <a:gd name="connsiteX316-7079" fmla="*/ 2362948 w 8613217"/>
                <a:gd name="connsiteY316-7080" fmla="*/ 965100 h 6281670"/>
                <a:gd name="connsiteX317-7081" fmla="*/ 2435633 w 8613217"/>
                <a:gd name="connsiteY317-7082" fmla="*/ 1055284 h 6281670"/>
                <a:gd name="connsiteX318-7083" fmla="*/ 2426211 w 8613217"/>
                <a:gd name="connsiteY318-7084" fmla="*/ 1053265 h 6281670"/>
                <a:gd name="connsiteX319-7085" fmla="*/ 2370351 w 8613217"/>
                <a:gd name="connsiteY319-7086" fmla="*/ 968465 h 6281670"/>
                <a:gd name="connsiteX320-7087" fmla="*/ 2432268 w 8613217"/>
                <a:gd name="connsiteY320-7088" fmla="*/ 1045862 h 6281670"/>
                <a:gd name="connsiteX321-7089" fmla="*/ 2435633 w 8613217"/>
                <a:gd name="connsiteY321-7090" fmla="*/ 1055284 h 6281670"/>
                <a:gd name="connsiteX322-7091" fmla="*/ 695895 w 8613217"/>
                <a:gd name="connsiteY322-7092" fmla="*/ 1016922 h 6281670"/>
                <a:gd name="connsiteX323-7093" fmla="*/ 692530 w 8613217"/>
                <a:gd name="connsiteY323-7094" fmla="*/ 1005481 h 6281670"/>
                <a:gd name="connsiteX324-7095" fmla="*/ 695895 w 8613217"/>
                <a:gd name="connsiteY324-7096" fmla="*/ 1016922 h 6281670"/>
                <a:gd name="connsiteX325-7097" fmla="*/ 4511205 w 8613217"/>
                <a:gd name="connsiteY325-7098" fmla="*/ 6014042 h 6281670"/>
                <a:gd name="connsiteX326-7099" fmla="*/ 4537452 w 8613217"/>
                <a:gd name="connsiteY326-7100" fmla="*/ 5944049 h 6281670"/>
                <a:gd name="connsiteX327-7101" fmla="*/ 4511205 w 8613217"/>
                <a:gd name="connsiteY327-7102" fmla="*/ 6014042 h 6281670"/>
                <a:gd name="connsiteX328-7103" fmla="*/ 4750797 w 8613217"/>
                <a:gd name="connsiteY328-7104" fmla="*/ 5917128 h 6281670"/>
                <a:gd name="connsiteX329-7105" fmla="*/ 4741375 w 8613217"/>
                <a:gd name="connsiteY329-7106" fmla="*/ 5939338 h 6281670"/>
                <a:gd name="connsiteX330-7107" fmla="*/ 4732626 w 8613217"/>
                <a:gd name="connsiteY330-7108" fmla="*/ 5935300 h 6281670"/>
                <a:gd name="connsiteX331-7109" fmla="*/ 4727915 w 8613217"/>
                <a:gd name="connsiteY331-7110" fmla="*/ 5907706 h 6281670"/>
                <a:gd name="connsiteX332-7111" fmla="*/ 4750797 w 8613217"/>
                <a:gd name="connsiteY332-7112" fmla="*/ 5875402 h 6281670"/>
                <a:gd name="connsiteX333-7113" fmla="*/ 4750797 w 8613217"/>
                <a:gd name="connsiteY333-7114" fmla="*/ 5917128 h 6281670"/>
                <a:gd name="connsiteX334-7115" fmla="*/ 4875978 w 8613217"/>
                <a:gd name="connsiteY334-7116" fmla="*/ 5457461 h 6281670"/>
                <a:gd name="connsiteX335-7117" fmla="*/ 4616868 w 8613217"/>
                <a:gd name="connsiteY335-7118" fmla="*/ 5877421 h 6281670"/>
                <a:gd name="connsiteX336-7119" fmla="*/ 4562354 w 8613217"/>
                <a:gd name="connsiteY336-7120" fmla="*/ 5884824 h 6281670"/>
                <a:gd name="connsiteX337-7121" fmla="*/ 4880015 w 8613217"/>
                <a:gd name="connsiteY337-7122" fmla="*/ 5419772 h 6281670"/>
                <a:gd name="connsiteX338-7123" fmla="*/ 4875978 w 8613217"/>
                <a:gd name="connsiteY338-7124" fmla="*/ 5457461 h 6281670"/>
                <a:gd name="connsiteX339-7125" fmla="*/ 5020675 w 8613217"/>
                <a:gd name="connsiteY339-7126" fmla="*/ 5141145 h 6281670"/>
                <a:gd name="connsiteX340-7127" fmla="*/ 4989717 w 8613217"/>
                <a:gd name="connsiteY340-7128" fmla="*/ 5179506 h 6281670"/>
                <a:gd name="connsiteX341-7129" fmla="*/ 4445922 w 8613217"/>
                <a:gd name="connsiteY341-7130" fmla="*/ 5878767 h 6281670"/>
                <a:gd name="connsiteX342-7131" fmla="*/ 4415637 w 8613217"/>
                <a:gd name="connsiteY342-7132" fmla="*/ 5953471 h 6281670"/>
                <a:gd name="connsiteX343-7133" fmla="*/ 4357085 w 8613217"/>
                <a:gd name="connsiteY343-7134" fmla="*/ 6075286 h 6281670"/>
                <a:gd name="connsiteX344-7135" fmla="*/ 4338240 w 8613217"/>
                <a:gd name="connsiteY344-7136" fmla="*/ 6125762 h 6281670"/>
                <a:gd name="connsiteX345-7137" fmla="*/ 4322761 w 8613217"/>
                <a:gd name="connsiteY345-7138" fmla="*/ 6080671 h 6281670"/>
                <a:gd name="connsiteX346-7139" fmla="*/ 4306609 w 8613217"/>
                <a:gd name="connsiteY346-7140" fmla="*/ 6061826 h 6281670"/>
                <a:gd name="connsiteX347-7141" fmla="*/ 4295168 w 8613217"/>
                <a:gd name="connsiteY347-7142" fmla="*/ 6082689 h 6281670"/>
                <a:gd name="connsiteX348-7143" fmla="*/ 4292475 w 8613217"/>
                <a:gd name="connsiteY348-7144" fmla="*/ 6112302 h 6281670"/>
                <a:gd name="connsiteX349-7145" fmla="*/ 4277669 w 8613217"/>
                <a:gd name="connsiteY349-7146" fmla="*/ 6097496 h 6281670"/>
                <a:gd name="connsiteX350-7147" fmla="*/ 4183447 w 8613217"/>
                <a:gd name="connsiteY350-7148" fmla="*/ 5282478 h 6281670"/>
                <a:gd name="connsiteX351-7149" fmla="*/ 4412945 w 8613217"/>
                <a:gd name="connsiteY351-7150" fmla="*/ 4743394 h 6281670"/>
                <a:gd name="connsiteX352-7151" fmla="*/ 5036828 w 8613217"/>
                <a:gd name="connsiteY352-7152" fmla="*/ 3935106 h 6281670"/>
                <a:gd name="connsiteX353-7153" fmla="*/ 5054999 w 8613217"/>
                <a:gd name="connsiteY353-7154" fmla="*/ 3966064 h 6281670"/>
                <a:gd name="connsiteX354-7155" fmla="*/ 5020675 w 8613217"/>
                <a:gd name="connsiteY354-7156" fmla="*/ 5141145 h 6281670"/>
                <a:gd name="connsiteX0-7157" fmla="*/ 8420062 w 8613217"/>
                <a:gd name="connsiteY0-7158" fmla="*/ 4211041 h 6281670"/>
                <a:gd name="connsiteX1-7159" fmla="*/ 7990681 w 8613217"/>
                <a:gd name="connsiteY1-7160" fmla="*/ 4231232 h 6281670"/>
                <a:gd name="connsiteX2-7161" fmla="*/ 7630619 w 8613217"/>
                <a:gd name="connsiteY2-7162" fmla="*/ 4614849 h 6281670"/>
                <a:gd name="connsiteX3-7163" fmla="*/ 7659558 w 8613217"/>
                <a:gd name="connsiteY3-7164" fmla="*/ 4643788 h 6281670"/>
                <a:gd name="connsiteX4-7165" fmla="*/ 7859443 w 8613217"/>
                <a:gd name="connsiteY4-7166" fmla="*/ 4617541 h 6281670"/>
                <a:gd name="connsiteX5-7167" fmla="*/ 8222196 w 8613217"/>
                <a:gd name="connsiteY5-7168" fmla="*/ 4498418 h 6281670"/>
                <a:gd name="connsiteX6-7169" fmla="*/ 8236330 w 8613217"/>
                <a:gd name="connsiteY6-7170" fmla="*/ 4496398 h 6281670"/>
                <a:gd name="connsiteX7-7171" fmla="*/ 8228254 w 8613217"/>
                <a:gd name="connsiteY7-7172" fmla="*/ 4504475 h 6281670"/>
                <a:gd name="connsiteX8-7173" fmla="*/ 7670326 w 8613217"/>
                <a:gd name="connsiteY8-7174" fmla="*/ 4709743 h 6281670"/>
                <a:gd name="connsiteX9-7175" fmla="*/ 7436791 w 8613217"/>
                <a:gd name="connsiteY9-7176" fmla="*/ 4735318 h 6281670"/>
                <a:gd name="connsiteX10-7177" fmla="*/ 6759067 w 8613217"/>
                <a:gd name="connsiteY10-7178" fmla="*/ 4696956 h 6281670"/>
                <a:gd name="connsiteX11-7179" fmla="*/ 6037597 w 8613217"/>
                <a:gd name="connsiteY11-7180" fmla="*/ 4656576 h 6281670"/>
                <a:gd name="connsiteX12-7181" fmla="*/ 6023464 w 8613217"/>
                <a:gd name="connsiteY12-7182" fmla="*/ 4649172 h 6281670"/>
                <a:gd name="connsiteX13-7183" fmla="*/ 6361317 w 8613217"/>
                <a:gd name="connsiteY13-7184" fmla="*/ 4472170 h 6281670"/>
                <a:gd name="connsiteX14-7185" fmla="*/ 6783296 w 8613217"/>
                <a:gd name="connsiteY14-7186" fmla="*/ 4236616 h 6281670"/>
                <a:gd name="connsiteX15-7187" fmla="*/ 7066634 w 8613217"/>
                <a:gd name="connsiteY15-7188" fmla="*/ 4052210 h 6281670"/>
                <a:gd name="connsiteX16-7189" fmla="*/ 7151433 w 8613217"/>
                <a:gd name="connsiteY16-7190" fmla="*/ 4042115 h 6281670"/>
                <a:gd name="connsiteX17-7191" fmla="*/ 7304208 w 8613217"/>
                <a:gd name="connsiteY17-7192" fmla="*/ 4071727 h 6281670"/>
                <a:gd name="connsiteX18-7193" fmla="*/ 7625235 w 8613217"/>
                <a:gd name="connsiteY18-7194" fmla="*/ 3948566 h 6281670"/>
                <a:gd name="connsiteX19-7195" fmla="*/ 8172394 w 8613217"/>
                <a:gd name="connsiteY19-7196" fmla="*/ 2496877 h 6281670"/>
                <a:gd name="connsiteX20-7197" fmla="*/ 7882325 w 8613217"/>
                <a:gd name="connsiteY20-7198" fmla="*/ 1811077 h 6281670"/>
                <a:gd name="connsiteX21-7199" fmla="*/ 7854059 w 8613217"/>
                <a:gd name="connsiteY21-7200" fmla="*/ 1889820 h 6281670"/>
                <a:gd name="connsiteX22-7201" fmla="*/ 7732917 w 8613217"/>
                <a:gd name="connsiteY22-7202" fmla="*/ 2389195 h 6281670"/>
                <a:gd name="connsiteX23-7203" fmla="*/ 7607736 w 8613217"/>
                <a:gd name="connsiteY23-7204" fmla="*/ 2746565 h 6281670"/>
                <a:gd name="connsiteX24-7205" fmla="*/ 7178354 w 8613217"/>
                <a:gd name="connsiteY24-7206" fmla="*/ 3424962 h 6281670"/>
                <a:gd name="connsiteX25-7207" fmla="*/ 7050481 w 8613217"/>
                <a:gd name="connsiteY25-7208" fmla="*/ 3653113 h 6281670"/>
                <a:gd name="connsiteX26-7209" fmla="*/ 7022888 w 8613217"/>
                <a:gd name="connsiteY26-7210" fmla="*/ 3873861 h 6281670"/>
                <a:gd name="connsiteX27-7211" fmla="*/ 7057884 w 8613217"/>
                <a:gd name="connsiteY27-7212" fmla="*/ 3889341 h 6281670"/>
                <a:gd name="connsiteX28-7213" fmla="*/ 7311611 w 8613217"/>
                <a:gd name="connsiteY28-7214" fmla="*/ 3701570 h 6281670"/>
                <a:gd name="connsiteX29-7215" fmla="*/ 7883672 w 8613217"/>
                <a:gd name="connsiteY29-7216" fmla="*/ 2875784 h 6281670"/>
                <a:gd name="connsiteX30-7217" fmla="*/ 7909246 w 8613217"/>
                <a:gd name="connsiteY30-7218" fmla="*/ 2790311 h 6281670"/>
                <a:gd name="connsiteX31-7219" fmla="*/ 7835888 w 8613217"/>
                <a:gd name="connsiteY31-7220" fmla="*/ 3051440 h 6281670"/>
                <a:gd name="connsiteX32-7221" fmla="*/ 7279306 w 8613217"/>
                <a:gd name="connsiteY32-7222" fmla="*/ 3802522 h 6281670"/>
                <a:gd name="connsiteX33-7223" fmla="*/ 6992603 w 8613217"/>
                <a:gd name="connsiteY33-7224" fmla="*/ 4017213 h 6281670"/>
                <a:gd name="connsiteX34-7225" fmla="*/ 6713302 w 8613217"/>
                <a:gd name="connsiteY34-7226" fmla="*/ 4190851 h 6281670"/>
                <a:gd name="connsiteX35-7227" fmla="*/ 6627830 w 8613217"/>
                <a:gd name="connsiteY35-7228" fmla="*/ 4239308 h 6281670"/>
                <a:gd name="connsiteX36-7229" fmla="*/ 6605620 w 8613217"/>
                <a:gd name="connsiteY36-7230" fmla="*/ 4251422 h 6281670"/>
                <a:gd name="connsiteX37-7231" fmla="*/ 6226714 w 8613217"/>
                <a:gd name="connsiteY37-7232" fmla="*/ 4447268 h 6281670"/>
                <a:gd name="connsiteX38-7233" fmla="*/ 5314782 w 8613217"/>
                <a:gd name="connsiteY38-7234" fmla="*/ 4943279 h 6281670"/>
                <a:gd name="connsiteX39-7235" fmla="*/ 5158643 w 8613217"/>
                <a:gd name="connsiteY39-7236" fmla="*/ 5046250 h 6281670"/>
                <a:gd name="connsiteX40-7237" fmla="*/ 5162681 w 8613217"/>
                <a:gd name="connsiteY40-7238" fmla="*/ 5025387 h 6281670"/>
                <a:gd name="connsiteX41-7239" fmla="*/ 5227290 w 8613217"/>
                <a:gd name="connsiteY41-7240" fmla="*/ 4323434 h 6281670"/>
                <a:gd name="connsiteX42-7241" fmla="*/ 5106148 w 8613217"/>
                <a:gd name="connsiteY42-7242" fmla="*/ 3860401 h 6281670"/>
                <a:gd name="connsiteX43-7243" fmla="*/ 5139799 w 8613217"/>
                <a:gd name="connsiteY43-7244" fmla="*/ 3818675 h 6281670"/>
                <a:gd name="connsiteX44-7245" fmla="*/ 5695034 w 8613217"/>
                <a:gd name="connsiteY44-7246" fmla="*/ 3194119 h 6281670"/>
                <a:gd name="connsiteX45-7247" fmla="*/ 5830983 w 8613217"/>
                <a:gd name="connsiteY45-7248" fmla="*/ 3023174 h 6281670"/>
                <a:gd name="connsiteX46-7249" fmla="*/ 5873382 w 8613217"/>
                <a:gd name="connsiteY46-7250" fmla="*/ 3008367 h 6281670"/>
                <a:gd name="connsiteX47-7251" fmla="*/ 5983083 w 8613217"/>
                <a:gd name="connsiteY47-7252" fmla="*/ 3009040 h 6281670"/>
                <a:gd name="connsiteX48-7253" fmla="*/ 6257000 w 8613217"/>
                <a:gd name="connsiteY48-7254" fmla="*/ 2840787 h 6281670"/>
                <a:gd name="connsiteX49-7255" fmla="*/ 6605620 w 8613217"/>
                <a:gd name="connsiteY49-7256" fmla="*/ 2172485 h 6281670"/>
                <a:gd name="connsiteX50-7257" fmla="*/ 6623118 w 8613217"/>
                <a:gd name="connsiteY50-7258" fmla="*/ 1339969 h 6281670"/>
                <a:gd name="connsiteX51-7259" fmla="*/ 6528224 w 8613217"/>
                <a:gd name="connsiteY51-7260" fmla="*/ 660899 h 6281670"/>
                <a:gd name="connsiteX52-7261" fmla="*/ 6514091 w 8613217"/>
                <a:gd name="connsiteY52-7262" fmla="*/ 520239 h 6281670"/>
                <a:gd name="connsiteX53-7263" fmla="*/ 6493900 w 8613217"/>
                <a:gd name="connsiteY53-7264" fmla="*/ 546486 h 6281670"/>
                <a:gd name="connsiteX54-7265" fmla="*/ 6244212 w 8613217"/>
                <a:gd name="connsiteY54-7266" fmla="*/ 975869 h 6281670"/>
                <a:gd name="connsiteX55-7267" fmla="*/ 5935300 w 8613217"/>
                <a:gd name="connsiteY55-7268" fmla="*/ 1788868 h 6281670"/>
                <a:gd name="connsiteX56-7269" fmla="*/ 5707148 w 8613217"/>
                <a:gd name="connsiteY56-7270" fmla="*/ 2531874 h 6281670"/>
                <a:gd name="connsiteX57-7271" fmla="*/ 5679555 w 8613217"/>
                <a:gd name="connsiteY57-7272" fmla="*/ 2738489 h 6281670"/>
                <a:gd name="connsiteX58-7273" fmla="*/ 5734069 w 8613217"/>
                <a:gd name="connsiteY58-7274" fmla="*/ 2914818 h 6281670"/>
                <a:gd name="connsiteX59-7275" fmla="*/ 5963566 w 8613217"/>
                <a:gd name="connsiteY59-7276" fmla="*/ 2599175 h 6281670"/>
                <a:gd name="connsiteX60-7277" fmla="*/ 6141914 w 8613217"/>
                <a:gd name="connsiteY60-7278" fmla="*/ 2254593 h 6281670"/>
                <a:gd name="connsiteX61-7279" fmla="*/ 6262384 w 8613217"/>
                <a:gd name="connsiteY61-7280" fmla="*/ 1884436 h 6281670"/>
                <a:gd name="connsiteX62-7281" fmla="*/ 6343145 w 8613217"/>
                <a:gd name="connsiteY62-7282" fmla="*/ 1508222 h 6281670"/>
                <a:gd name="connsiteX63-7283" fmla="*/ 6310167 w 8613217"/>
                <a:gd name="connsiteY63-7284" fmla="*/ 1747814 h 6281670"/>
                <a:gd name="connsiteX64-7285" fmla="*/ 6045001 w 8613217"/>
                <a:gd name="connsiteY64-7286" fmla="*/ 2568890 h 6281670"/>
                <a:gd name="connsiteX65-7287" fmla="*/ 5560432 w 8613217"/>
                <a:gd name="connsiteY65-7288" fmla="*/ 3235173 h 6281670"/>
                <a:gd name="connsiteX66-7289" fmla="*/ 5096726 w 8613217"/>
                <a:gd name="connsiteY66-7290" fmla="*/ 3741278 h 6281670"/>
                <a:gd name="connsiteX67-7291" fmla="*/ 5067113 w 8613217"/>
                <a:gd name="connsiteY67-7292" fmla="*/ 3767525 h 6281670"/>
                <a:gd name="connsiteX68-7293" fmla="*/ 4911647 w 8613217"/>
                <a:gd name="connsiteY68-7294" fmla="*/ 3459959 h 6281670"/>
                <a:gd name="connsiteX69-7295" fmla="*/ 4890784 w 8613217"/>
                <a:gd name="connsiteY69-7296" fmla="*/ 3404099 h 6281670"/>
                <a:gd name="connsiteX70-7297" fmla="*/ 4952701 w 8613217"/>
                <a:gd name="connsiteY70-7298" fmla="*/ 2717626 h 6281670"/>
                <a:gd name="connsiteX71-7299" fmla="*/ 5173449 w 8613217"/>
                <a:gd name="connsiteY71-7300" fmla="*/ 2368332 h 6281670"/>
                <a:gd name="connsiteX72-7301" fmla="*/ 5481689 w 8613217"/>
                <a:gd name="connsiteY72-7302" fmla="*/ 1759928 h 6281670"/>
                <a:gd name="connsiteX73-7303" fmla="*/ 5514667 w 8613217"/>
                <a:gd name="connsiteY73-7304" fmla="*/ 1741757 h 6281670"/>
                <a:gd name="connsiteX74-7305" fmla="*/ 5803389 w 8613217"/>
                <a:gd name="connsiteY74-7306" fmla="*/ 1570812 h 6281670"/>
                <a:gd name="connsiteX75-7307" fmla="*/ 5822907 w 8613217"/>
                <a:gd name="connsiteY75-7308" fmla="*/ 1095665 h 6281670"/>
                <a:gd name="connsiteX76-7309" fmla="*/ 5540241 w 8613217"/>
                <a:gd name="connsiteY76-7310" fmla="*/ 601000 h 6281670"/>
                <a:gd name="connsiteX77-7311" fmla="*/ 5514667 w 8613217"/>
                <a:gd name="connsiteY77-7312" fmla="*/ 600327 h 6281670"/>
                <a:gd name="connsiteX78-7313" fmla="*/ 5421791 w 8613217"/>
                <a:gd name="connsiteY78-7314" fmla="*/ 697914 h 6281670"/>
                <a:gd name="connsiteX79-7315" fmla="*/ 5124319 w 8613217"/>
                <a:gd name="connsiteY79-7316" fmla="*/ 1196617 h 6281670"/>
                <a:gd name="connsiteX80-7317" fmla="*/ 5316801 w 8613217"/>
                <a:gd name="connsiteY80-7318" fmla="*/ 1686570 h 6281670"/>
                <a:gd name="connsiteX81-7319" fmla="*/ 5361220 w 8613217"/>
                <a:gd name="connsiteY81-7320" fmla="*/ 1669072 h 6281670"/>
                <a:gd name="connsiteX82-7321" fmla="*/ 5461499 w 8613217"/>
                <a:gd name="connsiteY82-7322" fmla="*/ 1248439 h 6281670"/>
                <a:gd name="connsiteX83-7323" fmla="*/ 5491784 w 8613217"/>
                <a:gd name="connsiteY83-7324" fmla="*/ 1043170 h 6281670"/>
                <a:gd name="connsiteX84-7325" fmla="*/ 5497841 w 8613217"/>
                <a:gd name="connsiteY84-7326" fmla="*/ 1081532 h 6281670"/>
                <a:gd name="connsiteX85-7327" fmla="*/ 5481016 w 8613217"/>
                <a:gd name="connsiteY85-7328" fmla="*/ 1353429 h 6281670"/>
                <a:gd name="connsiteX86-7329" fmla="*/ 5415734 w 8613217"/>
                <a:gd name="connsiteY86-7330" fmla="*/ 1727624 h 6281670"/>
                <a:gd name="connsiteX87-7331" fmla="*/ 5151240 w 8613217"/>
                <a:gd name="connsiteY87-7332" fmla="*/ 2245171 h 6281670"/>
                <a:gd name="connsiteX88-7333" fmla="*/ 4908282 w 8613217"/>
                <a:gd name="connsiteY88-7334" fmla="*/ 2596483 h 6281670"/>
                <a:gd name="connsiteX89-7335" fmla="*/ 4750124 w 8613217"/>
                <a:gd name="connsiteY89-7336" fmla="*/ 2989523 h 6281670"/>
                <a:gd name="connsiteX90-7337" fmla="*/ 4737337 w 8613217"/>
                <a:gd name="connsiteY90-7338" fmla="*/ 3162487 h 6281670"/>
                <a:gd name="connsiteX91-7339" fmla="*/ 4680804 w 8613217"/>
                <a:gd name="connsiteY91-7340" fmla="*/ 3076341 h 6281670"/>
                <a:gd name="connsiteX92-7341" fmla="*/ 4591293 w 8613217"/>
                <a:gd name="connsiteY92-7342" fmla="*/ 2915491 h 6281670"/>
                <a:gd name="connsiteX93-7343" fmla="*/ 4552259 w 8613217"/>
                <a:gd name="connsiteY93-7344" fmla="*/ 2838095 h 6281670"/>
                <a:gd name="connsiteX94-7345" fmla="*/ 4404869 w 8613217"/>
                <a:gd name="connsiteY94-7346" fmla="*/ 2499569 h 6281670"/>
                <a:gd name="connsiteX95-7347" fmla="*/ 4425059 w 8613217"/>
                <a:gd name="connsiteY95-7348" fmla="*/ 2408713 h 6281670"/>
                <a:gd name="connsiteX96-7349" fmla="*/ 4497071 w 8613217"/>
                <a:gd name="connsiteY96-7350" fmla="*/ 2304396 h 6281670"/>
                <a:gd name="connsiteX97-7351" fmla="*/ 4551585 w 8613217"/>
                <a:gd name="connsiteY97-7352" fmla="*/ 2152968 h 6281670"/>
                <a:gd name="connsiteX98-7353" fmla="*/ 4741375 w 8613217"/>
                <a:gd name="connsiteY98-7354" fmla="*/ 1413327 h 6281670"/>
                <a:gd name="connsiteX99-7355" fmla="*/ 4929146 w 8613217"/>
                <a:gd name="connsiteY99-7356" fmla="*/ 819730 h 6281670"/>
                <a:gd name="connsiteX100-7357" fmla="*/ 5233347 w 8613217"/>
                <a:gd name="connsiteY100-7358" fmla="*/ 28940 h 6281670"/>
                <a:gd name="connsiteX101-7359" fmla="*/ 5238058 w 8613217"/>
                <a:gd name="connsiteY101-7360" fmla="*/ 0 h 6281670"/>
                <a:gd name="connsiteX102-7361" fmla="*/ 4976929 w 8613217"/>
                <a:gd name="connsiteY102-7362" fmla="*/ 159504 h 6281670"/>
                <a:gd name="connsiteX103-7363" fmla="*/ 4204984 w 8613217"/>
                <a:gd name="connsiteY103-7364" fmla="*/ 890396 h 6281670"/>
                <a:gd name="connsiteX104-7365" fmla="*/ 3943182 w 8613217"/>
                <a:gd name="connsiteY104-7366" fmla="*/ 2139508 h 6281670"/>
                <a:gd name="connsiteX105-7367" fmla="*/ 4076438 w 8613217"/>
                <a:gd name="connsiteY105-7368" fmla="*/ 2389868 h 6281670"/>
                <a:gd name="connsiteX106-7369" fmla="*/ 4215079 w 8613217"/>
                <a:gd name="connsiteY106-7370" fmla="*/ 2474668 h 6281670"/>
                <a:gd name="connsiteX107-7371" fmla="*/ 4244018 w 8613217"/>
                <a:gd name="connsiteY107-7372" fmla="*/ 2445055 h 6281670"/>
                <a:gd name="connsiteX108-7373" fmla="*/ 4230558 w 8613217"/>
                <a:gd name="connsiteY108-7374" fmla="*/ 1718875 h 6281670"/>
                <a:gd name="connsiteX109-7375" fmla="*/ 4411599 w 8613217"/>
                <a:gd name="connsiteY109-7376" fmla="*/ 1186522 h 6281670"/>
                <a:gd name="connsiteX110-7377" fmla="*/ 4552259 w 8613217"/>
                <a:gd name="connsiteY110-7378" fmla="*/ 934815 h 6281670"/>
                <a:gd name="connsiteX111-7379" fmla="*/ 4572449 w 8613217"/>
                <a:gd name="connsiteY111-7380" fmla="*/ 920008 h 6281670"/>
                <a:gd name="connsiteX112-7381" fmla="*/ 4553604 w 8613217"/>
                <a:gd name="connsiteY112-7382" fmla="*/ 956351 h 6281670"/>
                <a:gd name="connsiteX113-7383" fmla="*/ 4390735 w 8613217"/>
                <a:gd name="connsiteY113-7384" fmla="*/ 1302280 h 6281670"/>
                <a:gd name="connsiteX114-7385" fmla="*/ 4340260 w 8613217"/>
                <a:gd name="connsiteY114-7386" fmla="*/ 2524471 h 6281670"/>
                <a:gd name="connsiteX115-7387" fmla="*/ 4501109 w 8613217"/>
                <a:gd name="connsiteY115-7388" fmla="*/ 2892609 h 6281670"/>
                <a:gd name="connsiteX116-7389" fmla="*/ 4692918 w 8613217"/>
                <a:gd name="connsiteY116-7390" fmla="*/ 3241230 h 6281670"/>
                <a:gd name="connsiteX117-7391" fmla="*/ 4992409 w 8613217"/>
                <a:gd name="connsiteY117-7392" fmla="*/ 3809925 h 6281670"/>
                <a:gd name="connsiteX118-7393" fmla="*/ 5000485 w 8613217"/>
                <a:gd name="connsiteY118-7394" fmla="*/ 3847614 h 6281670"/>
                <a:gd name="connsiteX119-7395" fmla="*/ 4993755 w 8613217"/>
                <a:gd name="connsiteY119-7396" fmla="*/ 3855017 h 6281670"/>
                <a:gd name="connsiteX120-7397" fmla="*/ 4993082 w 8613217"/>
                <a:gd name="connsiteY120-7398" fmla="*/ 3855690 h 6281670"/>
                <a:gd name="connsiteX121-7399" fmla="*/ 4982313 w 8613217"/>
                <a:gd name="connsiteY121-7400" fmla="*/ 3867131 h 6281670"/>
                <a:gd name="connsiteX122-7401" fmla="*/ 4626290 w 8613217"/>
                <a:gd name="connsiteY122-7402" fmla="*/ 4274977 h 6281670"/>
                <a:gd name="connsiteX123-7403" fmla="*/ 4180755 w 8613217"/>
                <a:gd name="connsiteY123-7404" fmla="*/ 4968853 h 6281670"/>
                <a:gd name="connsiteX124-7405" fmla="*/ 4071727 w 8613217"/>
                <a:gd name="connsiteY124-7406" fmla="*/ 5853192 h 6281670"/>
                <a:gd name="connsiteX125-7407" fmla="*/ 4040769 w 8613217"/>
                <a:gd name="connsiteY125-7408" fmla="*/ 5907706 h 6281670"/>
                <a:gd name="connsiteX126-7409" fmla="*/ 4005099 w 8613217"/>
                <a:gd name="connsiteY126-7410" fmla="*/ 5881459 h 6281670"/>
                <a:gd name="connsiteX127-7411" fmla="*/ 4007791 w 8613217"/>
                <a:gd name="connsiteY127-7412" fmla="*/ 5830983 h 6281670"/>
                <a:gd name="connsiteX128-7413" fmla="*/ 3990293 w 8613217"/>
                <a:gd name="connsiteY128-7414" fmla="*/ 5807427 h 6281670"/>
                <a:gd name="connsiteX129-7415" fmla="*/ 3964045 w 8613217"/>
                <a:gd name="connsiteY129-7416" fmla="*/ 5789256 h 6281670"/>
                <a:gd name="connsiteX130-7417" fmla="*/ 3941836 w 8613217"/>
                <a:gd name="connsiteY130-7418" fmla="*/ 5705129 h 6281670"/>
                <a:gd name="connsiteX131-7419" fmla="*/ 3908185 w 8613217"/>
                <a:gd name="connsiteY131-7420" fmla="*/ 5236040 h 6281670"/>
                <a:gd name="connsiteX132-7421" fmla="*/ 3918953 w 8613217"/>
                <a:gd name="connsiteY132-7422" fmla="*/ 4237288 h 6281670"/>
                <a:gd name="connsiteX133-7423" fmla="*/ 3786370 w 8613217"/>
                <a:gd name="connsiteY133-7424" fmla="*/ 3122779 h 6281670"/>
                <a:gd name="connsiteX134-7425" fmla="*/ 3570333 w 8613217"/>
                <a:gd name="connsiteY134-7426" fmla="*/ 2570236 h 6281670"/>
                <a:gd name="connsiteX135-7427" fmla="*/ 3563603 w 8613217"/>
                <a:gd name="connsiteY135-7428" fmla="*/ 2556776 h 6281670"/>
                <a:gd name="connsiteX136-7429" fmla="*/ 3556872 w 8613217"/>
                <a:gd name="connsiteY136-7430" fmla="*/ 2543315 h 6281670"/>
                <a:gd name="connsiteX137-7431" fmla="*/ 3531298 w 8613217"/>
                <a:gd name="connsiteY137-7432" fmla="*/ 2494185 h 6281670"/>
                <a:gd name="connsiteX138-7433" fmla="*/ 3525241 w 8613217"/>
                <a:gd name="connsiteY138-7434" fmla="*/ 2482071 h 6281670"/>
                <a:gd name="connsiteX139-7435" fmla="*/ 3410829 w 8613217"/>
                <a:gd name="connsiteY139-7436" fmla="*/ 2273437 h 6281670"/>
                <a:gd name="connsiteX140-7437" fmla="*/ 3411502 w 8613217"/>
                <a:gd name="connsiteY140-7438" fmla="*/ 2229018 h 6281670"/>
                <a:gd name="connsiteX141-7439" fmla="*/ 3451209 w 8613217"/>
                <a:gd name="connsiteY141-7440" fmla="*/ 2126720 h 6281670"/>
                <a:gd name="connsiteX142-7441" fmla="*/ 3431692 w 8613217"/>
                <a:gd name="connsiteY142-7442" fmla="*/ 1895877 h 6281670"/>
                <a:gd name="connsiteX143-7443" fmla="*/ 3186715 w 8613217"/>
                <a:gd name="connsiteY143-7444" fmla="*/ 1401886 h 6281670"/>
                <a:gd name="connsiteX144-7445" fmla="*/ 2531874 w 8613217"/>
                <a:gd name="connsiteY144-7446" fmla="*/ 701952 h 6281670"/>
                <a:gd name="connsiteX145-7447" fmla="*/ 1731662 w 8613217"/>
                <a:gd name="connsiteY145-7448" fmla="*/ 39035 h 6281670"/>
                <a:gd name="connsiteX146-7449" fmla="*/ 1722913 w 8613217"/>
                <a:gd name="connsiteY146-7450" fmla="*/ 36343 h 6281670"/>
                <a:gd name="connsiteX147-7451" fmla="*/ 1723586 w 8613217"/>
                <a:gd name="connsiteY147-7452" fmla="*/ 47111 h 6281670"/>
                <a:gd name="connsiteX148-7453" fmla="*/ 1984042 w 8613217"/>
                <a:gd name="connsiteY148-7454" fmla="*/ 871552 h 6281670"/>
                <a:gd name="connsiteX149-7455" fmla="*/ 2773486 w 8613217"/>
                <a:gd name="connsiteY149-7456" fmla="*/ 2064130 h 6281670"/>
                <a:gd name="connsiteX150-7457" fmla="*/ 3058170 w 8613217"/>
                <a:gd name="connsiteY150-7458" fmla="*/ 2286897 h 6281670"/>
                <a:gd name="connsiteX151-7459" fmla="*/ 3235845 w 8613217"/>
                <a:gd name="connsiteY151-7460" fmla="*/ 2329297 h 6281670"/>
                <a:gd name="connsiteX152-7461" fmla="*/ 3256709 w 8613217"/>
                <a:gd name="connsiteY152-7462" fmla="*/ 2294974 h 6281670"/>
                <a:gd name="connsiteX153-7463" fmla="*/ 3083072 w 8613217"/>
                <a:gd name="connsiteY153-7464" fmla="*/ 1999521 h 6281670"/>
                <a:gd name="connsiteX154-7465" fmla="*/ 2450440 w 8613217"/>
                <a:gd name="connsiteY154-7466" fmla="*/ 1092973 h 6281670"/>
                <a:gd name="connsiteX155-7467" fmla="*/ 2432941 w 8613217"/>
                <a:gd name="connsiteY155-7468" fmla="*/ 1062014 h 6281670"/>
                <a:gd name="connsiteX156-7469" fmla="*/ 2454478 w 8613217"/>
                <a:gd name="connsiteY156-7470" fmla="*/ 1076820 h 6281670"/>
                <a:gd name="connsiteX157-7471" fmla="*/ 2967986 w 8613217"/>
                <a:gd name="connsiteY157-7472" fmla="*/ 1739738 h 6281670"/>
                <a:gd name="connsiteX158-7473" fmla="*/ 3266131 w 8613217"/>
                <a:gd name="connsiteY158-7474" fmla="*/ 2175850 h 6281670"/>
                <a:gd name="connsiteX159-7475" fmla="*/ 3457939 w 8613217"/>
                <a:gd name="connsiteY159-7476" fmla="*/ 2509665 h 6281670"/>
                <a:gd name="connsiteX160-7477" fmla="*/ 3464670 w 8613217"/>
                <a:gd name="connsiteY160-7478" fmla="*/ 2523125 h 6281670"/>
                <a:gd name="connsiteX161-7479" fmla="*/ 3471400 w 8613217"/>
                <a:gd name="connsiteY161-7480" fmla="*/ 2536585 h 6281670"/>
                <a:gd name="connsiteX162-7481" fmla="*/ 3478130 w 8613217"/>
                <a:gd name="connsiteY162-7482" fmla="*/ 2550045 h 6281670"/>
                <a:gd name="connsiteX163-7483" fmla="*/ 3484860 w 8613217"/>
                <a:gd name="connsiteY163-7484" fmla="*/ 2563506 h 6281670"/>
                <a:gd name="connsiteX164-7485" fmla="*/ 3491590 w 8613217"/>
                <a:gd name="connsiteY164-7486" fmla="*/ 2576966 h 6281670"/>
                <a:gd name="connsiteX165-7487" fmla="*/ 3498320 w 8613217"/>
                <a:gd name="connsiteY165-7488" fmla="*/ 2590426 h 6281670"/>
                <a:gd name="connsiteX166-7489" fmla="*/ 3504378 w 8613217"/>
                <a:gd name="connsiteY166-7490" fmla="*/ 2605906 h 6281670"/>
                <a:gd name="connsiteX167-7491" fmla="*/ 3733875 w 8613217"/>
                <a:gd name="connsiteY167-7492" fmla="*/ 3249979 h 6281670"/>
                <a:gd name="connsiteX168-7493" fmla="*/ 3823385 w 8613217"/>
                <a:gd name="connsiteY168-7494" fmla="*/ 4359777 h 6281670"/>
                <a:gd name="connsiteX169-7495" fmla="*/ 3816655 w 8613217"/>
                <a:gd name="connsiteY169-7496" fmla="*/ 4369199 h 6281670"/>
                <a:gd name="connsiteX170-7497" fmla="*/ 3800503 w 8613217"/>
                <a:gd name="connsiteY170-7498" fmla="*/ 4322761 h 6281670"/>
                <a:gd name="connsiteX171-7499" fmla="*/ 3407464 w 8613217"/>
                <a:gd name="connsiteY171-7500" fmla="*/ 3663208 h 6281670"/>
                <a:gd name="connsiteX172-7501" fmla="*/ 2516395 w 8613217"/>
                <a:gd name="connsiteY172-7502" fmla="*/ 2980101 h 6281670"/>
                <a:gd name="connsiteX173-7503" fmla="*/ 2502934 w 8613217"/>
                <a:gd name="connsiteY173-7504" fmla="*/ 2971351 h 6281670"/>
                <a:gd name="connsiteX174-7505" fmla="*/ 2390541 w 8613217"/>
                <a:gd name="connsiteY174-7506" fmla="*/ 2898666 h 6281670"/>
                <a:gd name="connsiteX175-7507" fmla="*/ 2247863 w 8613217"/>
                <a:gd name="connsiteY175-7508" fmla="*/ 2802425 h 6281670"/>
                <a:gd name="connsiteX176-7509" fmla="*/ 2055381 w 8613217"/>
                <a:gd name="connsiteY176-7510" fmla="*/ 2665131 h 6281670"/>
                <a:gd name="connsiteX177-7511" fmla="*/ 1471879 w 8613217"/>
                <a:gd name="connsiteY177-7512" fmla="*/ 2148930 h 6281670"/>
                <a:gd name="connsiteX178-7513" fmla="*/ 1461111 w 8613217"/>
                <a:gd name="connsiteY178-7514" fmla="*/ 2109895 h 6281670"/>
                <a:gd name="connsiteX179-7515" fmla="*/ 1501492 w 8613217"/>
                <a:gd name="connsiteY179-7516" fmla="*/ 1918759 h 6281670"/>
                <a:gd name="connsiteX180-7517" fmla="*/ 1395155 w 8613217"/>
                <a:gd name="connsiteY180-7518" fmla="*/ 1570812 h 6281670"/>
                <a:gd name="connsiteX181-7519" fmla="*/ 937507 w 8613217"/>
                <a:gd name="connsiteY181-7520" fmla="*/ 860783 h 6281670"/>
                <a:gd name="connsiteX182-7521" fmla="*/ 682435 w 8613217"/>
                <a:gd name="connsiteY182-7522" fmla="*/ 471109 h 6281670"/>
                <a:gd name="connsiteX183-7523" fmla="*/ 590905 w 8613217"/>
                <a:gd name="connsiteY183-7524" fmla="*/ 214691 h 6281670"/>
                <a:gd name="connsiteX184-7525" fmla="*/ 581483 w 8613217"/>
                <a:gd name="connsiteY184-7526" fmla="*/ 222767 h 6281670"/>
                <a:gd name="connsiteX185-7527" fmla="*/ 555909 w 8613217"/>
                <a:gd name="connsiteY185-7528" fmla="*/ 262475 h 6281670"/>
                <a:gd name="connsiteX186-7529" fmla="*/ 423998 w 8613217"/>
                <a:gd name="connsiteY186-7530" fmla="*/ 619845 h 6281670"/>
                <a:gd name="connsiteX187-7531" fmla="*/ 443515 w 8613217"/>
                <a:gd name="connsiteY187-7532" fmla="*/ 1227575 h 6281670"/>
                <a:gd name="connsiteX188-7533" fmla="*/ 806942 w 8613217"/>
                <a:gd name="connsiteY188-7534" fmla="*/ 1996156 h 6281670"/>
                <a:gd name="connsiteX189-7535" fmla="*/ 1087589 w 8613217"/>
                <a:gd name="connsiteY189-7536" fmla="*/ 2216231 h 6281670"/>
                <a:gd name="connsiteX190-7537" fmla="*/ 1317086 w 8613217"/>
                <a:gd name="connsiteY190-7538" fmla="*/ 2233729 h 6281670"/>
                <a:gd name="connsiteX191-7539" fmla="*/ 1327181 w 8613217"/>
                <a:gd name="connsiteY191-7540" fmla="*/ 2198060 h 6281670"/>
                <a:gd name="connsiteX192-7541" fmla="*/ 816364 w 8613217"/>
                <a:gd name="connsiteY192-7542" fmla="*/ 1324489 h 6281670"/>
                <a:gd name="connsiteX193-7543" fmla="*/ 702625 w 8613217"/>
                <a:gd name="connsiteY193-7544" fmla="*/ 1031056 h 6281670"/>
                <a:gd name="connsiteX194-7545" fmla="*/ 767908 w 8613217"/>
                <a:gd name="connsiteY194-7546" fmla="*/ 1173061 h 6281670"/>
                <a:gd name="connsiteX195-7547" fmla="*/ 1444285 w 8613217"/>
                <a:gd name="connsiteY195-7548" fmla="*/ 2226326 h 6281670"/>
                <a:gd name="connsiteX196-7549" fmla="*/ 2209501 w 8613217"/>
                <a:gd name="connsiteY196-7550" fmla="*/ 2876457 h 6281670"/>
                <a:gd name="connsiteX197-7551" fmla="*/ 2308434 w 8613217"/>
                <a:gd name="connsiteY197-7552" fmla="*/ 2939720 h 6281670"/>
                <a:gd name="connsiteX198-7553" fmla="*/ 2340738 w 8613217"/>
                <a:gd name="connsiteY198-7554" fmla="*/ 2972025 h 6281670"/>
                <a:gd name="connsiteX199-7555" fmla="*/ 2302377 w 8613217"/>
                <a:gd name="connsiteY199-7556" fmla="*/ 2972025 h 6281670"/>
                <a:gd name="connsiteX200-7557" fmla="*/ 2266034 w 8613217"/>
                <a:gd name="connsiteY200-7558" fmla="*/ 2967313 h 6281670"/>
                <a:gd name="connsiteX201-7559" fmla="*/ 1817807 w 8613217"/>
                <a:gd name="connsiteY201-7560" fmla="*/ 3025866 h 6281670"/>
                <a:gd name="connsiteX202-7561" fmla="*/ 1007500 w 8613217"/>
                <a:gd name="connsiteY202-7562" fmla="*/ 3309877 h 6281670"/>
                <a:gd name="connsiteX203-7563" fmla="*/ 960389 w 8613217"/>
                <a:gd name="connsiteY203-7564" fmla="*/ 3293725 h 6281670"/>
                <a:gd name="connsiteX204-7565" fmla="*/ 446207 w 8613217"/>
                <a:gd name="connsiteY204-7566" fmla="*/ 3134221 h 6281670"/>
                <a:gd name="connsiteX205-7567" fmla="*/ 217383 w 8613217"/>
                <a:gd name="connsiteY205-7568" fmla="*/ 3227096 h 6281670"/>
                <a:gd name="connsiteX206-7569" fmla="*/ 0 w 8613217"/>
                <a:gd name="connsiteY206-7570" fmla="*/ 3236518 h 6281670"/>
                <a:gd name="connsiteX207-7571" fmla="*/ 0 w 8613217"/>
                <a:gd name="connsiteY207-7572" fmla="*/ 3330740 h 6281670"/>
                <a:gd name="connsiteX208-7573" fmla="*/ 9422 w 8613217"/>
                <a:gd name="connsiteY208-7574" fmla="*/ 3346892 h 6281670"/>
                <a:gd name="connsiteX209-7575" fmla="*/ 255072 w 8613217"/>
                <a:gd name="connsiteY209-7576" fmla="*/ 3717723 h 6281670"/>
                <a:gd name="connsiteX210-7577" fmla="*/ 747044 w 8613217"/>
                <a:gd name="connsiteY210-7578" fmla="*/ 3826078 h 6281670"/>
                <a:gd name="connsiteX211-7579" fmla="*/ 1016249 w 8613217"/>
                <a:gd name="connsiteY211-7580" fmla="*/ 3490244 h 6281670"/>
                <a:gd name="connsiteX212-7581" fmla="*/ 981253 w 8613217"/>
                <a:gd name="connsiteY212-7582" fmla="*/ 3461305 h 6281670"/>
                <a:gd name="connsiteX213-7583" fmla="*/ 563312 w 8613217"/>
                <a:gd name="connsiteY213-7584" fmla="*/ 3490917 h 6281670"/>
                <a:gd name="connsiteX214-7585" fmla="*/ 390347 w 8613217"/>
                <a:gd name="connsiteY214-7586" fmla="*/ 3460632 h 6281670"/>
                <a:gd name="connsiteX215-7587" fmla="*/ 489953 w 8613217"/>
                <a:gd name="connsiteY215-7588" fmla="*/ 3463997 h 6281670"/>
                <a:gd name="connsiteX216-7589" fmla="*/ 903183 w 8613217"/>
                <a:gd name="connsiteY216-7590" fmla="*/ 3408137 h 6281670"/>
                <a:gd name="connsiteX217-7591" fmla="*/ 1043170 w 8613217"/>
                <a:gd name="connsiteY217-7592" fmla="*/ 3372467 h 6281670"/>
                <a:gd name="connsiteX218-7593" fmla="*/ 1508895 w 8613217"/>
                <a:gd name="connsiteY218-7594" fmla="*/ 3218347 h 6281670"/>
                <a:gd name="connsiteX219-7595" fmla="*/ 1912029 w 8613217"/>
                <a:gd name="connsiteY219-7596" fmla="*/ 3101243 h 6281670"/>
                <a:gd name="connsiteX220-7597" fmla="*/ 1912029 w 8613217"/>
                <a:gd name="connsiteY220-7598" fmla="*/ 3101243 h 6281670"/>
                <a:gd name="connsiteX221-7599" fmla="*/ 1924816 w 8613217"/>
                <a:gd name="connsiteY221-7600" fmla="*/ 3099224 h 6281670"/>
                <a:gd name="connsiteX222-7601" fmla="*/ 1986061 w 8613217"/>
                <a:gd name="connsiteY222-7602" fmla="*/ 3087783 h 6281670"/>
                <a:gd name="connsiteX223-7603" fmla="*/ 1992791 w 8613217"/>
                <a:gd name="connsiteY223-7604" fmla="*/ 3087110 h 6281670"/>
                <a:gd name="connsiteX224-7605" fmla="*/ 2087013 w 8613217"/>
                <a:gd name="connsiteY224-7606" fmla="*/ 3074322 h 6281670"/>
                <a:gd name="connsiteX225-7607" fmla="*/ 2113933 w 8613217"/>
                <a:gd name="connsiteY225-7608" fmla="*/ 3072976 h 6281670"/>
                <a:gd name="connsiteX226-7609" fmla="*/ 2118644 w 8613217"/>
                <a:gd name="connsiteY226-7610" fmla="*/ 3064227 h 6281670"/>
                <a:gd name="connsiteX227-7611" fmla="*/ 2257958 w 8613217"/>
                <a:gd name="connsiteY227-7612" fmla="*/ 3064227 h 6281670"/>
                <a:gd name="connsiteX228-7613" fmla="*/ 2262669 w 8613217"/>
                <a:gd name="connsiteY228-7614" fmla="*/ 3072976 h 6281670"/>
                <a:gd name="connsiteX229-7615" fmla="*/ 2434960 w 8613217"/>
                <a:gd name="connsiteY229-7616" fmla="*/ 3101243 h 6281670"/>
                <a:gd name="connsiteX230-7617" fmla="*/ 2635518 w 8613217"/>
                <a:gd name="connsiteY230-7618" fmla="*/ 3164506 h 6281670"/>
                <a:gd name="connsiteX231-7619" fmla="*/ 3038653 w 8613217"/>
                <a:gd name="connsiteY231-7620" fmla="*/ 3453902 h 6281670"/>
                <a:gd name="connsiteX232-7621" fmla="*/ 3580428 w 8613217"/>
                <a:gd name="connsiteY232-7622" fmla="*/ 4087880 h 6281670"/>
                <a:gd name="connsiteX233-7623" fmla="*/ 3776274 w 8613217"/>
                <a:gd name="connsiteY233-7624" fmla="*/ 4626290 h 6281670"/>
                <a:gd name="connsiteX234-7625" fmla="*/ 3813963 w 8613217"/>
                <a:gd name="connsiteY234-7626" fmla="*/ 4802619 h 6281670"/>
                <a:gd name="connsiteX235-7627" fmla="*/ 3811944 w 8613217"/>
                <a:gd name="connsiteY235-7628" fmla="*/ 5407658 h 6281670"/>
                <a:gd name="connsiteX236-7629" fmla="*/ 3881265 w 8613217"/>
                <a:gd name="connsiteY236-7630" fmla="*/ 5874056 h 6281670"/>
                <a:gd name="connsiteX237-7631" fmla="*/ 3879919 w 8613217"/>
                <a:gd name="connsiteY237-7632" fmla="*/ 5898957 h 6281670"/>
                <a:gd name="connsiteX238-7633" fmla="*/ 3757430 w 8613217"/>
                <a:gd name="connsiteY238-7634" fmla="*/ 5946068 h 6281670"/>
                <a:gd name="connsiteX239-7635" fmla="*/ 3743970 w 8613217"/>
                <a:gd name="connsiteY239-7636" fmla="*/ 6053750 h 6281670"/>
                <a:gd name="connsiteX240-7637" fmla="*/ 3803195 w 8613217"/>
                <a:gd name="connsiteY240-7638" fmla="*/ 6092112 h 6281670"/>
                <a:gd name="connsiteX241-7639" fmla="*/ 3896071 w 8613217"/>
                <a:gd name="connsiteY241-7640" fmla="*/ 6023464 h 6281670"/>
                <a:gd name="connsiteX242-7641" fmla="*/ 3920972 w 8613217"/>
                <a:gd name="connsiteY242-7642" fmla="*/ 5996544 h 6281670"/>
                <a:gd name="connsiteX243-7643" fmla="*/ 3918953 w 8613217"/>
                <a:gd name="connsiteY243-7644" fmla="*/ 6053077 h 6281670"/>
                <a:gd name="connsiteX244-7645" fmla="*/ 3931741 w 8613217"/>
                <a:gd name="connsiteY244-7646" fmla="*/ 6077978 h 6281670"/>
                <a:gd name="connsiteX245-7647" fmla="*/ 3951931 w 8613217"/>
                <a:gd name="connsiteY245-7648" fmla="*/ 6055769 h 6281670"/>
                <a:gd name="connsiteX246-7649" fmla="*/ 3972121 w 8613217"/>
                <a:gd name="connsiteY246-7650" fmla="*/ 5988468 h 6281670"/>
                <a:gd name="connsiteX247-7651" fmla="*/ 3994331 w 8613217"/>
                <a:gd name="connsiteY247-7652" fmla="*/ 5968277 h 6281670"/>
                <a:gd name="connsiteX248-7653" fmla="*/ 4005099 w 8613217"/>
                <a:gd name="connsiteY248-7654" fmla="*/ 5995198 h 6281670"/>
                <a:gd name="connsiteX249-7655" fmla="*/ 4071054 w 8613217"/>
                <a:gd name="connsiteY249-7656" fmla="*/ 6040290 h 6281670"/>
                <a:gd name="connsiteX250-7657" fmla="*/ 4100667 w 8613217"/>
                <a:gd name="connsiteY250-7658" fmla="*/ 6026829 h 6281670"/>
                <a:gd name="connsiteX251-7659" fmla="*/ 4110089 w 8613217"/>
                <a:gd name="connsiteY251-7660" fmla="*/ 5993179 h 6281670"/>
                <a:gd name="connsiteX252-7661" fmla="*/ 4124895 w 8613217"/>
                <a:gd name="connsiteY252-7662" fmla="*/ 6032214 h 6281670"/>
                <a:gd name="connsiteX253-7663" fmla="*/ 4117492 w 8613217"/>
                <a:gd name="connsiteY253-7664" fmla="*/ 6106918 h 6281670"/>
                <a:gd name="connsiteX254-7665" fmla="*/ 4080476 w 8613217"/>
                <a:gd name="connsiteY254-7666" fmla="*/ 6141242 h 6281670"/>
                <a:gd name="connsiteX255-7667" fmla="*/ 4176717 w 8613217"/>
                <a:gd name="connsiteY255-7668" fmla="*/ 6189025 h 6281670"/>
                <a:gd name="connsiteX256-7669" fmla="*/ 4170660 w 8613217"/>
                <a:gd name="connsiteY256-7670" fmla="*/ 6271133 h 6281670"/>
                <a:gd name="connsiteX257-7671" fmla="*/ 4195562 w 8613217"/>
                <a:gd name="connsiteY257-7672" fmla="*/ 6277863 h 6281670"/>
                <a:gd name="connsiteX258-7673" fmla="*/ 4261517 w 8613217"/>
                <a:gd name="connsiteY258-7674" fmla="*/ 6267768 h 6281670"/>
                <a:gd name="connsiteX259-7675" fmla="*/ 4289784 w 8613217"/>
                <a:gd name="connsiteY259-7676" fmla="*/ 6247578 h 6281670"/>
                <a:gd name="connsiteX260-7677" fmla="*/ 4295840 w 8613217"/>
                <a:gd name="connsiteY260-7678" fmla="*/ 6204505 h 6281670"/>
                <a:gd name="connsiteX261-7679" fmla="*/ 4305936 w 8613217"/>
                <a:gd name="connsiteY261-7680" fmla="*/ 6182969 h 6281670"/>
                <a:gd name="connsiteX262-7681" fmla="*/ 4324107 w 8613217"/>
                <a:gd name="connsiteY262-7682" fmla="*/ 6199794 h 6281670"/>
                <a:gd name="connsiteX263-7683" fmla="*/ 4336894 w 8613217"/>
                <a:gd name="connsiteY263-7684" fmla="*/ 6230752 h 6281670"/>
                <a:gd name="connsiteX264-7685" fmla="*/ 4342951 w 8613217"/>
                <a:gd name="connsiteY264-7686" fmla="*/ 6226714 h 6281670"/>
                <a:gd name="connsiteX265-7687" fmla="*/ 4369872 w 8613217"/>
                <a:gd name="connsiteY265-7688" fmla="*/ 6185660 h 6281670"/>
                <a:gd name="connsiteX266-7689" fmla="*/ 4382659 w 8613217"/>
                <a:gd name="connsiteY266-7690" fmla="*/ 6234791 h 6281670"/>
                <a:gd name="connsiteX267-7691" fmla="*/ 4406888 w 8613217"/>
                <a:gd name="connsiteY267-7692" fmla="*/ 6265749 h 6281670"/>
                <a:gd name="connsiteX268-7693" fmla="*/ 4484284 w 8613217"/>
                <a:gd name="connsiteY268-7694" fmla="*/ 6275171 h 6281670"/>
                <a:gd name="connsiteX269-7695" fmla="*/ 4499090 w 8613217"/>
                <a:gd name="connsiteY269-7696" fmla="*/ 6272479 h 6281670"/>
                <a:gd name="connsiteX270-7697" fmla="*/ 4512551 w 8613217"/>
                <a:gd name="connsiteY270-7698" fmla="*/ 6181622 h 6281670"/>
                <a:gd name="connsiteX271-7699" fmla="*/ 4572449 w 8613217"/>
                <a:gd name="connsiteY271-7700" fmla="*/ 6153356 h 6281670"/>
                <a:gd name="connsiteX272-7701" fmla="*/ 4575814 w 8613217"/>
                <a:gd name="connsiteY272-7702" fmla="*/ 6127781 h 6281670"/>
                <a:gd name="connsiteX273-7703" fmla="*/ 4538125 w 8613217"/>
                <a:gd name="connsiteY273-7704" fmla="*/ 6076633 h 6281670"/>
                <a:gd name="connsiteX274-7705" fmla="*/ 4536779 w 8613217"/>
                <a:gd name="connsiteY274-7706" fmla="*/ 6042309 h 6281670"/>
                <a:gd name="connsiteX275-7707" fmla="*/ 4573122 w 8613217"/>
                <a:gd name="connsiteY275-7708" fmla="*/ 6032214 h 6281670"/>
                <a:gd name="connsiteX276-7709" fmla="*/ 4637731 w 8613217"/>
                <a:gd name="connsiteY276-7710" fmla="*/ 6051058 h 6281670"/>
                <a:gd name="connsiteX277-7711" fmla="*/ 4665997 w 8613217"/>
                <a:gd name="connsiteY277-7712" fmla="*/ 6029522 h 6281670"/>
                <a:gd name="connsiteX278-7713" fmla="*/ 4665997 w 8613217"/>
                <a:gd name="connsiteY278-7714" fmla="*/ 5985776 h 6281670"/>
                <a:gd name="connsiteX279-7715" fmla="*/ 4681477 w 8613217"/>
                <a:gd name="connsiteY279-7716" fmla="*/ 5966931 h 6281670"/>
                <a:gd name="connsiteX280-7717" fmla="*/ 4701667 w 8613217"/>
                <a:gd name="connsiteY280-7718" fmla="*/ 5981065 h 6281670"/>
                <a:gd name="connsiteX281-7719" fmla="*/ 4724550 w 8613217"/>
                <a:gd name="connsiteY281-7720" fmla="*/ 6054423 h 6281670"/>
                <a:gd name="connsiteX282-7721" fmla="*/ 4743394 w 8613217"/>
                <a:gd name="connsiteY282-7722" fmla="*/ 6073268 h 6281670"/>
                <a:gd name="connsiteX283-7723" fmla="*/ 4752143 w 8613217"/>
                <a:gd name="connsiteY283-7724" fmla="*/ 6050385 h 6281670"/>
                <a:gd name="connsiteX284-7725" fmla="*/ 4752143 w 8613217"/>
                <a:gd name="connsiteY284-7726" fmla="*/ 5996544 h 6281670"/>
                <a:gd name="connsiteX285-7727" fmla="*/ 4800600 w 8613217"/>
                <a:gd name="connsiteY285-7728" fmla="*/ 6046347 h 6281670"/>
                <a:gd name="connsiteX286-7729" fmla="*/ 4859825 w 8613217"/>
                <a:gd name="connsiteY286-7730" fmla="*/ 6088747 h 6281670"/>
                <a:gd name="connsiteX287-7731" fmla="*/ 4932511 w 8613217"/>
                <a:gd name="connsiteY287-7732" fmla="*/ 6036252 h 6281670"/>
                <a:gd name="connsiteX288-7733" fmla="*/ 4919050 w 8613217"/>
                <a:gd name="connsiteY288-7734" fmla="*/ 5940011 h 6281670"/>
                <a:gd name="connsiteX289-7735" fmla="*/ 4830213 w 8613217"/>
                <a:gd name="connsiteY289-7736" fmla="*/ 5933281 h 6281670"/>
                <a:gd name="connsiteX290-7737" fmla="*/ 4779064 w 8613217"/>
                <a:gd name="connsiteY290-7738" fmla="*/ 5876074 h 6281670"/>
                <a:gd name="connsiteX291-7739" fmla="*/ 4778391 w 8613217"/>
                <a:gd name="connsiteY291-7740" fmla="*/ 5829637 h 6281670"/>
                <a:gd name="connsiteX292-7741" fmla="*/ 5091342 w 8613217"/>
                <a:gd name="connsiteY292-7742" fmla="*/ 5236712 h 6281670"/>
                <a:gd name="connsiteX293-7743" fmla="*/ 5116243 w 8613217"/>
                <a:gd name="connsiteY293-7744" fmla="*/ 5202389 h 6281670"/>
                <a:gd name="connsiteX294-7745" fmla="*/ 5269690 w 8613217"/>
                <a:gd name="connsiteY294-7746" fmla="*/ 5086631 h 6281670"/>
                <a:gd name="connsiteX295-7747" fmla="*/ 5744837 w 8613217"/>
                <a:gd name="connsiteY295-7748" fmla="*/ 4795889 h 6281670"/>
                <a:gd name="connsiteX296-7749" fmla="*/ 5814830 w 8613217"/>
                <a:gd name="connsiteY296-7750" fmla="*/ 4775699 h 6281670"/>
                <a:gd name="connsiteX297-7751" fmla="*/ 6103553 w 8613217"/>
                <a:gd name="connsiteY297-7752" fmla="*/ 4765603 h 6281670"/>
                <a:gd name="connsiteX298-7753" fmla="*/ 7086824 w 8613217"/>
                <a:gd name="connsiteY298-7754" fmla="*/ 4811369 h 6281670"/>
                <a:gd name="connsiteX299-7755" fmla="*/ 7489959 w 8613217"/>
                <a:gd name="connsiteY299-7756" fmla="*/ 4805311 h 6281670"/>
                <a:gd name="connsiteX300-7757" fmla="*/ 7516880 w 8613217"/>
                <a:gd name="connsiteY300-7758" fmla="*/ 4801946 h 6281670"/>
                <a:gd name="connsiteX301-7759" fmla="*/ 7536397 w 8613217"/>
                <a:gd name="connsiteY301-7760" fmla="*/ 4800600 h 6281670"/>
                <a:gd name="connsiteX302-7761" fmla="*/ 7619850 w 8613217"/>
                <a:gd name="connsiteY302-7762" fmla="*/ 4791178 h 6281670"/>
                <a:gd name="connsiteX303-7763" fmla="*/ 7661577 w 8613217"/>
                <a:gd name="connsiteY303-7764" fmla="*/ 4813388 h 6281670"/>
                <a:gd name="connsiteX304-7765" fmla="*/ 7920014 w 8613217"/>
                <a:gd name="connsiteY304-7766" fmla="*/ 5004523 h 6281670"/>
                <a:gd name="connsiteX305-7767" fmla="*/ 8354780 w 8613217"/>
                <a:gd name="connsiteY305-7768" fmla="*/ 4830886 h 6281670"/>
                <a:gd name="connsiteX306-7769" fmla="*/ 8579567 w 8613217"/>
                <a:gd name="connsiteY306-7770" fmla="*/ 4409580 h 6281670"/>
                <a:gd name="connsiteX307-7771" fmla="*/ 8613217 w 8613217"/>
                <a:gd name="connsiteY307-7772" fmla="*/ 4250076 h 6281670"/>
                <a:gd name="connsiteX308-7773" fmla="*/ 8613217 w 8613217"/>
                <a:gd name="connsiteY308-7774" fmla="*/ 4196235 h 6281670"/>
                <a:gd name="connsiteX309-7775" fmla="*/ 8420062 w 8613217"/>
                <a:gd name="connsiteY309-7776" fmla="*/ 4211041 h 6281670"/>
                <a:gd name="connsiteX310-7777" fmla="*/ 4571776 w 8613217"/>
                <a:gd name="connsiteY310-7778" fmla="*/ 915970 h 6281670"/>
                <a:gd name="connsiteX311-7779" fmla="*/ 4583890 w 8613217"/>
                <a:gd name="connsiteY311-7780" fmla="*/ 888377 h 6281670"/>
                <a:gd name="connsiteX312-7781" fmla="*/ 4571776 w 8613217"/>
                <a:gd name="connsiteY312-7782" fmla="*/ 915970 h 6281670"/>
                <a:gd name="connsiteX313-7783" fmla="*/ 2362948 w 8613217"/>
                <a:gd name="connsiteY313-7784" fmla="*/ 965100 h 6281670"/>
                <a:gd name="connsiteX314-7785" fmla="*/ 2363621 w 8613217"/>
                <a:gd name="connsiteY314-7786" fmla="*/ 962408 h 6281670"/>
                <a:gd name="connsiteX315-7787" fmla="*/ 2368332 w 8613217"/>
                <a:gd name="connsiteY315-7788" fmla="*/ 967119 h 6281670"/>
                <a:gd name="connsiteX316-7789" fmla="*/ 2362948 w 8613217"/>
                <a:gd name="connsiteY316-7790" fmla="*/ 965100 h 6281670"/>
                <a:gd name="connsiteX317-7791" fmla="*/ 2435633 w 8613217"/>
                <a:gd name="connsiteY317-7792" fmla="*/ 1055284 h 6281670"/>
                <a:gd name="connsiteX318-7793" fmla="*/ 2426211 w 8613217"/>
                <a:gd name="connsiteY318-7794" fmla="*/ 1053265 h 6281670"/>
                <a:gd name="connsiteX319-7795" fmla="*/ 2370351 w 8613217"/>
                <a:gd name="connsiteY319-7796" fmla="*/ 968465 h 6281670"/>
                <a:gd name="connsiteX320-7797" fmla="*/ 2432268 w 8613217"/>
                <a:gd name="connsiteY320-7798" fmla="*/ 1045862 h 6281670"/>
                <a:gd name="connsiteX321-7799" fmla="*/ 2435633 w 8613217"/>
                <a:gd name="connsiteY321-7800" fmla="*/ 1055284 h 6281670"/>
                <a:gd name="connsiteX322-7801" fmla="*/ 695895 w 8613217"/>
                <a:gd name="connsiteY322-7802" fmla="*/ 1016922 h 6281670"/>
                <a:gd name="connsiteX323-7803" fmla="*/ 692530 w 8613217"/>
                <a:gd name="connsiteY323-7804" fmla="*/ 1005481 h 6281670"/>
                <a:gd name="connsiteX324-7805" fmla="*/ 695895 w 8613217"/>
                <a:gd name="connsiteY324-7806" fmla="*/ 1016922 h 6281670"/>
                <a:gd name="connsiteX325-7807" fmla="*/ 4511205 w 8613217"/>
                <a:gd name="connsiteY325-7808" fmla="*/ 6014042 h 6281670"/>
                <a:gd name="connsiteX326-7809" fmla="*/ 4537452 w 8613217"/>
                <a:gd name="connsiteY326-7810" fmla="*/ 5944049 h 6281670"/>
                <a:gd name="connsiteX327-7811" fmla="*/ 4511205 w 8613217"/>
                <a:gd name="connsiteY327-7812" fmla="*/ 6014042 h 6281670"/>
                <a:gd name="connsiteX328-7813" fmla="*/ 4750797 w 8613217"/>
                <a:gd name="connsiteY328-7814" fmla="*/ 5917128 h 6281670"/>
                <a:gd name="connsiteX329-7815" fmla="*/ 4741375 w 8613217"/>
                <a:gd name="connsiteY329-7816" fmla="*/ 5939338 h 6281670"/>
                <a:gd name="connsiteX330-7817" fmla="*/ 4732626 w 8613217"/>
                <a:gd name="connsiteY330-7818" fmla="*/ 5935300 h 6281670"/>
                <a:gd name="connsiteX331-7819" fmla="*/ 4727915 w 8613217"/>
                <a:gd name="connsiteY331-7820" fmla="*/ 5907706 h 6281670"/>
                <a:gd name="connsiteX332-7821" fmla="*/ 4750797 w 8613217"/>
                <a:gd name="connsiteY332-7822" fmla="*/ 5875402 h 6281670"/>
                <a:gd name="connsiteX333-7823" fmla="*/ 4750797 w 8613217"/>
                <a:gd name="connsiteY333-7824" fmla="*/ 5917128 h 6281670"/>
                <a:gd name="connsiteX334-7825" fmla="*/ 4875978 w 8613217"/>
                <a:gd name="connsiteY334-7826" fmla="*/ 5457461 h 6281670"/>
                <a:gd name="connsiteX335-7827" fmla="*/ 4616868 w 8613217"/>
                <a:gd name="connsiteY335-7828" fmla="*/ 5877421 h 6281670"/>
                <a:gd name="connsiteX336-7829" fmla="*/ 4562354 w 8613217"/>
                <a:gd name="connsiteY336-7830" fmla="*/ 5884824 h 6281670"/>
                <a:gd name="connsiteX337-7831" fmla="*/ 4880015 w 8613217"/>
                <a:gd name="connsiteY337-7832" fmla="*/ 5419772 h 6281670"/>
                <a:gd name="connsiteX338-7833" fmla="*/ 4875978 w 8613217"/>
                <a:gd name="connsiteY338-7834" fmla="*/ 5457461 h 6281670"/>
                <a:gd name="connsiteX339-7835" fmla="*/ 5020675 w 8613217"/>
                <a:gd name="connsiteY339-7836" fmla="*/ 5141145 h 6281670"/>
                <a:gd name="connsiteX340-7837" fmla="*/ 4989717 w 8613217"/>
                <a:gd name="connsiteY340-7838" fmla="*/ 5179506 h 6281670"/>
                <a:gd name="connsiteX341-7839" fmla="*/ 4445922 w 8613217"/>
                <a:gd name="connsiteY341-7840" fmla="*/ 5878767 h 6281670"/>
                <a:gd name="connsiteX342-7841" fmla="*/ 4415637 w 8613217"/>
                <a:gd name="connsiteY342-7842" fmla="*/ 5953471 h 6281670"/>
                <a:gd name="connsiteX343-7843" fmla="*/ 4357085 w 8613217"/>
                <a:gd name="connsiteY343-7844" fmla="*/ 6075286 h 6281670"/>
                <a:gd name="connsiteX344-7845" fmla="*/ 4338240 w 8613217"/>
                <a:gd name="connsiteY344-7846" fmla="*/ 6125762 h 6281670"/>
                <a:gd name="connsiteX345-7847" fmla="*/ 4322761 w 8613217"/>
                <a:gd name="connsiteY345-7848" fmla="*/ 6080671 h 6281670"/>
                <a:gd name="connsiteX346-7849" fmla="*/ 4306609 w 8613217"/>
                <a:gd name="connsiteY346-7850" fmla="*/ 6061826 h 6281670"/>
                <a:gd name="connsiteX347-7851" fmla="*/ 4295168 w 8613217"/>
                <a:gd name="connsiteY347-7852" fmla="*/ 6082689 h 6281670"/>
                <a:gd name="connsiteX348-7853" fmla="*/ 4292475 w 8613217"/>
                <a:gd name="connsiteY348-7854" fmla="*/ 6112302 h 6281670"/>
                <a:gd name="connsiteX349-7855" fmla="*/ 4277669 w 8613217"/>
                <a:gd name="connsiteY349-7856" fmla="*/ 6097496 h 6281670"/>
                <a:gd name="connsiteX350-7857" fmla="*/ 4183447 w 8613217"/>
                <a:gd name="connsiteY350-7858" fmla="*/ 5282478 h 6281670"/>
                <a:gd name="connsiteX351-7859" fmla="*/ 4412945 w 8613217"/>
                <a:gd name="connsiteY351-7860" fmla="*/ 4743394 h 6281670"/>
                <a:gd name="connsiteX352-7861" fmla="*/ 5036828 w 8613217"/>
                <a:gd name="connsiteY352-7862" fmla="*/ 3935106 h 6281670"/>
                <a:gd name="connsiteX353-7863" fmla="*/ 5054999 w 8613217"/>
                <a:gd name="connsiteY353-7864" fmla="*/ 3966064 h 6281670"/>
                <a:gd name="connsiteX354-7865" fmla="*/ 5020675 w 8613217"/>
                <a:gd name="connsiteY354-7866" fmla="*/ 5141145 h 6281670"/>
                <a:gd name="connsiteX0-7867" fmla="*/ 8420062 w 8613217"/>
                <a:gd name="connsiteY0-7868" fmla="*/ 4211041 h 6281670"/>
                <a:gd name="connsiteX1-7869" fmla="*/ 7990681 w 8613217"/>
                <a:gd name="connsiteY1-7870" fmla="*/ 4231232 h 6281670"/>
                <a:gd name="connsiteX2-7871" fmla="*/ 7630619 w 8613217"/>
                <a:gd name="connsiteY2-7872" fmla="*/ 4614849 h 6281670"/>
                <a:gd name="connsiteX3-7873" fmla="*/ 7659558 w 8613217"/>
                <a:gd name="connsiteY3-7874" fmla="*/ 4643788 h 6281670"/>
                <a:gd name="connsiteX4-7875" fmla="*/ 7859443 w 8613217"/>
                <a:gd name="connsiteY4-7876" fmla="*/ 4617541 h 6281670"/>
                <a:gd name="connsiteX5-7877" fmla="*/ 8222196 w 8613217"/>
                <a:gd name="connsiteY5-7878" fmla="*/ 4498418 h 6281670"/>
                <a:gd name="connsiteX6-7879" fmla="*/ 8236330 w 8613217"/>
                <a:gd name="connsiteY6-7880" fmla="*/ 4496398 h 6281670"/>
                <a:gd name="connsiteX7-7881" fmla="*/ 8228254 w 8613217"/>
                <a:gd name="connsiteY7-7882" fmla="*/ 4504475 h 6281670"/>
                <a:gd name="connsiteX8-7883" fmla="*/ 7670326 w 8613217"/>
                <a:gd name="connsiteY8-7884" fmla="*/ 4709743 h 6281670"/>
                <a:gd name="connsiteX9-7885" fmla="*/ 7436791 w 8613217"/>
                <a:gd name="connsiteY9-7886" fmla="*/ 4735318 h 6281670"/>
                <a:gd name="connsiteX10-7887" fmla="*/ 6759067 w 8613217"/>
                <a:gd name="connsiteY10-7888" fmla="*/ 4696956 h 6281670"/>
                <a:gd name="connsiteX11-7889" fmla="*/ 6037597 w 8613217"/>
                <a:gd name="connsiteY11-7890" fmla="*/ 4656576 h 6281670"/>
                <a:gd name="connsiteX12-7891" fmla="*/ 6023464 w 8613217"/>
                <a:gd name="connsiteY12-7892" fmla="*/ 4649172 h 6281670"/>
                <a:gd name="connsiteX13-7893" fmla="*/ 6361317 w 8613217"/>
                <a:gd name="connsiteY13-7894" fmla="*/ 4472170 h 6281670"/>
                <a:gd name="connsiteX14-7895" fmla="*/ 6783296 w 8613217"/>
                <a:gd name="connsiteY14-7896" fmla="*/ 4236616 h 6281670"/>
                <a:gd name="connsiteX15-7897" fmla="*/ 7066634 w 8613217"/>
                <a:gd name="connsiteY15-7898" fmla="*/ 4052210 h 6281670"/>
                <a:gd name="connsiteX16-7899" fmla="*/ 7151433 w 8613217"/>
                <a:gd name="connsiteY16-7900" fmla="*/ 4042115 h 6281670"/>
                <a:gd name="connsiteX17-7901" fmla="*/ 7304208 w 8613217"/>
                <a:gd name="connsiteY17-7902" fmla="*/ 4071727 h 6281670"/>
                <a:gd name="connsiteX18-7903" fmla="*/ 7625235 w 8613217"/>
                <a:gd name="connsiteY18-7904" fmla="*/ 3948566 h 6281670"/>
                <a:gd name="connsiteX19-7905" fmla="*/ 8172394 w 8613217"/>
                <a:gd name="connsiteY19-7906" fmla="*/ 2496877 h 6281670"/>
                <a:gd name="connsiteX20-7907" fmla="*/ 7882325 w 8613217"/>
                <a:gd name="connsiteY20-7908" fmla="*/ 1811077 h 6281670"/>
                <a:gd name="connsiteX21-7909" fmla="*/ 7854059 w 8613217"/>
                <a:gd name="connsiteY21-7910" fmla="*/ 1889820 h 6281670"/>
                <a:gd name="connsiteX22-7911" fmla="*/ 7732917 w 8613217"/>
                <a:gd name="connsiteY22-7912" fmla="*/ 2389195 h 6281670"/>
                <a:gd name="connsiteX23-7913" fmla="*/ 7607736 w 8613217"/>
                <a:gd name="connsiteY23-7914" fmla="*/ 2746565 h 6281670"/>
                <a:gd name="connsiteX24-7915" fmla="*/ 7178354 w 8613217"/>
                <a:gd name="connsiteY24-7916" fmla="*/ 3424962 h 6281670"/>
                <a:gd name="connsiteX25-7917" fmla="*/ 7050481 w 8613217"/>
                <a:gd name="connsiteY25-7918" fmla="*/ 3653113 h 6281670"/>
                <a:gd name="connsiteX26-7919" fmla="*/ 7022888 w 8613217"/>
                <a:gd name="connsiteY26-7920" fmla="*/ 3873861 h 6281670"/>
                <a:gd name="connsiteX27-7921" fmla="*/ 7057884 w 8613217"/>
                <a:gd name="connsiteY27-7922" fmla="*/ 3889341 h 6281670"/>
                <a:gd name="connsiteX28-7923" fmla="*/ 7311611 w 8613217"/>
                <a:gd name="connsiteY28-7924" fmla="*/ 3701570 h 6281670"/>
                <a:gd name="connsiteX29-7925" fmla="*/ 7883672 w 8613217"/>
                <a:gd name="connsiteY29-7926" fmla="*/ 2875784 h 6281670"/>
                <a:gd name="connsiteX30-7927" fmla="*/ 7909246 w 8613217"/>
                <a:gd name="connsiteY30-7928" fmla="*/ 2790311 h 6281670"/>
                <a:gd name="connsiteX31-7929" fmla="*/ 7835888 w 8613217"/>
                <a:gd name="connsiteY31-7930" fmla="*/ 3051440 h 6281670"/>
                <a:gd name="connsiteX32-7931" fmla="*/ 7279306 w 8613217"/>
                <a:gd name="connsiteY32-7932" fmla="*/ 3802522 h 6281670"/>
                <a:gd name="connsiteX33-7933" fmla="*/ 6992603 w 8613217"/>
                <a:gd name="connsiteY33-7934" fmla="*/ 4017213 h 6281670"/>
                <a:gd name="connsiteX34-7935" fmla="*/ 6713302 w 8613217"/>
                <a:gd name="connsiteY34-7936" fmla="*/ 4190851 h 6281670"/>
                <a:gd name="connsiteX35-7937" fmla="*/ 6627830 w 8613217"/>
                <a:gd name="connsiteY35-7938" fmla="*/ 4239308 h 6281670"/>
                <a:gd name="connsiteX36-7939" fmla="*/ 6605620 w 8613217"/>
                <a:gd name="connsiteY36-7940" fmla="*/ 4251422 h 6281670"/>
                <a:gd name="connsiteX37-7941" fmla="*/ 6226714 w 8613217"/>
                <a:gd name="connsiteY37-7942" fmla="*/ 4447268 h 6281670"/>
                <a:gd name="connsiteX38-7943" fmla="*/ 5314782 w 8613217"/>
                <a:gd name="connsiteY38-7944" fmla="*/ 4943279 h 6281670"/>
                <a:gd name="connsiteX39-7945" fmla="*/ 5158643 w 8613217"/>
                <a:gd name="connsiteY39-7946" fmla="*/ 5046250 h 6281670"/>
                <a:gd name="connsiteX40-7947" fmla="*/ 5162681 w 8613217"/>
                <a:gd name="connsiteY40-7948" fmla="*/ 5025387 h 6281670"/>
                <a:gd name="connsiteX41-7949" fmla="*/ 5227290 w 8613217"/>
                <a:gd name="connsiteY41-7950" fmla="*/ 4323434 h 6281670"/>
                <a:gd name="connsiteX42-7951" fmla="*/ 5106148 w 8613217"/>
                <a:gd name="connsiteY42-7952" fmla="*/ 3860401 h 6281670"/>
                <a:gd name="connsiteX43-7953" fmla="*/ 5139799 w 8613217"/>
                <a:gd name="connsiteY43-7954" fmla="*/ 3818675 h 6281670"/>
                <a:gd name="connsiteX44-7955" fmla="*/ 5695034 w 8613217"/>
                <a:gd name="connsiteY44-7956" fmla="*/ 3194119 h 6281670"/>
                <a:gd name="connsiteX45-7957" fmla="*/ 5830983 w 8613217"/>
                <a:gd name="connsiteY45-7958" fmla="*/ 3023174 h 6281670"/>
                <a:gd name="connsiteX46-7959" fmla="*/ 5873382 w 8613217"/>
                <a:gd name="connsiteY46-7960" fmla="*/ 3008367 h 6281670"/>
                <a:gd name="connsiteX47-7961" fmla="*/ 5983083 w 8613217"/>
                <a:gd name="connsiteY47-7962" fmla="*/ 3009040 h 6281670"/>
                <a:gd name="connsiteX48-7963" fmla="*/ 6257000 w 8613217"/>
                <a:gd name="connsiteY48-7964" fmla="*/ 2840787 h 6281670"/>
                <a:gd name="connsiteX49-7965" fmla="*/ 6605620 w 8613217"/>
                <a:gd name="connsiteY49-7966" fmla="*/ 2172485 h 6281670"/>
                <a:gd name="connsiteX50-7967" fmla="*/ 6623118 w 8613217"/>
                <a:gd name="connsiteY50-7968" fmla="*/ 1339969 h 6281670"/>
                <a:gd name="connsiteX51-7969" fmla="*/ 6528224 w 8613217"/>
                <a:gd name="connsiteY51-7970" fmla="*/ 660899 h 6281670"/>
                <a:gd name="connsiteX52-7971" fmla="*/ 6514091 w 8613217"/>
                <a:gd name="connsiteY52-7972" fmla="*/ 520239 h 6281670"/>
                <a:gd name="connsiteX53-7973" fmla="*/ 6493900 w 8613217"/>
                <a:gd name="connsiteY53-7974" fmla="*/ 546486 h 6281670"/>
                <a:gd name="connsiteX54-7975" fmla="*/ 6244212 w 8613217"/>
                <a:gd name="connsiteY54-7976" fmla="*/ 975869 h 6281670"/>
                <a:gd name="connsiteX55-7977" fmla="*/ 5935300 w 8613217"/>
                <a:gd name="connsiteY55-7978" fmla="*/ 1788868 h 6281670"/>
                <a:gd name="connsiteX56-7979" fmla="*/ 5707148 w 8613217"/>
                <a:gd name="connsiteY56-7980" fmla="*/ 2531874 h 6281670"/>
                <a:gd name="connsiteX57-7981" fmla="*/ 5679555 w 8613217"/>
                <a:gd name="connsiteY57-7982" fmla="*/ 2738489 h 6281670"/>
                <a:gd name="connsiteX58-7983" fmla="*/ 5734069 w 8613217"/>
                <a:gd name="connsiteY58-7984" fmla="*/ 2914818 h 6281670"/>
                <a:gd name="connsiteX59-7985" fmla="*/ 5963566 w 8613217"/>
                <a:gd name="connsiteY59-7986" fmla="*/ 2599175 h 6281670"/>
                <a:gd name="connsiteX60-7987" fmla="*/ 6141914 w 8613217"/>
                <a:gd name="connsiteY60-7988" fmla="*/ 2254593 h 6281670"/>
                <a:gd name="connsiteX61-7989" fmla="*/ 6262384 w 8613217"/>
                <a:gd name="connsiteY61-7990" fmla="*/ 1884436 h 6281670"/>
                <a:gd name="connsiteX62-7991" fmla="*/ 6343145 w 8613217"/>
                <a:gd name="connsiteY62-7992" fmla="*/ 1508222 h 6281670"/>
                <a:gd name="connsiteX63-7993" fmla="*/ 6310167 w 8613217"/>
                <a:gd name="connsiteY63-7994" fmla="*/ 1747814 h 6281670"/>
                <a:gd name="connsiteX64-7995" fmla="*/ 6045001 w 8613217"/>
                <a:gd name="connsiteY64-7996" fmla="*/ 2568890 h 6281670"/>
                <a:gd name="connsiteX65-7997" fmla="*/ 5560432 w 8613217"/>
                <a:gd name="connsiteY65-7998" fmla="*/ 3235173 h 6281670"/>
                <a:gd name="connsiteX66-7999" fmla="*/ 5096726 w 8613217"/>
                <a:gd name="connsiteY66-8000" fmla="*/ 3741278 h 6281670"/>
                <a:gd name="connsiteX67-8001" fmla="*/ 5067113 w 8613217"/>
                <a:gd name="connsiteY67-8002" fmla="*/ 3767525 h 6281670"/>
                <a:gd name="connsiteX68-8003" fmla="*/ 4911647 w 8613217"/>
                <a:gd name="connsiteY68-8004" fmla="*/ 3459959 h 6281670"/>
                <a:gd name="connsiteX69-8005" fmla="*/ 4890784 w 8613217"/>
                <a:gd name="connsiteY69-8006" fmla="*/ 3404099 h 6281670"/>
                <a:gd name="connsiteX70-8007" fmla="*/ 4952701 w 8613217"/>
                <a:gd name="connsiteY70-8008" fmla="*/ 2717626 h 6281670"/>
                <a:gd name="connsiteX71-8009" fmla="*/ 5173449 w 8613217"/>
                <a:gd name="connsiteY71-8010" fmla="*/ 2368332 h 6281670"/>
                <a:gd name="connsiteX72-8011" fmla="*/ 5481689 w 8613217"/>
                <a:gd name="connsiteY72-8012" fmla="*/ 1759928 h 6281670"/>
                <a:gd name="connsiteX73-8013" fmla="*/ 5514667 w 8613217"/>
                <a:gd name="connsiteY73-8014" fmla="*/ 1741757 h 6281670"/>
                <a:gd name="connsiteX74-8015" fmla="*/ 5803389 w 8613217"/>
                <a:gd name="connsiteY74-8016" fmla="*/ 1570812 h 6281670"/>
                <a:gd name="connsiteX75-8017" fmla="*/ 5822907 w 8613217"/>
                <a:gd name="connsiteY75-8018" fmla="*/ 1095665 h 6281670"/>
                <a:gd name="connsiteX76-8019" fmla="*/ 5540241 w 8613217"/>
                <a:gd name="connsiteY76-8020" fmla="*/ 601000 h 6281670"/>
                <a:gd name="connsiteX77-8021" fmla="*/ 5514667 w 8613217"/>
                <a:gd name="connsiteY77-8022" fmla="*/ 600327 h 6281670"/>
                <a:gd name="connsiteX78-8023" fmla="*/ 5421791 w 8613217"/>
                <a:gd name="connsiteY78-8024" fmla="*/ 697914 h 6281670"/>
                <a:gd name="connsiteX79-8025" fmla="*/ 5124319 w 8613217"/>
                <a:gd name="connsiteY79-8026" fmla="*/ 1196617 h 6281670"/>
                <a:gd name="connsiteX80-8027" fmla="*/ 5316801 w 8613217"/>
                <a:gd name="connsiteY80-8028" fmla="*/ 1686570 h 6281670"/>
                <a:gd name="connsiteX81-8029" fmla="*/ 5361220 w 8613217"/>
                <a:gd name="connsiteY81-8030" fmla="*/ 1669072 h 6281670"/>
                <a:gd name="connsiteX82-8031" fmla="*/ 5461499 w 8613217"/>
                <a:gd name="connsiteY82-8032" fmla="*/ 1248439 h 6281670"/>
                <a:gd name="connsiteX83-8033" fmla="*/ 5491784 w 8613217"/>
                <a:gd name="connsiteY83-8034" fmla="*/ 1043170 h 6281670"/>
                <a:gd name="connsiteX84-8035" fmla="*/ 5497841 w 8613217"/>
                <a:gd name="connsiteY84-8036" fmla="*/ 1081532 h 6281670"/>
                <a:gd name="connsiteX85-8037" fmla="*/ 5481016 w 8613217"/>
                <a:gd name="connsiteY85-8038" fmla="*/ 1353429 h 6281670"/>
                <a:gd name="connsiteX86-8039" fmla="*/ 5415734 w 8613217"/>
                <a:gd name="connsiteY86-8040" fmla="*/ 1727624 h 6281670"/>
                <a:gd name="connsiteX87-8041" fmla="*/ 5151240 w 8613217"/>
                <a:gd name="connsiteY87-8042" fmla="*/ 2245171 h 6281670"/>
                <a:gd name="connsiteX88-8043" fmla="*/ 4908282 w 8613217"/>
                <a:gd name="connsiteY88-8044" fmla="*/ 2596483 h 6281670"/>
                <a:gd name="connsiteX89-8045" fmla="*/ 4750124 w 8613217"/>
                <a:gd name="connsiteY89-8046" fmla="*/ 2989523 h 6281670"/>
                <a:gd name="connsiteX90-8047" fmla="*/ 4737337 w 8613217"/>
                <a:gd name="connsiteY90-8048" fmla="*/ 3162487 h 6281670"/>
                <a:gd name="connsiteX91-8049" fmla="*/ 4680804 w 8613217"/>
                <a:gd name="connsiteY91-8050" fmla="*/ 3076341 h 6281670"/>
                <a:gd name="connsiteX92-8051" fmla="*/ 4591293 w 8613217"/>
                <a:gd name="connsiteY92-8052" fmla="*/ 2915491 h 6281670"/>
                <a:gd name="connsiteX93-8053" fmla="*/ 4552259 w 8613217"/>
                <a:gd name="connsiteY93-8054" fmla="*/ 2838095 h 6281670"/>
                <a:gd name="connsiteX94-8055" fmla="*/ 4404869 w 8613217"/>
                <a:gd name="connsiteY94-8056" fmla="*/ 2499569 h 6281670"/>
                <a:gd name="connsiteX95-8057" fmla="*/ 4425059 w 8613217"/>
                <a:gd name="connsiteY95-8058" fmla="*/ 2408713 h 6281670"/>
                <a:gd name="connsiteX96-8059" fmla="*/ 4497071 w 8613217"/>
                <a:gd name="connsiteY96-8060" fmla="*/ 2304396 h 6281670"/>
                <a:gd name="connsiteX97-8061" fmla="*/ 4551585 w 8613217"/>
                <a:gd name="connsiteY97-8062" fmla="*/ 2152968 h 6281670"/>
                <a:gd name="connsiteX98-8063" fmla="*/ 4741375 w 8613217"/>
                <a:gd name="connsiteY98-8064" fmla="*/ 1413327 h 6281670"/>
                <a:gd name="connsiteX99-8065" fmla="*/ 4929146 w 8613217"/>
                <a:gd name="connsiteY99-8066" fmla="*/ 819730 h 6281670"/>
                <a:gd name="connsiteX100-8067" fmla="*/ 5233347 w 8613217"/>
                <a:gd name="connsiteY100-8068" fmla="*/ 28940 h 6281670"/>
                <a:gd name="connsiteX101-8069" fmla="*/ 5238058 w 8613217"/>
                <a:gd name="connsiteY101-8070" fmla="*/ 0 h 6281670"/>
                <a:gd name="connsiteX102-8071" fmla="*/ 4976929 w 8613217"/>
                <a:gd name="connsiteY102-8072" fmla="*/ 159504 h 6281670"/>
                <a:gd name="connsiteX103-8073" fmla="*/ 4204984 w 8613217"/>
                <a:gd name="connsiteY103-8074" fmla="*/ 890396 h 6281670"/>
                <a:gd name="connsiteX104-8075" fmla="*/ 3943182 w 8613217"/>
                <a:gd name="connsiteY104-8076" fmla="*/ 2139508 h 6281670"/>
                <a:gd name="connsiteX105-8077" fmla="*/ 4076438 w 8613217"/>
                <a:gd name="connsiteY105-8078" fmla="*/ 2389868 h 6281670"/>
                <a:gd name="connsiteX106-8079" fmla="*/ 4215079 w 8613217"/>
                <a:gd name="connsiteY106-8080" fmla="*/ 2474668 h 6281670"/>
                <a:gd name="connsiteX107-8081" fmla="*/ 4244018 w 8613217"/>
                <a:gd name="connsiteY107-8082" fmla="*/ 2445055 h 6281670"/>
                <a:gd name="connsiteX108-8083" fmla="*/ 4230558 w 8613217"/>
                <a:gd name="connsiteY108-8084" fmla="*/ 1718875 h 6281670"/>
                <a:gd name="connsiteX109-8085" fmla="*/ 4411599 w 8613217"/>
                <a:gd name="connsiteY109-8086" fmla="*/ 1186522 h 6281670"/>
                <a:gd name="connsiteX110-8087" fmla="*/ 4552259 w 8613217"/>
                <a:gd name="connsiteY110-8088" fmla="*/ 934815 h 6281670"/>
                <a:gd name="connsiteX111-8089" fmla="*/ 4572449 w 8613217"/>
                <a:gd name="connsiteY111-8090" fmla="*/ 920008 h 6281670"/>
                <a:gd name="connsiteX112-8091" fmla="*/ 4553604 w 8613217"/>
                <a:gd name="connsiteY112-8092" fmla="*/ 956351 h 6281670"/>
                <a:gd name="connsiteX113-8093" fmla="*/ 4390735 w 8613217"/>
                <a:gd name="connsiteY113-8094" fmla="*/ 1302280 h 6281670"/>
                <a:gd name="connsiteX114-8095" fmla="*/ 4340260 w 8613217"/>
                <a:gd name="connsiteY114-8096" fmla="*/ 2524471 h 6281670"/>
                <a:gd name="connsiteX115-8097" fmla="*/ 4501109 w 8613217"/>
                <a:gd name="connsiteY115-8098" fmla="*/ 2892609 h 6281670"/>
                <a:gd name="connsiteX116-8099" fmla="*/ 4692918 w 8613217"/>
                <a:gd name="connsiteY116-8100" fmla="*/ 3241230 h 6281670"/>
                <a:gd name="connsiteX117-8101" fmla="*/ 4992409 w 8613217"/>
                <a:gd name="connsiteY117-8102" fmla="*/ 3809925 h 6281670"/>
                <a:gd name="connsiteX118-8103" fmla="*/ 5000485 w 8613217"/>
                <a:gd name="connsiteY118-8104" fmla="*/ 3847614 h 6281670"/>
                <a:gd name="connsiteX119-8105" fmla="*/ 4993755 w 8613217"/>
                <a:gd name="connsiteY119-8106" fmla="*/ 3855017 h 6281670"/>
                <a:gd name="connsiteX120-8107" fmla="*/ 4993082 w 8613217"/>
                <a:gd name="connsiteY120-8108" fmla="*/ 3855690 h 6281670"/>
                <a:gd name="connsiteX121-8109" fmla="*/ 4982313 w 8613217"/>
                <a:gd name="connsiteY121-8110" fmla="*/ 3867131 h 6281670"/>
                <a:gd name="connsiteX122-8111" fmla="*/ 4626290 w 8613217"/>
                <a:gd name="connsiteY122-8112" fmla="*/ 4274977 h 6281670"/>
                <a:gd name="connsiteX123-8113" fmla="*/ 4180755 w 8613217"/>
                <a:gd name="connsiteY123-8114" fmla="*/ 4968853 h 6281670"/>
                <a:gd name="connsiteX124-8115" fmla="*/ 4071727 w 8613217"/>
                <a:gd name="connsiteY124-8116" fmla="*/ 5853192 h 6281670"/>
                <a:gd name="connsiteX125-8117" fmla="*/ 4040769 w 8613217"/>
                <a:gd name="connsiteY125-8118" fmla="*/ 5907706 h 6281670"/>
                <a:gd name="connsiteX126-8119" fmla="*/ 4005099 w 8613217"/>
                <a:gd name="connsiteY126-8120" fmla="*/ 5881459 h 6281670"/>
                <a:gd name="connsiteX127-8121" fmla="*/ 4007791 w 8613217"/>
                <a:gd name="connsiteY127-8122" fmla="*/ 5830983 h 6281670"/>
                <a:gd name="connsiteX128-8123" fmla="*/ 3990293 w 8613217"/>
                <a:gd name="connsiteY128-8124" fmla="*/ 5807427 h 6281670"/>
                <a:gd name="connsiteX129-8125" fmla="*/ 3964045 w 8613217"/>
                <a:gd name="connsiteY129-8126" fmla="*/ 5789256 h 6281670"/>
                <a:gd name="connsiteX130-8127" fmla="*/ 3941836 w 8613217"/>
                <a:gd name="connsiteY130-8128" fmla="*/ 5705129 h 6281670"/>
                <a:gd name="connsiteX131-8129" fmla="*/ 3908185 w 8613217"/>
                <a:gd name="connsiteY131-8130" fmla="*/ 5236040 h 6281670"/>
                <a:gd name="connsiteX132-8131" fmla="*/ 3918953 w 8613217"/>
                <a:gd name="connsiteY132-8132" fmla="*/ 4237288 h 6281670"/>
                <a:gd name="connsiteX133-8133" fmla="*/ 3786370 w 8613217"/>
                <a:gd name="connsiteY133-8134" fmla="*/ 3122779 h 6281670"/>
                <a:gd name="connsiteX134-8135" fmla="*/ 3570333 w 8613217"/>
                <a:gd name="connsiteY134-8136" fmla="*/ 2570236 h 6281670"/>
                <a:gd name="connsiteX135-8137" fmla="*/ 3563603 w 8613217"/>
                <a:gd name="connsiteY135-8138" fmla="*/ 2556776 h 6281670"/>
                <a:gd name="connsiteX136-8139" fmla="*/ 3556872 w 8613217"/>
                <a:gd name="connsiteY136-8140" fmla="*/ 2543315 h 6281670"/>
                <a:gd name="connsiteX137-8141" fmla="*/ 3531298 w 8613217"/>
                <a:gd name="connsiteY137-8142" fmla="*/ 2494185 h 6281670"/>
                <a:gd name="connsiteX138-8143" fmla="*/ 3525241 w 8613217"/>
                <a:gd name="connsiteY138-8144" fmla="*/ 2482071 h 6281670"/>
                <a:gd name="connsiteX139-8145" fmla="*/ 3410829 w 8613217"/>
                <a:gd name="connsiteY139-8146" fmla="*/ 2273437 h 6281670"/>
                <a:gd name="connsiteX140-8147" fmla="*/ 3411502 w 8613217"/>
                <a:gd name="connsiteY140-8148" fmla="*/ 2229018 h 6281670"/>
                <a:gd name="connsiteX141-8149" fmla="*/ 3451209 w 8613217"/>
                <a:gd name="connsiteY141-8150" fmla="*/ 2126720 h 6281670"/>
                <a:gd name="connsiteX142-8151" fmla="*/ 3431692 w 8613217"/>
                <a:gd name="connsiteY142-8152" fmla="*/ 1895877 h 6281670"/>
                <a:gd name="connsiteX143-8153" fmla="*/ 3186715 w 8613217"/>
                <a:gd name="connsiteY143-8154" fmla="*/ 1401886 h 6281670"/>
                <a:gd name="connsiteX144-8155" fmla="*/ 2531874 w 8613217"/>
                <a:gd name="connsiteY144-8156" fmla="*/ 701952 h 6281670"/>
                <a:gd name="connsiteX145-8157" fmla="*/ 1731662 w 8613217"/>
                <a:gd name="connsiteY145-8158" fmla="*/ 39035 h 6281670"/>
                <a:gd name="connsiteX146-8159" fmla="*/ 1722913 w 8613217"/>
                <a:gd name="connsiteY146-8160" fmla="*/ 36343 h 6281670"/>
                <a:gd name="connsiteX147-8161" fmla="*/ 1723586 w 8613217"/>
                <a:gd name="connsiteY147-8162" fmla="*/ 47111 h 6281670"/>
                <a:gd name="connsiteX148-8163" fmla="*/ 1984042 w 8613217"/>
                <a:gd name="connsiteY148-8164" fmla="*/ 871552 h 6281670"/>
                <a:gd name="connsiteX149-8165" fmla="*/ 2773486 w 8613217"/>
                <a:gd name="connsiteY149-8166" fmla="*/ 2064130 h 6281670"/>
                <a:gd name="connsiteX150-8167" fmla="*/ 3058170 w 8613217"/>
                <a:gd name="connsiteY150-8168" fmla="*/ 2286897 h 6281670"/>
                <a:gd name="connsiteX151-8169" fmla="*/ 3235845 w 8613217"/>
                <a:gd name="connsiteY151-8170" fmla="*/ 2329297 h 6281670"/>
                <a:gd name="connsiteX152-8171" fmla="*/ 3256709 w 8613217"/>
                <a:gd name="connsiteY152-8172" fmla="*/ 2294974 h 6281670"/>
                <a:gd name="connsiteX153-8173" fmla="*/ 3083072 w 8613217"/>
                <a:gd name="connsiteY153-8174" fmla="*/ 1999521 h 6281670"/>
                <a:gd name="connsiteX154-8175" fmla="*/ 2450440 w 8613217"/>
                <a:gd name="connsiteY154-8176" fmla="*/ 1092973 h 6281670"/>
                <a:gd name="connsiteX155-8177" fmla="*/ 2432941 w 8613217"/>
                <a:gd name="connsiteY155-8178" fmla="*/ 1062014 h 6281670"/>
                <a:gd name="connsiteX156-8179" fmla="*/ 2454478 w 8613217"/>
                <a:gd name="connsiteY156-8180" fmla="*/ 1076820 h 6281670"/>
                <a:gd name="connsiteX157-8181" fmla="*/ 2967986 w 8613217"/>
                <a:gd name="connsiteY157-8182" fmla="*/ 1739738 h 6281670"/>
                <a:gd name="connsiteX158-8183" fmla="*/ 3266131 w 8613217"/>
                <a:gd name="connsiteY158-8184" fmla="*/ 2175850 h 6281670"/>
                <a:gd name="connsiteX159-8185" fmla="*/ 3457939 w 8613217"/>
                <a:gd name="connsiteY159-8186" fmla="*/ 2509665 h 6281670"/>
                <a:gd name="connsiteX160-8187" fmla="*/ 3464670 w 8613217"/>
                <a:gd name="connsiteY160-8188" fmla="*/ 2523125 h 6281670"/>
                <a:gd name="connsiteX161-8189" fmla="*/ 3471400 w 8613217"/>
                <a:gd name="connsiteY161-8190" fmla="*/ 2536585 h 6281670"/>
                <a:gd name="connsiteX162-8191" fmla="*/ 3478130 w 8613217"/>
                <a:gd name="connsiteY162-8192" fmla="*/ 2550045 h 6281670"/>
                <a:gd name="connsiteX163-8193" fmla="*/ 3484860 w 8613217"/>
                <a:gd name="connsiteY163-8194" fmla="*/ 2563506 h 6281670"/>
                <a:gd name="connsiteX164-8195" fmla="*/ 3491590 w 8613217"/>
                <a:gd name="connsiteY164-8196" fmla="*/ 2576966 h 6281670"/>
                <a:gd name="connsiteX165-8197" fmla="*/ 3498320 w 8613217"/>
                <a:gd name="connsiteY165-8198" fmla="*/ 2590426 h 6281670"/>
                <a:gd name="connsiteX166-8199" fmla="*/ 3504378 w 8613217"/>
                <a:gd name="connsiteY166-8200" fmla="*/ 2605906 h 6281670"/>
                <a:gd name="connsiteX167-8201" fmla="*/ 3733875 w 8613217"/>
                <a:gd name="connsiteY167-8202" fmla="*/ 3249979 h 6281670"/>
                <a:gd name="connsiteX168-8203" fmla="*/ 3823385 w 8613217"/>
                <a:gd name="connsiteY168-8204" fmla="*/ 4359777 h 6281670"/>
                <a:gd name="connsiteX169-8205" fmla="*/ 3816655 w 8613217"/>
                <a:gd name="connsiteY169-8206" fmla="*/ 4369199 h 6281670"/>
                <a:gd name="connsiteX170-8207" fmla="*/ 3800503 w 8613217"/>
                <a:gd name="connsiteY170-8208" fmla="*/ 4322761 h 6281670"/>
                <a:gd name="connsiteX171-8209" fmla="*/ 3407464 w 8613217"/>
                <a:gd name="connsiteY171-8210" fmla="*/ 3663208 h 6281670"/>
                <a:gd name="connsiteX172-8211" fmla="*/ 2516395 w 8613217"/>
                <a:gd name="connsiteY172-8212" fmla="*/ 2980101 h 6281670"/>
                <a:gd name="connsiteX173-8213" fmla="*/ 2502934 w 8613217"/>
                <a:gd name="connsiteY173-8214" fmla="*/ 2971351 h 6281670"/>
                <a:gd name="connsiteX174-8215" fmla="*/ 2390541 w 8613217"/>
                <a:gd name="connsiteY174-8216" fmla="*/ 2898666 h 6281670"/>
                <a:gd name="connsiteX175-8217" fmla="*/ 2247863 w 8613217"/>
                <a:gd name="connsiteY175-8218" fmla="*/ 2802425 h 6281670"/>
                <a:gd name="connsiteX176-8219" fmla="*/ 2055381 w 8613217"/>
                <a:gd name="connsiteY176-8220" fmla="*/ 2665131 h 6281670"/>
                <a:gd name="connsiteX177-8221" fmla="*/ 1471879 w 8613217"/>
                <a:gd name="connsiteY177-8222" fmla="*/ 2148930 h 6281670"/>
                <a:gd name="connsiteX178-8223" fmla="*/ 1461111 w 8613217"/>
                <a:gd name="connsiteY178-8224" fmla="*/ 2109895 h 6281670"/>
                <a:gd name="connsiteX179-8225" fmla="*/ 1501492 w 8613217"/>
                <a:gd name="connsiteY179-8226" fmla="*/ 1918759 h 6281670"/>
                <a:gd name="connsiteX180-8227" fmla="*/ 1395155 w 8613217"/>
                <a:gd name="connsiteY180-8228" fmla="*/ 1570812 h 6281670"/>
                <a:gd name="connsiteX181-8229" fmla="*/ 937507 w 8613217"/>
                <a:gd name="connsiteY181-8230" fmla="*/ 860783 h 6281670"/>
                <a:gd name="connsiteX182-8231" fmla="*/ 682435 w 8613217"/>
                <a:gd name="connsiteY182-8232" fmla="*/ 471109 h 6281670"/>
                <a:gd name="connsiteX183-8233" fmla="*/ 590905 w 8613217"/>
                <a:gd name="connsiteY183-8234" fmla="*/ 214691 h 6281670"/>
                <a:gd name="connsiteX184-8235" fmla="*/ 581483 w 8613217"/>
                <a:gd name="connsiteY184-8236" fmla="*/ 222767 h 6281670"/>
                <a:gd name="connsiteX185-8237" fmla="*/ 555909 w 8613217"/>
                <a:gd name="connsiteY185-8238" fmla="*/ 262475 h 6281670"/>
                <a:gd name="connsiteX186-8239" fmla="*/ 423998 w 8613217"/>
                <a:gd name="connsiteY186-8240" fmla="*/ 619845 h 6281670"/>
                <a:gd name="connsiteX187-8241" fmla="*/ 443515 w 8613217"/>
                <a:gd name="connsiteY187-8242" fmla="*/ 1227575 h 6281670"/>
                <a:gd name="connsiteX188-8243" fmla="*/ 806942 w 8613217"/>
                <a:gd name="connsiteY188-8244" fmla="*/ 1996156 h 6281670"/>
                <a:gd name="connsiteX189-8245" fmla="*/ 1087589 w 8613217"/>
                <a:gd name="connsiteY189-8246" fmla="*/ 2216231 h 6281670"/>
                <a:gd name="connsiteX190-8247" fmla="*/ 1317086 w 8613217"/>
                <a:gd name="connsiteY190-8248" fmla="*/ 2233729 h 6281670"/>
                <a:gd name="connsiteX191-8249" fmla="*/ 1327181 w 8613217"/>
                <a:gd name="connsiteY191-8250" fmla="*/ 2198060 h 6281670"/>
                <a:gd name="connsiteX192-8251" fmla="*/ 816364 w 8613217"/>
                <a:gd name="connsiteY192-8252" fmla="*/ 1324489 h 6281670"/>
                <a:gd name="connsiteX193-8253" fmla="*/ 702625 w 8613217"/>
                <a:gd name="connsiteY193-8254" fmla="*/ 1031056 h 6281670"/>
                <a:gd name="connsiteX194-8255" fmla="*/ 767908 w 8613217"/>
                <a:gd name="connsiteY194-8256" fmla="*/ 1173061 h 6281670"/>
                <a:gd name="connsiteX195-8257" fmla="*/ 1444285 w 8613217"/>
                <a:gd name="connsiteY195-8258" fmla="*/ 2226326 h 6281670"/>
                <a:gd name="connsiteX196-8259" fmla="*/ 2209501 w 8613217"/>
                <a:gd name="connsiteY196-8260" fmla="*/ 2876457 h 6281670"/>
                <a:gd name="connsiteX197-8261" fmla="*/ 2308434 w 8613217"/>
                <a:gd name="connsiteY197-8262" fmla="*/ 2939720 h 6281670"/>
                <a:gd name="connsiteX198-8263" fmla="*/ 2340738 w 8613217"/>
                <a:gd name="connsiteY198-8264" fmla="*/ 2972025 h 6281670"/>
                <a:gd name="connsiteX199-8265" fmla="*/ 2302377 w 8613217"/>
                <a:gd name="connsiteY199-8266" fmla="*/ 2972025 h 6281670"/>
                <a:gd name="connsiteX200-8267" fmla="*/ 2266034 w 8613217"/>
                <a:gd name="connsiteY200-8268" fmla="*/ 2967313 h 6281670"/>
                <a:gd name="connsiteX201-8269" fmla="*/ 1817807 w 8613217"/>
                <a:gd name="connsiteY201-8270" fmla="*/ 3025866 h 6281670"/>
                <a:gd name="connsiteX202-8271" fmla="*/ 1007500 w 8613217"/>
                <a:gd name="connsiteY202-8272" fmla="*/ 3309877 h 6281670"/>
                <a:gd name="connsiteX203-8273" fmla="*/ 960389 w 8613217"/>
                <a:gd name="connsiteY203-8274" fmla="*/ 3293725 h 6281670"/>
                <a:gd name="connsiteX204-8275" fmla="*/ 446207 w 8613217"/>
                <a:gd name="connsiteY204-8276" fmla="*/ 3134221 h 6281670"/>
                <a:gd name="connsiteX205-8277" fmla="*/ 217383 w 8613217"/>
                <a:gd name="connsiteY205-8278" fmla="*/ 3227096 h 6281670"/>
                <a:gd name="connsiteX206-8279" fmla="*/ 0 w 8613217"/>
                <a:gd name="connsiteY206-8280" fmla="*/ 3236518 h 6281670"/>
                <a:gd name="connsiteX207-8281" fmla="*/ 0 w 8613217"/>
                <a:gd name="connsiteY207-8282" fmla="*/ 3330740 h 6281670"/>
                <a:gd name="connsiteX208-8283" fmla="*/ 9422 w 8613217"/>
                <a:gd name="connsiteY208-8284" fmla="*/ 3346892 h 6281670"/>
                <a:gd name="connsiteX209-8285" fmla="*/ 255072 w 8613217"/>
                <a:gd name="connsiteY209-8286" fmla="*/ 3717723 h 6281670"/>
                <a:gd name="connsiteX210-8287" fmla="*/ 747044 w 8613217"/>
                <a:gd name="connsiteY210-8288" fmla="*/ 3826078 h 6281670"/>
                <a:gd name="connsiteX211-8289" fmla="*/ 1016249 w 8613217"/>
                <a:gd name="connsiteY211-8290" fmla="*/ 3490244 h 6281670"/>
                <a:gd name="connsiteX212-8291" fmla="*/ 981253 w 8613217"/>
                <a:gd name="connsiteY212-8292" fmla="*/ 3461305 h 6281670"/>
                <a:gd name="connsiteX213-8293" fmla="*/ 563312 w 8613217"/>
                <a:gd name="connsiteY213-8294" fmla="*/ 3490917 h 6281670"/>
                <a:gd name="connsiteX214-8295" fmla="*/ 390347 w 8613217"/>
                <a:gd name="connsiteY214-8296" fmla="*/ 3460632 h 6281670"/>
                <a:gd name="connsiteX215-8297" fmla="*/ 489953 w 8613217"/>
                <a:gd name="connsiteY215-8298" fmla="*/ 3463997 h 6281670"/>
                <a:gd name="connsiteX216-8299" fmla="*/ 903183 w 8613217"/>
                <a:gd name="connsiteY216-8300" fmla="*/ 3408137 h 6281670"/>
                <a:gd name="connsiteX217-8301" fmla="*/ 1043170 w 8613217"/>
                <a:gd name="connsiteY217-8302" fmla="*/ 3372467 h 6281670"/>
                <a:gd name="connsiteX218-8303" fmla="*/ 1508895 w 8613217"/>
                <a:gd name="connsiteY218-8304" fmla="*/ 3218347 h 6281670"/>
                <a:gd name="connsiteX219-8305" fmla="*/ 1912029 w 8613217"/>
                <a:gd name="connsiteY219-8306" fmla="*/ 3101243 h 6281670"/>
                <a:gd name="connsiteX220-8307" fmla="*/ 1912029 w 8613217"/>
                <a:gd name="connsiteY220-8308" fmla="*/ 3101243 h 6281670"/>
                <a:gd name="connsiteX221-8309" fmla="*/ 1924816 w 8613217"/>
                <a:gd name="connsiteY221-8310" fmla="*/ 3099224 h 6281670"/>
                <a:gd name="connsiteX222-8311" fmla="*/ 1986061 w 8613217"/>
                <a:gd name="connsiteY222-8312" fmla="*/ 3087783 h 6281670"/>
                <a:gd name="connsiteX223-8313" fmla="*/ 1992791 w 8613217"/>
                <a:gd name="connsiteY223-8314" fmla="*/ 3087110 h 6281670"/>
                <a:gd name="connsiteX224-8315" fmla="*/ 2087013 w 8613217"/>
                <a:gd name="connsiteY224-8316" fmla="*/ 3074322 h 6281670"/>
                <a:gd name="connsiteX225-8317" fmla="*/ 2113933 w 8613217"/>
                <a:gd name="connsiteY225-8318" fmla="*/ 3072976 h 6281670"/>
                <a:gd name="connsiteX226-8319" fmla="*/ 2118644 w 8613217"/>
                <a:gd name="connsiteY226-8320" fmla="*/ 3064227 h 6281670"/>
                <a:gd name="connsiteX227-8321" fmla="*/ 2257958 w 8613217"/>
                <a:gd name="connsiteY227-8322" fmla="*/ 3064227 h 6281670"/>
                <a:gd name="connsiteX228-8323" fmla="*/ 2262669 w 8613217"/>
                <a:gd name="connsiteY228-8324" fmla="*/ 3072976 h 6281670"/>
                <a:gd name="connsiteX229-8325" fmla="*/ 2434960 w 8613217"/>
                <a:gd name="connsiteY229-8326" fmla="*/ 3101243 h 6281670"/>
                <a:gd name="connsiteX230-8327" fmla="*/ 2635518 w 8613217"/>
                <a:gd name="connsiteY230-8328" fmla="*/ 3164506 h 6281670"/>
                <a:gd name="connsiteX231-8329" fmla="*/ 3038653 w 8613217"/>
                <a:gd name="connsiteY231-8330" fmla="*/ 3453902 h 6281670"/>
                <a:gd name="connsiteX232-8331" fmla="*/ 3580428 w 8613217"/>
                <a:gd name="connsiteY232-8332" fmla="*/ 4087880 h 6281670"/>
                <a:gd name="connsiteX233-8333" fmla="*/ 3776274 w 8613217"/>
                <a:gd name="connsiteY233-8334" fmla="*/ 4626290 h 6281670"/>
                <a:gd name="connsiteX234-8335" fmla="*/ 3813963 w 8613217"/>
                <a:gd name="connsiteY234-8336" fmla="*/ 4802619 h 6281670"/>
                <a:gd name="connsiteX235-8337" fmla="*/ 3811944 w 8613217"/>
                <a:gd name="connsiteY235-8338" fmla="*/ 5407658 h 6281670"/>
                <a:gd name="connsiteX236-8339" fmla="*/ 3881265 w 8613217"/>
                <a:gd name="connsiteY236-8340" fmla="*/ 5874056 h 6281670"/>
                <a:gd name="connsiteX237-8341" fmla="*/ 3879919 w 8613217"/>
                <a:gd name="connsiteY237-8342" fmla="*/ 5898957 h 6281670"/>
                <a:gd name="connsiteX238-8343" fmla="*/ 3757430 w 8613217"/>
                <a:gd name="connsiteY238-8344" fmla="*/ 5946068 h 6281670"/>
                <a:gd name="connsiteX239-8345" fmla="*/ 3743970 w 8613217"/>
                <a:gd name="connsiteY239-8346" fmla="*/ 6053750 h 6281670"/>
                <a:gd name="connsiteX240-8347" fmla="*/ 3803195 w 8613217"/>
                <a:gd name="connsiteY240-8348" fmla="*/ 6092112 h 6281670"/>
                <a:gd name="connsiteX241-8349" fmla="*/ 3896071 w 8613217"/>
                <a:gd name="connsiteY241-8350" fmla="*/ 6023464 h 6281670"/>
                <a:gd name="connsiteX242-8351" fmla="*/ 3920972 w 8613217"/>
                <a:gd name="connsiteY242-8352" fmla="*/ 5996544 h 6281670"/>
                <a:gd name="connsiteX243-8353" fmla="*/ 3918953 w 8613217"/>
                <a:gd name="connsiteY243-8354" fmla="*/ 6053077 h 6281670"/>
                <a:gd name="connsiteX244-8355" fmla="*/ 3931741 w 8613217"/>
                <a:gd name="connsiteY244-8356" fmla="*/ 6077978 h 6281670"/>
                <a:gd name="connsiteX245-8357" fmla="*/ 3951931 w 8613217"/>
                <a:gd name="connsiteY245-8358" fmla="*/ 6055769 h 6281670"/>
                <a:gd name="connsiteX246-8359" fmla="*/ 3972121 w 8613217"/>
                <a:gd name="connsiteY246-8360" fmla="*/ 5988468 h 6281670"/>
                <a:gd name="connsiteX247-8361" fmla="*/ 3994331 w 8613217"/>
                <a:gd name="connsiteY247-8362" fmla="*/ 5968277 h 6281670"/>
                <a:gd name="connsiteX248-8363" fmla="*/ 4005099 w 8613217"/>
                <a:gd name="connsiteY248-8364" fmla="*/ 5995198 h 6281670"/>
                <a:gd name="connsiteX249-8365" fmla="*/ 4071054 w 8613217"/>
                <a:gd name="connsiteY249-8366" fmla="*/ 6040290 h 6281670"/>
                <a:gd name="connsiteX250-8367" fmla="*/ 4100667 w 8613217"/>
                <a:gd name="connsiteY250-8368" fmla="*/ 6026829 h 6281670"/>
                <a:gd name="connsiteX251-8369" fmla="*/ 4110089 w 8613217"/>
                <a:gd name="connsiteY251-8370" fmla="*/ 5993179 h 6281670"/>
                <a:gd name="connsiteX252-8371" fmla="*/ 4124895 w 8613217"/>
                <a:gd name="connsiteY252-8372" fmla="*/ 6032214 h 6281670"/>
                <a:gd name="connsiteX253-8373" fmla="*/ 4117492 w 8613217"/>
                <a:gd name="connsiteY253-8374" fmla="*/ 6106918 h 6281670"/>
                <a:gd name="connsiteX254-8375" fmla="*/ 4080476 w 8613217"/>
                <a:gd name="connsiteY254-8376" fmla="*/ 6141242 h 6281670"/>
                <a:gd name="connsiteX255-8377" fmla="*/ 4176717 w 8613217"/>
                <a:gd name="connsiteY255-8378" fmla="*/ 6189025 h 6281670"/>
                <a:gd name="connsiteX256-8379" fmla="*/ 4170660 w 8613217"/>
                <a:gd name="connsiteY256-8380" fmla="*/ 6271133 h 6281670"/>
                <a:gd name="connsiteX257-8381" fmla="*/ 4195562 w 8613217"/>
                <a:gd name="connsiteY257-8382" fmla="*/ 6277863 h 6281670"/>
                <a:gd name="connsiteX258-8383" fmla="*/ 4261517 w 8613217"/>
                <a:gd name="connsiteY258-8384" fmla="*/ 6267768 h 6281670"/>
                <a:gd name="connsiteX259-8385" fmla="*/ 4289784 w 8613217"/>
                <a:gd name="connsiteY259-8386" fmla="*/ 6247578 h 6281670"/>
                <a:gd name="connsiteX260-8387" fmla="*/ 4295840 w 8613217"/>
                <a:gd name="connsiteY260-8388" fmla="*/ 6204505 h 6281670"/>
                <a:gd name="connsiteX261-8389" fmla="*/ 4305936 w 8613217"/>
                <a:gd name="connsiteY261-8390" fmla="*/ 6182969 h 6281670"/>
                <a:gd name="connsiteX262-8391" fmla="*/ 4324107 w 8613217"/>
                <a:gd name="connsiteY262-8392" fmla="*/ 6199794 h 6281670"/>
                <a:gd name="connsiteX263-8393" fmla="*/ 4336894 w 8613217"/>
                <a:gd name="connsiteY263-8394" fmla="*/ 6230752 h 6281670"/>
                <a:gd name="connsiteX264-8395" fmla="*/ 4342951 w 8613217"/>
                <a:gd name="connsiteY264-8396" fmla="*/ 6226714 h 6281670"/>
                <a:gd name="connsiteX265-8397" fmla="*/ 4369872 w 8613217"/>
                <a:gd name="connsiteY265-8398" fmla="*/ 6185660 h 6281670"/>
                <a:gd name="connsiteX266-8399" fmla="*/ 4382659 w 8613217"/>
                <a:gd name="connsiteY266-8400" fmla="*/ 6234791 h 6281670"/>
                <a:gd name="connsiteX267-8401" fmla="*/ 4406888 w 8613217"/>
                <a:gd name="connsiteY267-8402" fmla="*/ 6265749 h 6281670"/>
                <a:gd name="connsiteX268-8403" fmla="*/ 4484284 w 8613217"/>
                <a:gd name="connsiteY268-8404" fmla="*/ 6275171 h 6281670"/>
                <a:gd name="connsiteX269-8405" fmla="*/ 4499090 w 8613217"/>
                <a:gd name="connsiteY269-8406" fmla="*/ 6272479 h 6281670"/>
                <a:gd name="connsiteX270-8407" fmla="*/ 4512551 w 8613217"/>
                <a:gd name="connsiteY270-8408" fmla="*/ 6181622 h 6281670"/>
                <a:gd name="connsiteX271-8409" fmla="*/ 4572449 w 8613217"/>
                <a:gd name="connsiteY271-8410" fmla="*/ 6153356 h 6281670"/>
                <a:gd name="connsiteX272-8411" fmla="*/ 4575814 w 8613217"/>
                <a:gd name="connsiteY272-8412" fmla="*/ 6127781 h 6281670"/>
                <a:gd name="connsiteX273-8413" fmla="*/ 4538125 w 8613217"/>
                <a:gd name="connsiteY273-8414" fmla="*/ 6076633 h 6281670"/>
                <a:gd name="connsiteX274-8415" fmla="*/ 4536779 w 8613217"/>
                <a:gd name="connsiteY274-8416" fmla="*/ 6042309 h 6281670"/>
                <a:gd name="connsiteX275-8417" fmla="*/ 4573122 w 8613217"/>
                <a:gd name="connsiteY275-8418" fmla="*/ 6032214 h 6281670"/>
                <a:gd name="connsiteX276-8419" fmla="*/ 4637731 w 8613217"/>
                <a:gd name="connsiteY276-8420" fmla="*/ 6051058 h 6281670"/>
                <a:gd name="connsiteX277-8421" fmla="*/ 4665997 w 8613217"/>
                <a:gd name="connsiteY277-8422" fmla="*/ 6029522 h 6281670"/>
                <a:gd name="connsiteX278-8423" fmla="*/ 4665997 w 8613217"/>
                <a:gd name="connsiteY278-8424" fmla="*/ 5985776 h 6281670"/>
                <a:gd name="connsiteX279-8425" fmla="*/ 4681477 w 8613217"/>
                <a:gd name="connsiteY279-8426" fmla="*/ 5966931 h 6281670"/>
                <a:gd name="connsiteX280-8427" fmla="*/ 4701667 w 8613217"/>
                <a:gd name="connsiteY280-8428" fmla="*/ 5981065 h 6281670"/>
                <a:gd name="connsiteX281-8429" fmla="*/ 4724550 w 8613217"/>
                <a:gd name="connsiteY281-8430" fmla="*/ 6054423 h 6281670"/>
                <a:gd name="connsiteX282-8431" fmla="*/ 4743394 w 8613217"/>
                <a:gd name="connsiteY282-8432" fmla="*/ 6073268 h 6281670"/>
                <a:gd name="connsiteX283-8433" fmla="*/ 4752143 w 8613217"/>
                <a:gd name="connsiteY283-8434" fmla="*/ 6050385 h 6281670"/>
                <a:gd name="connsiteX284-8435" fmla="*/ 4752143 w 8613217"/>
                <a:gd name="connsiteY284-8436" fmla="*/ 5996544 h 6281670"/>
                <a:gd name="connsiteX285-8437" fmla="*/ 4800600 w 8613217"/>
                <a:gd name="connsiteY285-8438" fmla="*/ 6046347 h 6281670"/>
                <a:gd name="connsiteX286-8439" fmla="*/ 4859825 w 8613217"/>
                <a:gd name="connsiteY286-8440" fmla="*/ 6088747 h 6281670"/>
                <a:gd name="connsiteX287-8441" fmla="*/ 4932511 w 8613217"/>
                <a:gd name="connsiteY287-8442" fmla="*/ 6036252 h 6281670"/>
                <a:gd name="connsiteX288-8443" fmla="*/ 4919050 w 8613217"/>
                <a:gd name="connsiteY288-8444" fmla="*/ 5940011 h 6281670"/>
                <a:gd name="connsiteX289-8445" fmla="*/ 4830213 w 8613217"/>
                <a:gd name="connsiteY289-8446" fmla="*/ 5933281 h 6281670"/>
                <a:gd name="connsiteX290-8447" fmla="*/ 4779064 w 8613217"/>
                <a:gd name="connsiteY290-8448" fmla="*/ 5876074 h 6281670"/>
                <a:gd name="connsiteX291-8449" fmla="*/ 4778391 w 8613217"/>
                <a:gd name="connsiteY291-8450" fmla="*/ 5829637 h 6281670"/>
                <a:gd name="connsiteX292-8451" fmla="*/ 5091342 w 8613217"/>
                <a:gd name="connsiteY292-8452" fmla="*/ 5236712 h 6281670"/>
                <a:gd name="connsiteX293-8453" fmla="*/ 5116243 w 8613217"/>
                <a:gd name="connsiteY293-8454" fmla="*/ 5202389 h 6281670"/>
                <a:gd name="connsiteX294-8455" fmla="*/ 5269690 w 8613217"/>
                <a:gd name="connsiteY294-8456" fmla="*/ 5086631 h 6281670"/>
                <a:gd name="connsiteX295-8457" fmla="*/ 5744837 w 8613217"/>
                <a:gd name="connsiteY295-8458" fmla="*/ 4795889 h 6281670"/>
                <a:gd name="connsiteX296-8459" fmla="*/ 5814830 w 8613217"/>
                <a:gd name="connsiteY296-8460" fmla="*/ 4775699 h 6281670"/>
                <a:gd name="connsiteX297-8461" fmla="*/ 6103553 w 8613217"/>
                <a:gd name="connsiteY297-8462" fmla="*/ 4765603 h 6281670"/>
                <a:gd name="connsiteX298-8463" fmla="*/ 7086824 w 8613217"/>
                <a:gd name="connsiteY298-8464" fmla="*/ 4811369 h 6281670"/>
                <a:gd name="connsiteX299-8465" fmla="*/ 7489959 w 8613217"/>
                <a:gd name="connsiteY299-8466" fmla="*/ 4805311 h 6281670"/>
                <a:gd name="connsiteX300-8467" fmla="*/ 7516880 w 8613217"/>
                <a:gd name="connsiteY300-8468" fmla="*/ 4801946 h 6281670"/>
                <a:gd name="connsiteX301-8469" fmla="*/ 7536397 w 8613217"/>
                <a:gd name="connsiteY301-8470" fmla="*/ 4800600 h 6281670"/>
                <a:gd name="connsiteX302-8471" fmla="*/ 7619850 w 8613217"/>
                <a:gd name="connsiteY302-8472" fmla="*/ 4791178 h 6281670"/>
                <a:gd name="connsiteX303-8473" fmla="*/ 7661577 w 8613217"/>
                <a:gd name="connsiteY303-8474" fmla="*/ 4813388 h 6281670"/>
                <a:gd name="connsiteX304-8475" fmla="*/ 7920014 w 8613217"/>
                <a:gd name="connsiteY304-8476" fmla="*/ 5004523 h 6281670"/>
                <a:gd name="connsiteX305-8477" fmla="*/ 8354780 w 8613217"/>
                <a:gd name="connsiteY305-8478" fmla="*/ 4830886 h 6281670"/>
                <a:gd name="connsiteX306-8479" fmla="*/ 8579567 w 8613217"/>
                <a:gd name="connsiteY306-8480" fmla="*/ 4409580 h 6281670"/>
                <a:gd name="connsiteX307-8481" fmla="*/ 8613217 w 8613217"/>
                <a:gd name="connsiteY307-8482" fmla="*/ 4250076 h 6281670"/>
                <a:gd name="connsiteX308-8483" fmla="*/ 8613217 w 8613217"/>
                <a:gd name="connsiteY308-8484" fmla="*/ 4196235 h 6281670"/>
                <a:gd name="connsiteX309-8485" fmla="*/ 8420062 w 8613217"/>
                <a:gd name="connsiteY309-8486" fmla="*/ 4211041 h 6281670"/>
                <a:gd name="connsiteX310-8487" fmla="*/ 4571776 w 8613217"/>
                <a:gd name="connsiteY310-8488" fmla="*/ 915970 h 6281670"/>
                <a:gd name="connsiteX311-8489" fmla="*/ 4583890 w 8613217"/>
                <a:gd name="connsiteY311-8490" fmla="*/ 888377 h 6281670"/>
                <a:gd name="connsiteX312-8491" fmla="*/ 4571776 w 8613217"/>
                <a:gd name="connsiteY312-8492" fmla="*/ 915970 h 6281670"/>
                <a:gd name="connsiteX313-8493" fmla="*/ 2362948 w 8613217"/>
                <a:gd name="connsiteY313-8494" fmla="*/ 965100 h 6281670"/>
                <a:gd name="connsiteX314-8495" fmla="*/ 2363621 w 8613217"/>
                <a:gd name="connsiteY314-8496" fmla="*/ 962408 h 6281670"/>
                <a:gd name="connsiteX315-8497" fmla="*/ 2368332 w 8613217"/>
                <a:gd name="connsiteY315-8498" fmla="*/ 967119 h 6281670"/>
                <a:gd name="connsiteX316-8499" fmla="*/ 2362948 w 8613217"/>
                <a:gd name="connsiteY316-8500" fmla="*/ 965100 h 6281670"/>
                <a:gd name="connsiteX317-8501" fmla="*/ 2435633 w 8613217"/>
                <a:gd name="connsiteY317-8502" fmla="*/ 1055284 h 6281670"/>
                <a:gd name="connsiteX318-8503" fmla="*/ 2426211 w 8613217"/>
                <a:gd name="connsiteY318-8504" fmla="*/ 1053265 h 6281670"/>
                <a:gd name="connsiteX319-8505" fmla="*/ 2370351 w 8613217"/>
                <a:gd name="connsiteY319-8506" fmla="*/ 968465 h 6281670"/>
                <a:gd name="connsiteX320-8507" fmla="*/ 2432268 w 8613217"/>
                <a:gd name="connsiteY320-8508" fmla="*/ 1045862 h 6281670"/>
                <a:gd name="connsiteX321-8509" fmla="*/ 2435633 w 8613217"/>
                <a:gd name="connsiteY321-8510" fmla="*/ 1055284 h 6281670"/>
                <a:gd name="connsiteX322-8511" fmla="*/ 695895 w 8613217"/>
                <a:gd name="connsiteY322-8512" fmla="*/ 1016922 h 6281670"/>
                <a:gd name="connsiteX323-8513" fmla="*/ 692530 w 8613217"/>
                <a:gd name="connsiteY323-8514" fmla="*/ 1005481 h 6281670"/>
                <a:gd name="connsiteX324-8515" fmla="*/ 695895 w 8613217"/>
                <a:gd name="connsiteY324-8516" fmla="*/ 1016922 h 6281670"/>
                <a:gd name="connsiteX325-8517" fmla="*/ 4511205 w 8613217"/>
                <a:gd name="connsiteY325-8518" fmla="*/ 6014042 h 6281670"/>
                <a:gd name="connsiteX326-8519" fmla="*/ 4537452 w 8613217"/>
                <a:gd name="connsiteY326-8520" fmla="*/ 5944049 h 6281670"/>
                <a:gd name="connsiteX327-8521" fmla="*/ 4511205 w 8613217"/>
                <a:gd name="connsiteY327-8522" fmla="*/ 6014042 h 6281670"/>
                <a:gd name="connsiteX328-8523" fmla="*/ 4750797 w 8613217"/>
                <a:gd name="connsiteY328-8524" fmla="*/ 5917128 h 6281670"/>
                <a:gd name="connsiteX329-8525" fmla="*/ 4741375 w 8613217"/>
                <a:gd name="connsiteY329-8526" fmla="*/ 5939338 h 6281670"/>
                <a:gd name="connsiteX330-8527" fmla="*/ 4732626 w 8613217"/>
                <a:gd name="connsiteY330-8528" fmla="*/ 5935300 h 6281670"/>
                <a:gd name="connsiteX331-8529" fmla="*/ 4727915 w 8613217"/>
                <a:gd name="connsiteY331-8530" fmla="*/ 5907706 h 6281670"/>
                <a:gd name="connsiteX332-8531" fmla="*/ 4750797 w 8613217"/>
                <a:gd name="connsiteY332-8532" fmla="*/ 5875402 h 6281670"/>
                <a:gd name="connsiteX333-8533" fmla="*/ 4750797 w 8613217"/>
                <a:gd name="connsiteY333-8534" fmla="*/ 5917128 h 6281670"/>
                <a:gd name="connsiteX334-8535" fmla="*/ 4875978 w 8613217"/>
                <a:gd name="connsiteY334-8536" fmla="*/ 5457461 h 6281670"/>
                <a:gd name="connsiteX335-8537" fmla="*/ 4616868 w 8613217"/>
                <a:gd name="connsiteY335-8538" fmla="*/ 5877421 h 6281670"/>
                <a:gd name="connsiteX336-8539" fmla="*/ 4562354 w 8613217"/>
                <a:gd name="connsiteY336-8540" fmla="*/ 5884824 h 6281670"/>
                <a:gd name="connsiteX337-8541" fmla="*/ 4880015 w 8613217"/>
                <a:gd name="connsiteY337-8542" fmla="*/ 5419772 h 6281670"/>
                <a:gd name="connsiteX338-8543" fmla="*/ 4875978 w 8613217"/>
                <a:gd name="connsiteY338-8544" fmla="*/ 5457461 h 6281670"/>
                <a:gd name="connsiteX339-8545" fmla="*/ 5020675 w 8613217"/>
                <a:gd name="connsiteY339-8546" fmla="*/ 5141145 h 6281670"/>
                <a:gd name="connsiteX340-8547" fmla="*/ 4989717 w 8613217"/>
                <a:gd name="connsiteY340-8548" fmla="*/ 5179506 h 6281670"/>
                <a:gd name="connsiteX341-8549" fmla="*/ 4445922 w 8613217"/>
                <a:gd name="connsiteY341-8550" fmla="*/ 5878767 h 6281670"/>
                <a:gd name="connsiteX342-8551" fmla="*/ 4415637 w 8613217"/>
                <a:gd name="connsiteY342-8552" fmla="*/ 5953471 h 6281670"/>
                <a:gd name="connsiteX343-8553" fmla="*/ 4357085 w 8613217"/>
                <a:gd name="connsiteY343-8554" fmla="*/ 6075286 h 6281670"/>
                <a:gd name="connsiteX344-8555" fmla="*/ 4338240 w 8613217"/>
                <a:gd name="connsiteY344-8556" fmla="*/ 6125762 h 6281670"/>
                <a:gd name="connsiteX345-8557" fmla="*/ 4322761 w 8613217"/>
                <a:gd name="connsiteY345-8558" fmla="*/ 6080671 h 6281670"/>
                <a:gd name="connsiteX346-8559" fmla="*/ 4306609 w 8613217"/>
                <a:gd name="connsiteY346-8560" fmla="*/ 6061826 h 6281670"/>
                <a:gd name="connsiteX347-8561" fmla="*/ 4295168 w 8613217"/>
                <a:gd name="connsiteY347-8562" fmla="*/ 6082689 h 6281670"/>
                <a:gd name="connsiteX348-8563" fmla="*/ 4292475 w 8613217"/>
                <a:gd name="connsiteY348-8564" fmla="*/ 6112302 h 6281670"/>
                <a:gd name="connsiteX349-8565" fmla="*/ 4277669 w 8613217"/>
                <a:gd name="connsiteY349-8566" fmla="*/ 6097496 h 6281670"/>
                <a:gd name="connsiteX350-8567" fmla="*/ 4183447 w 8613217"/>
                <a:gd name="connsiteY350-8568" fmla="*/ 5282478 h 6281670"/>
                <a:gd name="connsiteX351-8569" fmla="*/ 4412945 w 8613217"/>
                <a:gd name="connsiteY351-8570" fmla="*/ 4743394 h 6281670"/>
                <a:gd name="connsiteX352-8571" fmla="*/ 5036828 w 8613217"/>
                <a:gd name="connsiteY352-8572" fmla="*/ 3935106 h 6281670"/>
                <a:gd name="connsiteX353-8573" fmla="*/ 5054999 w 8613217"/>
                <a:gd name="connsiteY353-8574" fmla="*/ 3966064 h 6281670"/>
                <a:gd name="connsiteX354-8575" fmla="*/ 5020675 w 8613217"/>
                <a:gd name="connsiteY354-8576" fmla="*/ 5141145 h 6281670"/>
                <a:gd name="connsiteX0-8577" fmla="*/ 8420062 w 8613217"/>
                <a:gd name="connsiteY0-8578" fmla="*/ 4211041 h 6281670"/>
                <a:gd name="connsiteX1-8579" fmla="*/ 7990681 w 8613217"/>
                <a:gd name="connsiteY1-8580" fmla="*/ 4231232 h 6281670"/>
                <a:gd name="connsiteX2-8581" fmla="*/ 7630619 w 8613217"/>
                <a:gd name="connsiteY2-8582" fmla="*/ 4614849 h 6281670"/>
                <a:gd name="connsiteX3-8583" fmla="*/ 7659558 w 8613217"/>
                <a:gd name="connsiteY3-8584" fmla="*/ 4643788 h 6281670"/>
                <a:gd name="connsiteX4-8585" fmla="*/ 7859443 w 8613217"/>
                <a:gd name="connsiteY4-8586" fmla="*/ 4617541 h 6281670"/>
                <a:gd name="connsiteX5-8587" fmla="*/ 8222196 w 8613217"/>
                <a:gd name="connsiteY5-8588" fmla="*/ 4498418 h 6281670"/>
                <a:gd name="connsiteX6-8589" fmla="*/ 8236330 w 8613217"/>
                <a:gd name="connsiteY6-8590" fmla="*/ 4496398 h 6281670"/>
                <a:gd name="connsiteX7-8591" fmla="*/ 8228254 w 8613217"/>
                <a:gd name="connsiteY7-8592" fmla="*/ 4504475 h 6281670"/>
                <a:gd name="connsiteX8-8593" fmla="*/ 7670326 w 8613217"/>
                <a:gd name="connsiteY8-8594" fmla="*/ 4709743 h 6281670"/>
                <a:gd name="connsiteX9-8595" fmla="*/ 7436791 w 8613217"/>
                <a:gd name="connsiteY9-8596" fmla="*/ 4735318 h 6281670"/>
                <a:gd name="connsiteX10-8597" fmla="*/ 6759067 w 8613217"/>
                <a:gd name="connsiteY10-8598" fmla="*/ 4696956 h 6281670"/>
                <a:gd name="connsiteX11-8599" fmla="*/ 6037597 w 8613217"/>
                <a:gd name="connsiteY11-8600" fmla="*/ 4656576 h 6281670"/>
                <a:gd name="connsiteX12-8601" fmla="*/ 6023464 w 8613217"/>
                <a:gd name="connsiteY12-8602" fmla="*/ 4649172 h 6281670"/>
                <a:gd name="connsiteX13-8603" fmla="*/ 6361317 w 8613217"/>
                <a:gd name="connsiteY13-8604" fmla="*/ 4472170 h 6281670"/>
                <a:gd name="connsiteX14-8605" fmla="*/ 6783296 w 8613217"/>
                <a:gd name="connsiteY14-8606" fmla="*/ 4236616 h 6281670"/>
                <a:gd name="connsiteX15-8607" fmla="*/ 7066634 w 8613217"/>
                <a:gd name="connsiteY15-8608" fmla="*/ 4052210 h 6281670"/>
                <a:gd name="connsiteX16-8609" fmla="*/ 7151433 w 8613217"/>
                <a:gd name="connsiteY16-8610" fmla="*/ 4042115 h 6281670"/>
                <a:gd name="connsiteX17-8611" fmla="*/ 7304208 w 8613217"/>
                <a:gd name="connsiteY17-8612" fmla="*/ 4071727 h 6281670"/>
                <a:gd name="connsiteX18-8613" fmla="*/ 7625235 w 8613217"/>
                <a:gd name="connsiteY18-8614" fmla="*/ 3948566 h 6281670"/>
                <a:gd name="connsiteX19-8615" fmla="*/ 8172394 w 8613217"/>
                <a:gd name="connsiteY19-8616" fmla="*/ 2496877 h 6281670"/>
                <a:gd name="connsiteX20-8617" fmla="*/ 7882325 w 8613217"/>
                <a:gd name="connsiteY20-8618" fmla="*/ 1811077 h 6281670"/>
                <a:gd name="connsiteX21-8619" fmla="*/ 7854059 w 8613217"/>
                <a:gd name="connsiteY21-8620" fmla="*/ 1889820 h 6281670"/>
                <a:gd name="connsiteX22-8621" fmla="*/ 7732917 w 8613217"/>
                <a:gd name="connsiteY22-8622" fmla="*/ 2389195 h 6281670"/>
                <a:gd name="connsiteX23-8623" fmla="*/ 7607736 w 8613217"/>
                <a:gd name="connsiteY23-8624" fmla="*/ 2746565 h 6281670"/>
                <a:gd name="connsiteX24-8625" fmla="*/ 7178354 w 8613217"/>
                <a:gd name="connsiteY24-8626" fmla="*/ 3424962 h 6281670"/>
                <a:gd name="connsiteX25-8627" fmla="*/ 7050481 w 8613217"/>
                <a:gd name="connsiteY25-8628" fmla="*/ 3653113 h 6281670"/>
                <a:gd name="connsiteX26-8629" fmla="*/ 7022888 w 8613217"/>
                <a:gd name="connsiteY26-8630" fmla="*/ 3873861 h 6281670"/>
                <a:gd name="connsiteX27-8631" fmla="*/ 7057884 w 8613217"/>
                <a:gd name="connsiteY27-8632" fmla="*/ 3889341 h 6281670"/>
                <a:gd name="connsiteX28-8633" fmla="*/ 7311611 w 8613217"/>
                <a:gd name="connsiteY28-8634" fmla="*/ 3701570 h 6281670"/>
                <a:gd name="connsiteX29-8635" fmla="*/ 7883672 w 8613217"/>
                <a:gd name="connsiteY29-8636" fmla="*/ 2875784 h 6281670"/>
                <a:gd name="connsiteX30-8637" fmla="*/ 7909246 w 8613217"/>
                <a:gd name="connsiteY30-8638" fmla="*/ 2790311 h 6281670"/>
                <a:gd name="connsiteX31-8639" fmla="*/ 7835888 w 8613217"/>
                <a:gd name="connsiteY31-8640" fmla="*/ 3051440 h 6281670"/>
                <a:gd name="connsiteX32-8641" fmla="*/ 7279306 w 8613217"/>
                <a:gd name="connsiteY32-8642" fmla="*/ 3802522 h 6281670"/>
                <a:gd name="connsiteX33-8643" fmla="*/ 6992603 w 8613217"/>
                <a:gd name="connsiteY33-8644" fmla="*/ 4017213 h 6281670"/>
                <a:gd name="connsiteX34-8645" fmla="*/ 6713302 w 8613217"/>
                <a:gd name="connsiteY34-8646" fmla="*/ 4190851 h 6281670"/>
                <a:gd name="connsiteX35-8647" fmla="*/ 6627830 w 8613217"/>
                <a:gd name="connsiteY35-8648" fmla="*/ 4239308 h 6281670"/>
                <a:gd name="connsiteX36-8649" fmla="*/ 6605620 w 8613217"/>
                <a:gd name="connsiteY36-8650" fmla="*/ 4251422 h 6281670"/>
                <a:gd name="connsiteX37-8651" fmla="*/ 6226714 w 8613217"/>
                <a:gd name="connsiteY37-8652" fmla="*/ 4447268 h 6281670"/>
                <a:gd name="connsiteX38-8653" fmla="*/ 5314782 w 8613217"/>
                <a:gd name="connsiteY38-8654" fmla="*/ 4943279 h 6281670"/>
                <a:gd name="connsiteX39-8655" fmla="*/ 5158643 w 8613217"/>
                <a:gd name="connsiteY39-8656" fmla="*/ 5046250 h 6281670"/>
                <a:gd name="connsiteX40-8657" fmla="*/ 5162681 w 8613217"/>
                <a:gd name="connsiteY40-8658" fmla="*/ 5025387 h 6281670"/>
                <a:gd name="connsiteX41-8659" fmla="*/ 5227290 w 8613217"/>
                <a:gd name="connsiteY41-8660" fmla="*/ 4323434 h 6281670"/>
                <a:gd name="connsiteX42-8661" fmla="*/ 5106148 w 8613217"/>
                <a:gd name="connsiteY42-8662" fmla="*/ 3860401 h 6281670"/>
                <a:gd name="connsiteX43-8663" fmla="*/ 5139799 w 8613217"/>
                <a:gd name="connsiteY43-8664" fmla="*/ 3818675 h 6281670"/>
                <a:gd name="connsiteX44-8665" fmla="*/ 5695034 w 8613217"/>
                <a:gd name="connsiteY44-8666" fmla="*/ 3194119 h 6281670"/>
                <a:gd name="connsiteX45-8667" fmla="*/ 5830983 w 8613217"/>
                <a:gd name="connsiteY45-8668" fmla="*/ 3023174 h 6281670"/>
                <a:gd name="connsiteX46-8669" fmla="*/ 5873382 w 8613217"/>
                <a:gd name="connsiteY46-8670" fmla="*/ 3008367 h 6281670"/>
                <a:gd name="connsiteX47-8671" fmla="*/ 5983083 w 8613217"/>
                <a:gd name="connsiteY47-8672" fmla="*/ 3009040 h 6281670"/>
                <a:gd name="connsiteX48-8673" fmla="*/ 6257000 w 8613217"/>
                <a:gd name="connsiteY48-8674" fmla="*/ 2840787 h 6281670"/>
                <a:gd name="connsiteX49-8675" fmla="*/ 6605620 w 8613217"/>
                <a:gd name="connsiteY49-8676" fmla="*/ 2172485 h 6281670"/>
                <a:gd name="connsiteX50-8677" fmla="*/ 6623118 w 8613217"/>
                <a:gd name="connsiteY50-8678" fmla="*/ 1339969 h 6281670"/>
                <a:gd name="connsiteX51-8679" fmla="*/ 6528224 w 8613217"/>
                <a:gd name="connsiteY51-8680" fmla="*/ 660899 h 6281670"/>
                <a:gd name="connsiteX52-8681" fmla="*/ 6514091 w 8613217"/>
                <a:gd name="connsiteY52-8682" fmla="*/ 520239 h 6281670"/>
                <a:gd name="connsiteX53-8683" fmla="*/ 6493900 w 8613217"/>
                <a:gd name="connsiteY53-8684" fmla="*/ 546486 h 6281670"/>
                <a:gd name="connsiteX54-8685" fmla="*/ 6244212 w 8613217"/>
                <a:gd name="connsiteY54-8686" fmla="*/ 975869 h 6281670"/>
                <a:gd name="connsiteX55-8687" fmla="*/ 5935300 w 8613217"/>
                <a:gd name="connsiteY55-8688" fmla="*/ 1788868 h 6281670"/>
                <a:gd name="connsiteX56-8689" fmla="*/ 5707148 w 8613217"/>
                <a:gd name="connsiteY56-8690" fmla="*/ 2531874 h 6281670"/>
                <a:gd name="connsiteX57-8691" fmla="*/ 5679555 w 8613217"/>
                <a:gd name="connsiteY57-8692" fmla="*/ 2738489 h 6281670"/>
                <a:gd name="connsiteX58-8693" fmla="*/ 5734069 w 8613217"/>
                <a:gd name="connsiteY58-8694" fmla="*/ 2914818 h 6281670"/>
                <a:gd name="connsiteX59-8695" fmla="*/ 5963566 w 8613217"/>
                <a:gd name="connsiteY59-8696" fmla="*/ 2599175 h 6281670"/>
                <a:gd name="connsiteX60-8697" fmla="*/ 6141914 w 8613217"/>
                <a:gd name="connsiteY60-8698" fmla="*/ 2254593 h 6281670"/>
                <a:gd name="connsiteX61-8699" fmla="*/ 6262384 w 8613217"/>
                <a:gd name="connsiteY61-8700" fmla="*/ 1884436 h 6281670"/>
                <a:gd name="connsiteX62-8701" fmla="*/ 6343145 w 8613217"/>
                <a:gd name="connsiteY62-8702" fmla="*/ 1508222 h 6281670"/>
                <a:gd name="connsiteX63-8703" fmla="*/ 6310167 w 8613217"/>
                <a:gd name="connsiteY63-8704" fmla="*/ 1747814 h 6281670"/>
                <a:gd name="connsiteX64-8705" fmla="*/ 6045001 w 8613217"/>
                <a:gd name="connsiteY64-8706" fmla="*/ 2568890 h 6281670"/>
                <a:gd name="connsiteX65-8707" fmla="*/ 5560432 w 8613217"/>
                <a:gd name="connsiteY65-8708" fmla="*/ 3235173 h 6281670"/>
                <a:gd name="connsiteX66-8709" fmla="*/ 5096726 w 8613217"/>
                <a:gd name="connsiteY66-8710" fmla="*/ 3741278 h 6281670"/>
                <a:gd name="connsiteX67-8711" fmla="*/ 5067113 w 8613217"/>
                <a:gd name="connsiteY67-8712" fmla="*/ 3767525 h 6281670"/>
                <a:gd name="connsiteX68-8713" fmla="*/ 4911647 w 8613217"/>
                <a:gd name="connsiteY68-8714" fmla="*/ 3459959 h 6281670"/>
                <a:gd name="connsiteX69-8715" fmla="*/ 4890784 w 8613217"/>
                <a:gd name="connsiteY69-8716" fmla="*/ 3404099 h 6281670"/>
                <a:gd name="connsiteX70-8717" fmla="*/ 4952701 w 8613217"/>
                <a:gd name="connsiteY70-8718" fmla="*/ 2717626 h 6281670"/>
                <a:gd name="connsiteX71-8719" fmla="*/ 5173449 w 8613217"/>
                <a:gd name="connsiteY71-8720" fmla="*/ 2368332 h 6281670"/>
                <a:gd name="connsiteX72-8721" fmla="*/ 5481689 w 8613217"/>
                <a:gd name="connsiteY72-8722" fmla="*/ 1759928 h 6281670"/>
                <a:gd name="connsiteX73-8723" fmla="*/ 5514667 w 8613217"/>
                <a:gd name="connsiteY73-8724" fmla="*/ 1741757 h 6281670"/>
                <a:gd name="connsiteX74-8725" fmla="*/ 5803389 w 8613217"/>
                <a:gd name="connsiteY74-8726" fmla="*/ 1570812 h 6281670"/>
                <a:gd name="connsiteX75-8727" fmla="*/ 5822907 w 8613217"/>
                <a:gd name="connsiteY75-8728" fmla="*/ 1095665 h 6281670"/>
                <a:gd name="connsiteX76-8729" fmla="*/ 5540241 w 8613217"/>
                <a:gd name="connsiteY76-8730" fmla="*/ 601000 h 6281670"/>
                <a:gd name="connsiteX77-8731" fmla="*/ 5514667 w 8613217"/>
                <a:gd name="connsiteY77-8732" fmla="*/ 600327 h 6281670"/>
                <a:gd name="connsiteX78-8733" fmla="*/ 5421791 w 8613217"/>
                <a:gd name="connsiteY78-8734" fmla="*/ 697914 h 6281670"/>
                <a:gd name="connsiteX79-8735" fmla="*/ 5124319 w 8613217"/>
                <a:gd name="connsiteY79-8736" fmla="*/ 1196617 h 6281670"/>
                <a:gd name="connsiteX80-8737" fmla="*/ 5316801 w 8613217"/>
                <a:gd name="connsiteY80-8738" fmla="*/ 1686570 h 6281670"/>
                <a:gd name="connsiteX81-8739" fmla="*/ 5361220 w 8613217"/>
                <a:gd name="connsiteY81-8740" fmla="*/ 1669072 h 6281670"/>
                <a:gd name="connsiteX82-8741" fmla="*/ 5461499 w 8613217"/>
                <a:gd name="connsiteY82-8742" fmla="*/ 1248439 h 6281670"/>
                <a:gd name="connsiteX83-8743" fmla="*/ 5491784 w 8613217"/>
                <a:gd name="connsiteY83-8744" fmla="*/ 1043170 h 6281670"/>
                <a:gd name="connsiteX84-8745" fmla="*/ 5497841 w 8613217"/>
                <a:gd name="connsiteY84-8746" fmla="*/ 1081532 h 6281670"/>
                <a:gd name="connsiteX85-8747" fmla="*/ 5481016 w 8613217"/>
                <a:gd name="connsiteY85-8748" fmla="*/ 1353429 h 6281670"/>
                <a:gd name="connsiteX86-8749" fmla="*/ 5415734 w 8613217"/>
                <a:gd name="connsiteY86-8750" fmla="*/ 1727624 h 6281670"/>
                <a:gd name="connsiteX87-8751" fmla="*/ 5151240 w 8613217"/>
                <a:gd name="connsiteY87-8752" fmla="*/ 2245171 h 6281670"/>
                <a:gd name="connsiteX88-8753" fmla="*/ 4908282 w 8613217"/>
                <a:gd name="connsiteY88-8754" fmla="*/ 2596483 h 6281670"/>
                <a:gd name="connsiteX89-8755" fmla="*/ 4750124 w 8613217"/>
                <a:gd name="connsiteY89-8756" fmla="*/ 2989523 h 6281670"/>
                <a:gd name="connsiteX90-8757" fmla="*/ 4737337 w 8613217"/>
                <a:gd name="connsiteY90-8758" fmla="*/ 3162487 h 6281670"/>
                <a:gd name="connsiteX91-8759" fmla="*/ 4680804 w 8613217"/>
                <a:gd name="connsiteY91-8760" fmla="*/ 3076341 h 6281670"/>
                <a:gd name="connsiteX92-8761" fmla="*/ 4591293 w 8613217"/>
                <a:gd name="connsiteY92-8762" fmla="*/ 2915491 h 6281670"/>
                <a:gd name="connsiteX93-8763" fmla="*/ 4552259 w 8613217"/>
                <a:gd name="connsiteY93-8764" fmla="*/ 2838095 h 6281670"/>
                <a:gd name="connsiteX94-8765" fmla="*/ 4404869 w 8613217"/>
                <a:gd name="connsiteY94-8766" fmla="*/ 2499569 h 6281670"/>
                <a:gd name="connsiteX95-8767" fmla="*/ 4425059 w 8613217"/>
                <a:gd name="connsiteY95-8768" fmla="*/ 2408713 h 6281670"/>
                <a:gd name="connsiteX96-8769" fmla="*/ 4497071 w 8613217"/>
                <a:gd name="connsiteY96-8770" fmla="*/ 2304396 h 6281670"/>
                <a:gd name="connsiteX97-8771" fmla="*/ 4551585 w 8613217"/>
                <a:gd name="connsiteY97-8772" fmla="*/ 2152968 h 6281670"/>
                <a:gd name="connsiteX98-8773" fmla="*/ 4741375 w 8613217"/>
                <a:gd name="connsiteY98-8774" fmla="*/ 1413327 h 6281670"/>
                <a:gd name="connsiteX99-8775" fmla="*/ 4929146 w 8613217"/>
                <a:gd name="connsiteY99-8776" fmla="*/ 819730 h 6281670"/>
                <a:gd name="connsiteX100-8777" fmla="*/ 5233347 w 8613217"/>
                <a:gd name="connsiteY100-8778" fmla="*/ 28940 h 6281670"/>
                <a:gd name="connsiteX101-8779" fmla="*/ 5238058 w 8613217"/>
                <a:gd name="connsiteY101-8780" fmla="*/ 0 h 6281670"/>
                <a:gd name="connsiteX102-8781" fmla="*/ 4976929 w 8613217"/>
                <a:gd name="connsiteY102-8782" fmla="*/ 159504 h 6281670"/>
                <a:gd name="connsiteX103-8783" fmla="*/ 4204984 w 8613217"/>
                <a:gd name="connsiteY103-8784" fmla="*/ 890396 h 6281670"/>
                <a:gd name="connsiteX104-8785" fmla="*/ 3943182 w 8613217"/>
                <a:gd name="connsiteY104-8786" fmla="*/ 2139508 h 6281670"/>
                <a:gd name="connsiteX105-8787" fmla="*/ 4076438 w 8613217"/>
                <a:gd name="connsiteY105-8788" fmla="*/ 2389868 h 6281670"/>
                <a:gd name="connsiteX106-8789" fmla="*/ 4215079 w 8613217"/>
                <a:gd name="connsiteY106-8790" fmla="*/ 2474668 h 6281670"/>
                <a:gd name="connsiteX107-8791" fmla="*/ 4244018 w 8613217"/>
                <a:gd name="connsiteY107-8792" fmla="*/ 2445055 h 6281670"/>
                <a:gd name="connsiteX108-8793" fmla="*/ 4230558 w 8613217"/>
                <a:gd name="connsiteY108-8794" fmla="*/ 1718875 h 6281670"/>
                <a:gd name="connsiteX109-8795" fmla="*/ 4411599 w 8613217"/>
                <a:gd name="connsiteY109-8796" fmla="*/ 1186522 h 6281670"/>
                <a:gd name="connsiteX110-8797" fmla="*/ 4552259 w 8613217"/>
                <a:gd name="connsiteY110-8798" fmla="*/ 934815 h 6281670"/>
                <a:gd name="connsiteX111-8799" fmla="*/ 4572449 w 8613217"/>
                <a:gd name="connsiteY111-8800" fmla="*/ 920008 h 6281670"/>
                <a:gd name="connsiteX112-8801" fmla="*/ 4553604 w 8613217"/>
                <a:gd name="connsiteY112-8802" fmla="*/ 956351 h 6281670"/>
                <a:gd name="connsiteX113-8803" fmla="*/ 4390735 w 8613217"/>
                <a:gd name="connsiteY113-8804" fmla="*/ 1302280 h 6281670"/>
                <a:gd name="connsiteX114-8805" fmla="*/ 4340260 w 8613217"/>
                <a:gd name="connsiteY114-8806" fmla="*/ 2524471 h 6281670"/>
                <a:gd name="connsiteX115-8807" fmla="*/ 4501109 w 8613217"/>
                <a:gd name="connsiteY115-8808" fmla="*/ 2892609 h 6281670"/>
                <a:gd name="connsiteX116-8809" fmla="*/ 4692918 w 8613217"/>
                <a:gd name="connsiteY116-8810" fmla="*/ 3241230 h 6281670"/>
                <a:gd name="connsiteX117-8811" fmla="*/ 4992409 w 8613217"/>
                <a:gd name="connsiteY117-8812" fmla="*/ 3809925 h 6281670"/>
                <a:gd name="connsiteX118-8813" fmla="*/ 5000485 w 8613217"/>
                <a:gd name="connsiteY118-8814" fmla="*/ 3847614 h 6281670"/>
                <a:gd name="connsiteX119-8815" fmla="*/ 4993755 w 8613217"/>
                <a:gd name="connsiteY119-8816" fmla="*/ 3855017 h 6281670"/>
                <a:gd name="connsiteX120-8817" fmla="*/ 4993082 w 8613217"/>
                <a:gd name="connsiteY120-8818" fmla="*/ 3855690 h 6281670"/>
                <a:gd name="connsiteX121-8819" fmla="*/ 4982313 w 8613217"/>
                <a:gd name="connsiteY121-8820" fmla="*/ 3867131 h 6281670"/>
                <a:gd name="connsiteX122-8821" fmla="*/ 4626290 w 8613217"/>
                <a:gd name="connsiteY122-8822" fmla="*/ 4274977 h 6281670"/>
                <a:gd name="connsiteX123-8823" fmla="*/ 4180755 w 8613217"/>
                <a:gd name="connsiteY123-8824" fmla="*/ 4968853 h 6281670"/>
                <a:gd name="connsiteX124-8825" fmla="*/ 4071727 w 8613217"/>
                <a:gd name="connsiteY124-8826" fmla="*/ 5853192 h 6281670"/>
                <a:gd name="connsiteX125-8827" fmla="*/ 4040769 w 8613217"/>
                <a:gd name="connsiteY125-8828" fmla="*/ 5907706 h 6281670"/>
                <a:gd name="connsiteX126-8829" fmla="*/ 4005099 w 8613217"/>
                <a:gd name="connsiteY126-8830" fmla="*/ 5881459 h 6281670"/>
                <a:gd name="connsiteX127-8831" fmla="*/ 4007791 w 8613217"/>
                <a:gd name="connsiteY127-8832" fmla="*/ 5830983 h 6281670"/>
                <a:gd name="connsiteX128-8833" fmla="*/ 3990293 w 8613217"/>
                <a:gd name="connsiteY128-8834" fmla="*/ 5807427 h 6281670"/>
                <a:gd name="connsiteX129-8835" fmla="*/ 3964045 w 8613217"/>
                <a:gd name="connsiteY129-8836" fmla="*/ 5789256 h 6281670"/>
                <a:gd name="connsiteX130-8837" fmla="*/ 3941836 w 8613217"/>
                <a:gd name="connsiteY130-8838" fmla="*/ 5705129 h 6281670"/>
                <a:gd name="connsiteX131-8839" fmla="*/ 3908185 w 8613217"/>
                <a:gd name="connsiteY131-8840" fmla="*/ 5236040 h 6281670"/>
                <a:gd name="connsiteX132-8841" fmla="*/ 3918953 w 8613217"/>
                <a:gd name="connsiteY132-8842" fmla="*/ 4237288 h 6281670"/>
                <a:gd name="connsiteX133-8843" fmla="*/ 3786370 w 8613217"/>
                <a:gd name="connsiteY133-8844" fmla="*/ 3122779 h 6281670"/>
                <a:gd name="connsiteX134-8845" fmla="*/ 3570333 w 8613217"/>
                <a:gd name="connsiteY134-8846" fmla="*/ 2570236 h 6281670"/>
                <a:gd name="connsiteX135-8847" fmla="*/ 3563603 w 8613217"/>
                <a:gd name="connsiteY135-8848" fmla="*/ 2556776 h 6281670"/>
                <a:gd name="connsiteX136-8849" fmla="*/ 3556872 w 8613217"/>
                <a:gd name="connsiteY136-8850" fmla="*/ 2543315 h 6281670"/>
                <a:gd name="connsiteX137-8851" fmla="*/ 3531298 w 8613217"/>
                <a:gd name="connsiteY137-8852" fmla="*/ 2494185 h 6281670"/>
                <a:gd name="connsiteX138-8853" fmla="*/ 3525241 w 8613217"/>
                <a:gd name="connsiteY138-8854" fmla="*/ 2482071 h 6281670"/>
                <a:gd name="connsiteX139-8855" fmla="*/ 3410829 w 8613217"/>
                <a:gd name="connsiteY139-8856" fmla="*/ 2273437 h 6281670"/>
                <a:gd name="connsiteX140-8857" fmla="*/ 3411502 w 8613217"/>
                <a:gd name="connsiteY140-8858" fmla="*/ 2229018 h 6281670"/>
                <a:gd name="connsiteX141-8859" fmla="*/ 3451209 w 8613217"/>
                <a:gd name="connsiteY141-8860" fmla="*/ 2126720 h 6281670"/>
                <a:gd name="connsiteX142-8861" fmla="*/ 3431692 w 8613217"/>
                <a:gd name="connsiteY142-8862" fmla="*/ 1895877 h 6281670"/>
                <a:gd name="connsiteX143-8863" fmla="*/ 3186715 w 8613217"/>
                <a:gd name="connsiteY143-8864" fmla="*/ 1401886 h 6281670"/>
                <a:gd name="connsiteX144-8865" fmla="*/ 2531874 w 8613217"/>
                <a:gd name="connsiteY144-8866" fmla="*/ 701952 h 6281670"/>
                <a:gd name="connsiteX145-8867" fmla="*/ 1731662 w 8613217"/>
                <a:gd name="connsiteY145-8868" fmla="*/ 39035 h 6281670"/>
                <a:gd name="connsiteX146-8869" fmla="*/ 1722913 w 8613217"/>
                <a:gd name="connsiteY146-8870" fmla="*/ 36343 h 6281670"/>
                <a:gd name="connsiteX147-8871" fmla="*/ 1723586 w 8613217"/>
                <a:gd name="connsiteY147-8872" fmla="*/ 47111 h 6281670"/>
                <a:gd name="connsiteX148-8873" fmla="*/ 1984042 w 8613217"/>
                <a:gd name="connsiteY148-8874" fmla="*/ 871552 h 6281670"/>
                <a:gd name="connsiteX149-8875" fmla="*/ 2773486 w 8613217"/>
                <a:gd name="connsiteY149-8876" fmla="*/ 2064130 h 6281670"/>
                <a:gd name="connsiteX150-8877" fmla="*/ 3058170 w 8613217"/>
                <a:gd name="connsiteY150-8878" fmla="*/ 2286897 h 6281670"/>
                <a:gd name="connsiteX151-8879" fmla="*/ 3235845 w 8613217"/>
                <a:gd name="connsiteY151-8880" fmla="*/ 2329297 h 6281670"/>
                <a:gd name="connsiteX152-8881" fmla="*/ 3256709 w 8613217"/>
                <a:gd name="connsiteY152-8882" fmla="*/ 2294974 h 6281670"/>
                <a:gd name="connsiteX153-8883" fmla="*/ 3083072 w 8613217"/>
                <a:gd name="connsiteY153-8884" fmla="*/ 1999521 h 6281670"/>
                <a:gd name="connsiteX154-8885" fmla="*/ 2450440 w 8613217"/>
                <a:gd name="connsiteY154-8886" fmla="*/ 1092973 h 6281670"/>
                <a:gd name="connsiteX155-8887" fmla="*/ 2432941 w 8613217"/>
                <a:gd name="connsiteY155-8888" fmla="*/ 1062014 h 6281670"/>
                <a:gd name="connsiteX156-8889" fmla="*/ 2454478 w 8613217"/>
                <a:gd name="connsiteY156-8890" fmla="*/ 1076820 h 6281670"/>
                <a:gd name="connsiteX157-8891" fmla="*/ 2967986 w 8613217"/>
                <a:gd name="connsiteY157-8892" fmla="*/ 1739738 h 6281670"/>
                <a:gd name="connsiteX158-8893" fmla="*/ 3266131 w 8613217"/>
                <a:gd name="connsiteY158-8894" fmla="*/ 2175850 h 6281670"/>
                <a:gd name="connsiteX159-8895" fmla="*/ 3457939 w 8613217"/>
                <a:gd name="connsiteY159-8896" fmla="*/ 2509665 h 6281670"/>
                <a:gd name="connsiteX160-8897" fmla="*/ 3464670 w 8613217"/>
                <a:gd name="connsiteY160-8898" fmla="*/ 2523125 h 6281670"/>
                <a:gd name="connsiteX161-8899" fmla="*/ 3471400 w 8613217"/>
                <a:gd name="connsiteY161-8900" fmla="*/ 2536585 h 6281670"/>
                <a:gd name="connsiteX162-8901" fmla="*/ 3478130 w 8613217"/>
                <a:gd name="connsiteY162-8902" fmla="*/ 2550045 h 6281670"/>
                <a:gd name="connsiteX163-8903" fmla="*/ 3484860 w 8613217"/>
                <a:gd name="connsiteY163-8904" fmla="*/ 2563506 h 6281670"/>
                <a:gd name="connsiteX164-8905" fmla="*/ 3491590 w 8613217"/>
                <a:gd name="connsiteY164-8906" fmla="*/ 2576966 h 6281670"/>
                <a:gd name="connsiteX165-8907" fmla="*/ 3498320 w 8613217"/>
                <a:gd name="connsiteY165-8908" fmla="*/ 2590426 h 6281670"/>
                <a:gd name="connsiteX166-8909" fmla="*/ 3504378 w 8613217"/>
                <a:gd name="connsiteY166-8910" fmla="*/ 2605906 h 6281670"/>
                <a:gd name="connsiteX167-8911" fmla="*/ 3733875 w 8613217"/>
                <a:gd name="connsiteY167-8912" fmla="*/ 3249979 h 6281670"/>
                <a:gd name="connsiteX168-8913" fmla="*/ 3823385 w 8613217"/>
                <a:gd name="connsiteY168-8914" fmla="*/ 4359777 h 6281670"/>
                <a:gd name="connsiteX169-8915" fmla="*/ 3816655 w 8613217"/>
                <a:gd name="connsiteY169-8916" fmla="*/ 4369199 h 6281670"/>
                <a:gd name="connsiteX170-8917" fmla="*/ 3800503 w 8613217"/>
                <a:gd name="connsiteY170-8918" fmla="*/ 4322761 h 6281670"/>
                <a:gd name="connsiteX171-8919" fmla="*/ 3407464 w 8613217"/>
                <a:gd name="connsiteY171-8920" fmla="*/ 3663208 h 6281670"/>
                <a:gd name="connsiteX172-8921" fmla="*/ 2516395 w 8613217"/>
                <a:gd name="connsiteY172-8922" fmla="*/ 2980101 h 6281670"/>
                <a:gd name="connsiteX173-8923" fmla="*/ 2502934 w 8613217"/>
                <a:gd name="connsiteY173-8924" fmla="*/ 2971351 h 6281670"/>
                <a:gd name="connsiteX174-8925" fmla="*/ 2390541 w 8613217"/>
                <a:gd name="connsiteY174-8926" fmla="*/ 2898666 h 6281670"/>
                <a:gd name="connsiteX175-8927" fmla="*/ 2247863 w 8613217"/>
                <a:gd name="connsiteY175-8928" fmla="*/ 2802425 h 6281670"/>
                <a:gd name="connsiteX176-8929" fmla="*/ 2055381 w 8613217"/>
                <a:gd name="connsiteY176-8930" fmla="*/ 2665131 h 6281670"/>
                <a:gd name="connsiteX177-8931" fmla="*/ 1471879 w 8613217"/>
                <a:gd name="connsiteY177-8932" fmla="*/ 2148930 h 6281670"/>
                <a:gd name="connsiteX178-8933" fmla="*/ 1461111 w 8613217"/>
                <a:gd name="connsiteY178-8934" fmla="*/ 2109895 h 6281670"/>
                <a:gd name="connsiteX179-8935" fmla="*/ 1501492 w 8613217"/>
                <a:gd name="connsiteY179-8936" fmla="*/ 1918759 h 6281670"/>
                <a:gd name="connsiteX180-8937" fmla="*/ 1395155 w 8613217"/>
                <a:gd name="connsiteY180-8938" fmla="*/ 1570812 h 6281670"/>
                <a:gd name="connsiteX181-8939" fmla="*/ 937507 w 8613217"/>
                <a:gd name="connsiteY181-8940" fmla="*/ 860783 h 6281670"/>
                <a:gd name="connsiteX182-8941" fmla="*/ 682435 w 8613217"/>
                <a:gd name="connsiteY182-8942" fmla="*/ 471109 h 6281670"/>
                <a:gd name="connsiteX183-8943" fmla="*/ 590905 w 8613217"/>
                <a:gd name="connsiteY183-8944" fmla="*/ 214691 h 6281670"/>
                <a:gd name="connsiteX184-8945" fmla="*/ 581483 w 8613217"/>
                <a:gd name="connsiteY184-8946" fmla="*/ 222767 h 6281670"/>
                <a:gd name="connsiteX185-8947" fmla="*/ 555909 w 8613217"/>
                <a:gd name="connsiteY185-8948" fmla="*/ 262475 h 6281670"/>
                <a:gd name="connsiteX186-8949" fmla="*/ 423998 w 8613217"/>
                <a:gd name="connsiteY186-8950" fmla="*/ 619845 h 6281670"/>
                <a:gd name="connsiteX187-8951" fmla="*/ 443515 w 8613217"/>
                <a:gd name="connsiteY187-8952" fmla="*/ 1227575 h 6281670"/>
                <a:gd name="connsiteX188-8953" fmla="*/ 806942 w 8613217"/>
                <a:gd name="connsiteY188-8954" fmla="*/ 1996156 h 6281670"/>
                <a:gd name="connsiteX189-8955" fmla="*/ 1087589 w 8613217"/>
                <a:gd name="connsiteY189-8956" fmla="*/ 2216231 h 6281670"/>
                <a:gd name="connsiteX190-8957" fmla="*/ 1317086 w 8613217"/>
                <a:gd name="connsiteY190-8958" fmla="*/ 2233729 h 6281670"/>
                <a:gd name="connsiteX191-8959" fmla="*/ 1327181 w 8613217"/>
                <a:gd name="connsiteY191-8960" fmla="*/ 2198060 h 6281670"/>
                <a:gd name="connsiteX192-8961" fmla="*/ 816364 w 8613217"/>
                <a:gd name="connsiteY192-8962" fmla="*/ 1324489 h 6281670"/>
                <a:gd name="connsiteX193-8963" fmla="*/ 702625 w 8613217"/>
                <a:gd name="connsiteY193-8964" fmla="*/ 1031056 h 6281670"/>
                <a:gd name="connsiteX194-8965" fmla="*/ 767908 w 8613217"/>
                <a:gd name="connsiteY194-8966" fmla="*/ 1173061 h 6281670"/>
                <a:gd name="connsiteX195-8967" fmla="*/ 1444285 w 8613217"/>
                <a:gd name="connsiteY195-8968" fmla="*/ 2226326 h 6281670"/>
                <a:gd name="connsiteX196-8969" fmla="*/ 2209501 w 8613217"/>
                <a:gd name="connsiteY196-8970" fmla="*/ 2876457 h 6281670"/>
                <a:gd name="connsiteX197-8971" fmla="*/ 2308434 w 8613217"/>
                <a:gd name="connsiteY197-8972" fmla="*/ 2939720 h 6281670"/>
                <a:gd name="connsiteX198-8973" fmla="*/ 2340738 w 8613217"/>
                <a:gd name="connsiteY198-8974" fmla="*/ 2972025 h 6281670"/>
                <a:gd name="connsiteX199-8975" fmla="*/ 2302377 w 8613217"/>
                <a:gd name="connsiteY199-8976" fmla="*/ 2972025 h 6281670"/>
                <a:gd name="connsiteX200-8977" fmla="*/ 2266034 w 8613217"/>
                <a:gd name="connsiteY200-8978" fmla="*/ 2967313 h 6281670"/>
                <a:gd name="connsiteX201-8979" fmla="*/ 1817807 w 8613217"/>
                <a:gd name="connsiteY201-8980" fmla="*/ 3025866 h 6281670"/>
                <a:gd name="connsiteX202-8981" fmla="*/ 1007500 w 8613217"/>
                <a:gd name="connsiteY202-8982" fmla="*/ 3309877 h 6281670"/>
                <a:gd name="connsiteX203-8983" fmla="*/ 960389 w 8613217"/>
                <a:gd name="connsiteY203-8984" fmla="*/ 3293725 h 6281670"/>
                <a:gd name="connsiteX204-8985" fmla="*/ 446207 w 8613217"/>
                <a:gd name="connsiteY204-8986" fmla="*/ 3134221 h 6281670"/>
                <a:gd name="connsiteX205-8987" fmla="*/ 217383 w 8613217"/>
                <a:gd name="connsiteY205-8988" fmla="*/ 3227096 h 6281670"/>
                <a:gd name="connsiteX206-8989" fmla="*/ 0 w 8613217"/>
                <a:gd name="connsiteY206-8990" fmla="*/ 3236518 h 6281670"/>
                <a:gd name="connsiteX207-8991" fmla="*/ 0 w 8613217"/>
                <a:gd name="connsiteY207-8992" fmla="*/ 3330740 h 6281670"/>
                <a:gd name="connsiteX208-8993" fmla="*/ 9422 w 8613217"/>
                <a:gd name="connsiteY208-8994" fmla="*/ 3346892 h 6281670"/>
                <a:gd name="connsiteX209-8995" fmla="*/ 255072 w 8613217"/>
                <a:gd name="connsiteY209-8996" fmla="*/ 3717723 h 6281670"/>
                <a:gd name="connsiteX210-8997" fmla="*/ 747044 w 8613217"/>
                <a:gd name="connsiteY210-8998" fmla="*/ 3826078 h 6281670"/>
                <a:gd name="connsiteX211-8999" fmla="*/ 1016249 w 8613217"/>
                <a:gd name="connsiteY211-9000" fmla="*/ 3490244 h 6281670"/>
                <a:gd name="connsiteX212-9001" fmla="*/ 981253 w 8613217"/>
                <a:gd name="connsiteY212-9002" fmla="*/ 3461305 h 6281670"/>
                <a:gd name="connsiteX213-9003" fmla="*/ 563312 w 8613217"/>
                <a:gd name="connsiteY213-9004" fmla="*/ 3490917 h 6281670"/>
                <a:gd name="connsiteX214-9005" fmla="*/ 390347 w 8613217"/>
                <a:gd name="connsiteY214-9006" fmla="*/ 3460632 h 6281670"/>
                <a:gd name="connsiteX215-9007" fmla="*/ 489953 w 8613217"/>
                <a:gd name="connsiteY215-9008" fmla="*/ 3463997 h 6281670"/>
                <a:gd name="connsiteX216-9009" fmla="*/ 903183 w 8613217"/>
                <a:gd name="connsiteY216-9010" fmla="*/ 3408137 h 6281670"/>
                <a:gd name="connsiteX217-9011" fmla="*/ 1043170 w 8613217"/>
                <a:gd name="connsiteY217-9012" fmla="*/ 3372467 h 6281670"/>
                <a:gd name="connsiteX218-9013" fmla="*/ 1508895 w 8613217"/>
                <a:gd name="connsiteY218-9014" fmla="*/ 3218347 h 6281670"/>
                <a:gd name="connsiteX219-9015" fmla="*/ 1912029 w 8613217"/>
                <a:gd name="connsiteY219-9016" fmla="*/ 3101243 h 6281670"/>
                <a:gd name="connsiteX220-9017" fmla="*/ 1912029 w 8613217"/>
                <a:gd name="connsiteY220-9018" fmla="*/ 3101243 h 6281670"/>
                <a:gd name="connsiteX221-9019" fmla="*/ 1924816 w 8613217"/>
                <a:gd name="connsiteY221-9020" fmla="*/ 3099224 h 6281670"/>
                <a:gd name="connsiteX222-9021" fmla="*/ 1986061 w 8613217"/>
                <a:gd name="connsiteY222-9022" fmla="*/ 3087783 h 6281670"/>
                <a:gd name="connsiteX223-9023" fmla="*/ 1992791 w 8613217"/>
                <a:gd name="connsiteY223-9024" fmla="*/ 3087110 h 6281670"/>
                <a:gd name="connsiteX224-9025" fmla="*/ 2087013 w 8613217"/>
                <a:gd name="connsiteY224-9026" fmla="*/ 3074322 h 6281670"/>
                <a:gd name="connsiteX225-9027" fmla="*/ 2113933 w 8613217"/>
                <a:gd name="connsiteY225-9028" fmla="*/ 3072976 h 6281670"/>
                <a:gd name="connsiteX226-9029" fmla="*/ 2118644 w 8613217"/>
                <a:gd name="connsiteY226-9030" fmla="*/ 3064227 h 6281670"/>
                <a:gd name="connsiteX227-9031" fmla="*/ 2257958 w 8613217"/>
                <a:gd name="connsiteY227-9032" fmla="*/ 3064227 h 6281670"/>
                <a:gd name="connsiteX228-9033" fmla="*/ 2262669 w 8613217"/>
                <a:gd name="connsiteY228-9034" fmla="*/ 3072976 h 6281670"/>
                <a:gd name="connsiteX229-9035" fmla="*/ 2434960 w 8613217"/>
                <a:gd name="connsiteY229-9036" fmla="*/ 3101243 h 6281670"/>
                <a:gd name="connsiteX230-9037" fmla="*/ 2635518 w 8613217"/>
                <a:gd name="connsiteY230-9038" fmla="*/ 3164506 h 6281670"/>
                <a:gd name="connsiteX231-9039" fmla="*/ 3038653 w 8613217"/>
                <a:gd name="connsiteY231-9040" fmla="*/ 3453902 h 6281670"/>
                <a:gd name="connsiteX232-9041" fmla="*/ 3580428 w 8613217"/>
                <a:gd name="connsiteY232-9042" fmla="*/ 4087880 h 6281670"/>
                <a:gd name="connsiteX233-9043" fmla="*/ 3776274 w 8613217"/>
                <a:gd name="connsiteY233-9044" fmla="*/ 4626290 h 6281670"/>
                <a:gd name="connsiteX234-9045" fmla="*/ 3813963 w 8613217"/>
                <a:gd name="connsiteY234-9046" fmla="*/ 4802619 h 6281670"/>
                <a:gd name="connsiteX235-9047" fmla="*/ 3811944 w 8613217"/>
                <a:gd name="connsiteY235-9048" fmla="*/ 5407658 h 6281670"/>
                <a:gd name="connsiteX236-9049" fmla="*/ 3881265 w 8613217"/>
                <a:gd name="connsiteY236-9050" fmla="*/ 5874056 h 6281670"/>
                <a:gd name="connsiteX237-9051" fmla="*/ 3879919 w 8613217"/>
                <a:gd name="connsiteY237-9052" fmla="*/ 5898957 h 6281670"/>
                <a:gd name="connsiteX238-9053" fmla="*/ 3757430 w 8613217"/>
                <a:gd name="connsiteY238-9054" fmla="*/ 5946068 h 6281670"/>
                <a:gd name="connsiteX239-9055" fmla="*/ 3743970 w 8613217"/>
                <a:gd name="connsiteY239-9056" fmla="*/ 6053750 h 6281670"/>
                <a:gd name="connsiteX240-9057" fmla="*/ 3803195 w 8613217"/>
                <a:gd name="connsiteY240-9058" fmla="*/ 6092112 h 6281670"/>
                <a:gd name="connsiteX241-9059" fmla="*/ 3896071 w 8613217"/>
                <a:gd name="connsiteY241-9060" fmla="*/ 6023464 h 6281670"/>
                <a:gd name="connsiteX242-9061" fmla="*/ 3920972 w 8613217"/>
                <a:gd name="connsiteY242-9062" fmla="*/ 5996544 h 6281670"/>
                <a:gd name="connsiteX243-9063" fmla="*/ 3918953 w 8613217"/>
                <a:gd name="connsiteY243-9064" fmla="*/ 6053077 h 6281670"/>
                <a:gd name="connsiteX244-9065" fmla="*/ 3931741 w 8613217"/>
                <a:gd name="connsiteY244-9066" fmla="*/ 6077978 h 6281670"/>
                <a:gd name="connsiteX245-9067" fmla="*/ 3951931 w 8613217"/>
                <a:gd name="connsiteY245-9068" fmla="*/ 6055769 h 6281670"/>
                <a:gd name="connsiteX246-9069" fmla="*/ 3972121 w 8613217"/>
                <a:gd name="connsiteY246-9070" fmla="*/ 5988468 h 6281670"/>
                <a:gd name="connsiteX247-9071" fmla="*/ 3994331 w 8613217"/>
                <a:gd name="connsiteY247-9072" fmla="*/ 5968277 h 6281670"/>
                <a:gd name="connsiteX248-9073" fmla="*/ 4005099 w 8613217"/>
                <a:gd name="connsiteY248-9074" fmla="*/ 5995198 h 6281670"/>
                <a:gd name="connsiteX249-9075" fmla="*/ 4071054 w 8613217"/>
                <a:gd name="connsiteY249-9076" fmla="*/ 6040290 h 6281670"/>
                <a:gd name="connsiteX250-9077" fmla="*/ 4100667 w 8613217"/>
                <a:gd name="connsiteY250-9078" fmla="*/ 6026829 h 6281670"/>
                <a:gd name="connsiteX251-9079" fmla="*/ 4110089 w 8613217"/>
                <a:gd name="connsiteY251-9080" fmla="*/ 5993179 h 6281670"/>
                <a:gd name="connsiteX252-9081" fmla="*/ 4124895 w 8613217"/>
                <a:gd name="connsiteY252-9082" fmla="*/ 6032214 h 6281670"/>
                <a:gd name="connsiteX253-9083" fmla="*/ 4117492 w 8613217"/>
                <a:gd name="connsiteY253-9084" fmla="*/ 6106918 h 6281670"/>
                <a:gd name="connsiteX254-9085" fmla="*/ 4080476 w 8613217"/>
                <a:gd name="connsiteY254-9086" fmla="*/ 6141242 h 6281670"/>
                <a:gd name="connsiteX255-9087" fmla="*/ 4176717 w 8613217"/>
                <a:gd name="connsiteY255-9088" fmla="*/ 6189025 h 6281670"/>
                <a:gd name="connsiteX256-9089" fmla="*/ 4170660 w 8613217"/>
                <a:gd name="connsiteY256-9090" fmla="*/ 6271133 h 6281670"/>
                <a:gd name="connsiteX257-9091" fmla="*/ 4195562 w 8613217"/>
                <a:gd name="connsiteY257-9092" fmla="*/ 6277863 h 6281670"/>
                <a:gd name="connsiteX258-9093" fmla="*/ 4261517 w 8613217"/>
                <a:gd name="connsiteY258-9094" fmla="*/ 6267768 h 6281670"/>
                <a:gd name="connsiteX259-9095" fmla="*/ 4289784 w 8613217"/>
                <a:gd name="connsiteY259-9096" fmla="*/ 6247578 h 6281670"/>
                <a:gd name="connsiteX260-9097" fmla="*/ 4295840 w 8613217"/>
                <a:gd name="connsiteY260-9098" fmla="*/ 6204505 h 6281670"/>
                <a:gd name="connsiteX261-9099" fmla="*/ 4305936 w 8613217"/>
                <a:gd name="connsiteY261-9100" fmla="*/ 6182969 h 6281670"/>
                <a:gd name="connsiteX262-9101" fmla="*/ 4324107 w 8613217"/>
                <a:gd name="connsiteY262-9102" fmla="*/ 6199794 h 6281670"/>
                <a:gd name="connsiteX263-9103" fmla="*/ 4336894 w 8613217"/>
                <a:gd name="connsiteY263-9104" fmla="*/ 6230752 h 6281670"/>
                <a:gd name="connsiteX264-9105" fmla="*/ 4342951 w 8613217"/>
                <a:gd name="connsiteY264-9106" fmla="*/ 6226714 h 6281670"/>
                <a:gd name="connsiteX265-9107" fmla="*/ 4369872 w 8613217"/>
                <a:gd name="connsiteY265-9108" fmla="*/ 6185660 h 6281670"/>
                <a:gd name="connsiteX266-9109" fmla="*/ 4382659 w 8613217"/>
                <a:gd name="connsiteY266-9110" fmla="*/ 6234791 h 6281670"/>
                <a:gd name="connsiteX267-9111" fmla="*/ 4406888 w 8613217"/>
                <a:gd name="connsiteY267-9112" fmla="*/ 6265749 h 6281670"/>
                <a:gd name="connsiteX268-9113" fmla="*/ 4484284 w 8613217"/>
                <a:gd name="connsiteY268-9114" fmla="*/ 6275171 h 6281670"/>
                <a:gd name="connsiteX269-9115" fmla="*/ 4499090 w 8613217"/>
                <a:gd name="connsiteY269-9116" fmla="*/ 6272479 h 6281670"/>
                <a:gd name="connsiteX270-9117" fmla="*/ 4512551 w 8613217"/>
                <a:gd name="connsiteY270-9118" fmla="*/ 6181622 h 6281670"/>
                <a:gd name="connsiteX271-9119" fmla="*/ 4572449 w 8613217"/>
                <a:gd name="connsiteY271-9120" fmla="*/ 6153356 h 6281670"/>
                <a:gd name="connsiteX272-9121" fmla="*/ 4575814 w 8613217"/>
                <a:gd name="connsiteY272-9122" fmla="*/ 6127781 h 6281670"/>
                <a:gd name="connsiteX273-9123" fmla="*/ 4538125 w 8613217"/>
                <a:gd name="connsiteY273-9124" fmla="*/ 6076633 h 6281670"/>
                <a:gd name="connsiteX274-9125" fmla="*/ 4536779 w 8613217"/>
                <a:gd name="connsiteY274-9126" fmla="*/ 6042309 h 6281670"/>
                <a:gd name="connsiteX275-9127" fmla="*/ 4573122 w 8613217"/>
                <a:gd name="connsiteY275-9128" fmla="*/ 6032214 h 6281670"/>
                <a:gd name="connsiteX276-9129" fmla="*/ 4637731 w 8613217"/>
                <a:gd name="connsiteY276-9130" fmla="*/ 6051058 h 6281670"/>
                <a:gd name="connsiteX277-9131" fmla="*/ 4665997 w 8613217"/>
                <a:gd name="connsiteY277-9132" fmla="*/ 6029522 h 6281670"/>
                <a:gd name="connsiteX278-9133" fmla="*/ 4665997 w 8613217"/>
                <a:gd name="connsiteY278-9134" fmla="*/ 5985776 h 6281670"/>
                <a:gd name="connsiteX279-9135" fmla="*/ 4681477 w 8613217"/>
                <a:gd name="connsiteY279-9136" fmla="*/ 5966931 h 6281670"/>
                <a:gd name="connsiteX280-9137" fmla="*/ 4701667 w 8613217"/>
                <a:gd name="connsiteY280-9138" fmla="*/ 5981065 h 6281670"/>
                <a:gd name="connsiteX281-9139" fmla="*/ 4724550 w 8613217"/>
                <a:gd name="connsiteY281-9140" fmla="*/ 6054423 h 6281670"/>
                <a:gd name="connsiteX282-9141" fmla="*/ 4743394 w 8613217"/>
                <a:gd name="connsiteY282-9142" fmla="*/ 6073268 h 6281670"/>
                <a:gd name="connsiteX283-9143" fmla="*/ 4752143 w 8613217"/>
                <a:gd name="connsiteY283-9144" fmla="*/ 6050385 h 6281670"/>
                <a:gd name="connsiteX284-9145" fmla="*/ 4752143 w 8613217"/>
                <a:gd name="connsiteY284-9146" fmla="*/ 5996544 h 6281670"/>
                <a:gd name="connsiteX285-9147" fmla="*/ 4800600 w 8613217"/>
                <a:gd name="connsiteY285-9148" fmla="*/ 6046347 h 6281670"/>
                <a:gd name="connsiteX286-9149" fmla="*/ 4859825 w 8613217"/>
                <a:gd name="connsiteY286-9150" fmla="*/ 6088747 h 6281670"/>
                <a:gd name="connsiteX287-9151" fmla="*/ 4932511 w 8613217"/>
                <a:gd name="connsiteY287-9152" fmla="*/ 6036252 h 6281670"/>
                <a:gd name="connsiteX288-9153" fmla="*/ 4919050 w 8613217"/>
                <a:gd name="connsiteY288-9154" fmla="*/ 5940011 h 6281670"/>
                <a:gd name="connsiteX289-9155" fmla="*/ 4830213 w 8613217"/>
                <a:gd name="connsiteY289-9156" fmla="*/ 5933281 h 6281670"/>
                <a:gd name="connsiteX290-9157" fmla="*/ 4779064 w 8613217"/>
                <a:gd name="connsiteY290-9158" fmla="*/ 5876074 h 6281670"/>
                <a:gd name="connsiteX291-9159" fmla="*/ 4778391 w 8613217"/>
                <a:gd name="connsiteY291-9160" fmla="*/ 5829637 h 6281670"/>
                <a:gd name="connsiteX292-9161" fmla="*/ 5091342 w 8613217"/>
                <a:gd name="connsiteY292-9162" fmla="*/ 5236712 h 6281670"/>
                <a:gd name="connsiteX293-9163" fmla="*/ 5116243 w 8613217"/>
                <a:gd name="connsiteY293-9164" fmla="*/ 5202389 h 6281670"/>
                <a:gd name="connsiteX294-9165" fmla="*/ 5269690 w 8613217"/>
                <a:gd name="connsiteY294-9166" fmla="*/ 5086631 h 6281670"/>
                <a:gd name="connsiteX295-9167" fmla="*/ 5744837 w 8613217"/>
                <a:gd name="connsiteY295-9168" fmla="*/ 4795889 h 6281670"/>
                <a:gd name="connsiteX296-9169" fmla="*/ 5814830 w 8613217"/>
                <a:gd name="connsiteY296-9170" fmla="*/ 4775699 h 6281670"/>
                <a:gd name="connsiteX297-9171" fmla="*/ 6103553 w 8613217"/>
                <a:gd name="connsiteY297-9172" fmla="*/ 4765603 h 6281670"/>
                <a:gd name="connsiteX298-9173" fmla="*/ 7086824 w 8613217"/>
                <a:gd name="connsiteY298-9174" fmla="*/ 4811369 h 6281670"/>
                <a:gd name="connsiteX299-9175" fmla="*/ 7489959 w 8613217"/>
                <a:gd name="connsiteY299-9176" fmla="*/ 4805311 h 6281670"/>
                <a:gd name="connsiteX300-9177" fmla="*/ 7516880 w 8613217"/>
                <a:gd name="connsiteY300-9178" fmla="*/ 4801946 h 6281670"/>
                <a:gd name="connsiteX301-9179" fmla="*/ 7536397 w 8613217"/>
                <a:gd name="connsiteY301-9180" fmla="*/ 4800600 h 6281670"/>
                <a:gd name="connsiteX302-9181" fmla="*/ 7619850 w 8613217"/>
                <a:gd name="connsiteY302-9182" fmla="*/ 4791178 h 6281670"/>
                <a:gd name="connsiteX303-9183" fmla="*/ 7661577 w 8613217"/>
                <a:gd name="connsiteY303-9184" fmla="*/ 4813388 h 6281670"/>
                <a:gd name="connsiteX304-9185" fmla="*/ 7920014 w 8613217"/>
                <a:gd name="connsiteY304-9186" fmla="*/ 5004523 h 6281670"/>
                <a:gd name="connsiteX305-9187" fmla="*/ 8354780 w 8613217"/>
                <a:gd name="connsiteY305-9188" fmla="*/ 4830886 h 6281670"/>
                <a:gd name="connsiteX306-9189" fmla="*/ 8579567 w 8613217"/>
                <a:gd name="connsiteY306-9190" fmla="*/ 4409580 h 6281670"/>
                <a:gd name="connsiteX307-9191" fmla="*/ 8613217 w 8613217"/>
                <a:gd name="connsiteY307-9192" fmla="*/ 4250076 h 6281670"/>
                <a:gd name="connsiteX308-9193" fmla="*/ 8613217 w 8613217"/>
                <a:gd name="connsiteY308-9194" fmla="*/ 4196235 h 6281670"/>
                <a:gd name="connsiteX309-9195" fmla="*/ 8420062 w 8613217"/>
                <a:gd name="connsiteY309-9196" fmla="*/ 4211041 h 6281670"/>
                <a:gd name="connsiteX310-9197" fmla="*/ 4571776 w 8613217"/>
                <a:gd name="connsiteY310-9198" fmla="*/ 915970 h 6281670"/>
                <a:gd name="connsiteX311-9199" fmla="*/ 4583890 w 8613217"/>
                <a:gd name="connsiteY311-9200" fmla="*/ 888377 h 6281670"/>
                <a:gd name="connsiteX312-9201" fmla="*/ 4571776 w 8613217"/>
                <a:gd name="connsiteY312-9202" fmla="*/ 915970 h 6281670"/>
                <a:gd name="connsiteX313-9203" fmla="*/ 2362948 w 8613217"/>
                <a:gd name="connsiteY313-9204" fmla="*/ 965100 h 6281670"/>
                <a:gd name="connsiteX314-9205" fmla="*/ 2363621 w 8613217"/>
                <a:gd name="connsiteY314-9206" fmla="*/ 962408 h 6281670"/>
                <a:gd name="connsiteX315-9207" fmla="*/ 2368332 w 8613217"/>
                <a:gd name="connsiteY315-9208" fmla="*/ 967119 h 6281670"/>
                <a:gd name="connsiteX316-9209" fmla="*/ 2362948 w 8613217"/>
                <a:gd name="connsiteY316-9210" fmla="*/ 965100 h 6281670"/>
                <a:gd name="connsiteX317-9211" fmla="*/ 2435633 w 8613217"/>
                <a:gd name="connsiteY317-9212" fmla="*/ 1055284 h 6281670"/>
                <a:gd name="connsiteX318-9213" fmla="*/ 2426211 w 8613217"/>
                <a:gd name="connsiteY318-9214" fmla="*/ 1053265 h 6281670"/>
                <a:gd name="connsiteX319-9215" fmla="*/ 2370351 w 8613217"/>
                <a:gd name="connsiteY319-9216" fmla="*/ 968465 h 6281670"/>
                <a:gd name="connsiteX320-9217" fmla="*/ 2432268 w 8613217"/>
                <a:gd name="connsiteY320-9218" fmla="*/ 1045862 h 6281670"/>
                <a:gd name="connsiteX321-9219" fmla="*/ 2435633 w 8613217"/>
                <a:gd name="connsiteY321-9220" fmla="*/ 1055284 h 6281670"/>
                <a:gd name="connsiteX322-9221" fmla="*/ 695895 w 8613217"/>
                <a:gd name="connsiteY322-9222" fmla="*/ 1016922 h 6281670"/>
                <a:gd name="connsiteX323-9223" fmla="*/ 692530 w 8613217"/>
                <a:gd name="connsiteY323-9224" fmla="*/ 1005481 h 6281670"/>
                <a:gd name="connsiteX324-9225" fmla="*/ 695895 w 8613217"/>
                <a:gd name="connsiteY324-9226" fmla="*/ 1016922 h 6281670"/>
                <a:gd name="connsiteX325-9227" fmla="*/ 4511205 w 8613217"/>
                <a:gd name="connsiteY325-9228" fmla="*/ 6014042 h 6281670"/>
                <a:gd name="connsiteX326-9229" fmla="*/ 4537452 w 8613217"/>
                <a:gd name="connsiteY326-9230" fmla="*/ 5944049 h 6281670"/>
                <a:gd name="connsiteX327-9231" fmla="*/ 4511205 w 8613217"/>
                <a:gd name="connsiteY327-9232" fmla="*/ 6014042 h 6281670"/>
                <a:gd name="connsiteX328-9233" fmla="*/ 4750797 w 8613217"/>
                <a:gd name="connsiteY328-9234" fmla="*/ 5917128 h 6281670"/>
                <a:gd name="connsiteX329-9235" fmla="*/ 4741375 w 8613217"/>
                <a:gd name="connsiteY329-9236" fmla="*/ 5939338 h 6281670"/>
                <a:gd name="connsiteX330-9237" fmla="*/ 4732626 w 8613217"/>
                <a:gd name="connsiteY330-9238" fmla="*/ 5935300 h 6281670"/>
                <a:gd name="connsiteX331-9239" fmla="*/ 4727915 w 8613217"/>
                <a:gd name="connsiteY331-9240" fmla="*/ 5907706 h 6281670"/>
                <a:gd name="connsiteX332-9241" fmla="*/ 4750797 w 8613217"/>
                <a:gd name="connsiteY332-9242" fmla="*/ 5875402 h 6281670"/>
                <a:gd name="connsiteX333-9243" fmla="*/ 4750797 w 8613217"/>
                <a:gd name="connsiteY333-9244" fmla="*/ 5917128 h 6281670"/>
                <a:gd name="connsiteX334-9245" fmla="*/ 4875978 w 8613217"/>
                <a:gd name="connsiteY334-9246" fmla="*/ 5457461 h 6281670"/>
                <a:gd name="connsiteX335-9247" fmla="*/ 4616868 w 8613217"/>
                <a:gd name="connsiteY335-9248" fmla="*/ 5877421 h 6281670"/>
                <a:gd name="connsiteX336-9249" fmla="*/ 4562354 w 8613217"/>
                <a:gd name="connsiteY336-9250" fmla="*/ 5884824 h 6281670"/>
                <a:gd name="connsiteX337-9251" fmla="*/ 4880015 w 8613217"/>
                <a:gd name="connsiteY337-9252" fmla="*/ 5419772 h 6281670"/>
                <a:gd name="connsiteX338-9253" fmla="*/ 4875978 w 8613217"/>
                <a:gd name="connsiteY338-9254" fmla="*/ 5457461 h 6281670"/>
                <a:gd name="connsiteX339-9255" fmla="*/ 5020675 w 8613217"/>
                <a:gd name="connsiteY339-9256" fmla="*/ 5141145 h 6281670"/>
                <a:gd name="connsiteX340-9257" fmla="*/ 4989717 w 8613217"/>
                <a:gd name="connsiteY340-9258" fmla="*/ 5179506 h 6281670"/>
                <a:gd name="connsiteX341-9259" fmla="*/ 4445922 w 8613217"/>
                <a:gd name="connsiteY341-9260" fmla="*/ 5878767 h 6281670"/>
                <a:gd name="connsiteX342-9261" fmla="*/ 4415637 w 8613217"/>
                <a:gd name="connsiteY342-9262" fmla="*/ 5953471 h 6281670"/>
                <a:gd name="connsiteX343-9263" fmla="*/ 4357085 w 8613217"/>
                <a:gd name="connsiteY343-9264" fmla="*/ 6075286 h 6281670"/>
                <a:gd name="connsiteX344-9265" fmla="*/ 4338240 w 8613217"/>
                <a:gd name="connsiteY344-9266" fmla="*/ 6125762 h 6281670"/>
                <a:gd name="connsiteX345-9267" fmla="*/ 4322761 w 8613217"/>
                <a:gd name="connsiteY345-9268" fmla="*/ 6080671 h 6281670"/>
                <a:gd name="connsiteX346-9269" fmla="*/ 4306609 w 8613217"/>
                <a:gd name="connsiteY346-9270" fmla="*/ 6061826 h 6281670"/>
                <a:gd name="connsiteX347-9271" fmla="*/ 4295168 w 8613217"/>
                <a:gd name="connsiteY347-9272" fmla="*/ 6082689 h 6281670"/>
                <a:gd name="connsiteX348-9273" fmla="*/ 4292475 w 8613217"/>
                <a:gd name="connsiteY348-9274" fmla="*/ 6112302 h 6281670"/>
                <a:gd name="connsiteX349-9275" fmla="*/ 4277669 w 8613217"/>
                <a:gd name="connsiteY349-9276" fmla="*/ 6097496 h 6281670"/>
                <a:gd name="connsiteX350-9277" fmla="*/ 4183447 w 8613217"/>
                <a:gd name="connsiteY350-9278" fmla="*/ 5282478 h 6281670"/>
                <a:gd name="connsiteX351-9279" fmla="*/ 4412945 w 8613217"/>
                <a:gd name="connsiteY351-9280" fmla="*/ 4743394 h 6281670"/>
                <a:gd name="connsiteX352-9281" fmla="*/ 5036828 w 8613217"/>
                <a:gd name="connsiteY352-9282" fmla="*/ 3935106 h 6281670"/>
                <a:gd name="connsiteX353-9283" fmla="*/ 5054999 w 8613217"/>
                <a:gd name="connsiteY353-9284" fmla="*/ 3966064 h 6281670"/>
                <a:gd name="connsiteX354-9285" fmla="*/ 5020675 w 8613217"/>
                <a:gd name="connsiteY354-9286" fmla="*/ 5141145 h 6281670"/>
                <a:gd name="connsiteX0-9287" fmla="*/ 8420062 w 8613217"/>
                <a:gd name="connsiteY0-9288" fmla="*/ 4211041 h 6281670"/>
                <a:gd name="connsiteX1-9289" fmla="*/ 7990681 w 8613217"/>
                <a:gd name="connsiteY1-9290" fmla="*/ 4231232 h 6281670"/>
                <a:gd name="connsiteX2-9291" fmla="*/ 7630619 w 8613217"/>
                <a:gd name="connsiteY2-9292" fmla="*/ 4614849 h 6281670"/>
                <a:gd name="connsiteX3-9293" fmla="*/ 7659558 w 8613217"/>
                <a:gd name="connsiteY3-9294" fmla="*/ 4643788 h 6281670"/>
                <a:gd name="connsiteX4-9295" fmla="*/ 7859443 w 8613217"/>
                <a:gd name="connsiteY4-9296" fmla="*/ 4617541 h 6281670"/>
                <a:gd name="connsiteX5-9297" fmla="*/ 8222196 w 8613217"/>
                <a:gd name="connsiteY5-9298" fmla="*/ 4498418 h 6281670"/>
                <a:gd name="connsiteX6-9299" fmla="*/ 8236330 w 8613217"/>
                <a:gd name="connsiteY6-9300" fmla="*/ 4496398 h 6281670"/>
                <a:gd name="connsiteX7-9301" fmla="*/ 8228254 w 8613217"/>
                <a:gd name="connsiteY7-9302" fmla="*/ 4504475 h 6281670"/>
                <a:gd name="connsiteX8-9303" fmla="*/ 7670326 w 8613217"/>
                <a:gd name="connsiteY8-9304" fmla="*/ 4709743 h 6281670"/>
                <a:gd name="connsiteX9-9305" fmla="*/ 7436791 w 8613217"/>
                <a:gd name="connsiteY9-9306" fmla="*/ 4735318 h 6281670"/>
                <a:gd name="connsiteX10-9307" fmla="*/ 6759067 w 8613217"/>
                <a:gd name="connsiteY10-9308" fmla="*/ 4696956 h 6281670"/>
                <a:gd name="connsiteX11-9309" fmla="*/ 6037597 w 8613217"/>
                <a:gd name="connsiteY11-9310" fmla="*/ 4656576 h 6281670"/>
                <a:gd name="connsiteX12-9311" fmla="*/ 6023464 w 8613217"/>
                <a:gd name="connsiteY12-9312" fmla="*/ 4649172 h 6281670"/>
                <a:gd name="connsiteX13-9313" fmla="*/ 6361317 w 8613217"/>
                <a:gd name="connsiteY13-9314" fmla="*/ 4472170 h 6281670"/>
                <a:gd name="connsiteX14-9315" fmla="*/ 6783296 w 8613217"/>
                <a:gd name="connsiteY14-9316" fmla="*/ 4236616 h 6281670"/>
                <a:gd name="connsiteX15-9317" fmla="*/ 7066634 w 8613217"/>
                <a:gd name="connsiteY15-9318" fmla="*/ 4052210 h 6281670"/>
                <a:gd name="connsiteX16-9319" fmla="*/ 7151433 w 8613217"/>
                <a:gd name="connsiteY16-9320" fmla="*/ 4042115 h 6281670"/>
                <a:gd name="connsiteX17-9321" fmla="*/ 7304208 w 8613217"/>
                <a:gd name="connsiteY17-9322" fmla="*/ 4071727 h 6281670"/>
                <a:gd name="connsiteX18-9323" fmla="*/ 7625235 w 8613217"/>
                <a:gd name="connsiteY18-9324" fmla="*/ 3948566 h 6281670"/>
                <a:gd name="connsiteX19-9325" fmla="*/ 8172394 w 8613217"/>
                <a:gd name="connsiteY19-9326" fmla="*/ 2496877 h 6281670"/>
                <a:gd name="connsiteX20-9327" fmla="*/ 7882325 w 8613217"/>
                <a:gd name="connsiteY20-9328" fmla="*/ 1811077 h 6281670"/>
                <a:gd name="connsiteX21-9329" fmla="*/ 7854059 w 8613217"/>
                <a:gd name="connsiteY21-9330" fmla="*/ 1889820 h 6281670"/>
                <a:gd name="connsiteX22-9331" fmla="*/ 7732917 w 8613217"/>
                <a:gd name="connsiteY22-9332" fmla="*/ 2389195 h 6281670"/>
                <a:gd name="connsiteX23-9333" fmla="*/ 7607736 w 8613217"/>
                <a:gd name="connsiteY23-9334" fmla="*/ 2746565 h 6281670"/>
                <a:gd name="connsiteX24-9335" fmla="*/ 7178354 w 8613217"/>
                <a:gd name="connsiteY24-9336" fmla="*/ 3424962 h 6281670"/>
                <a:gd name="connsiteX25-9337" fmla="*/ 7050481 w 8613217"/>
                <a:gd name="connsiteY25-9338" fmla="*/ 3653113 h 6281670"/>
                <a:gd name="connsiteX26-9339" fmla="*/ 7022888 w 8613217"/>
                <a:gd name="connsiteY26-9340" fmla="*/ 3873861 h 6281670"/>
                <a:gd name="connsiteX27-9341" fmla="*/ 7057884 w 8613217"/>
                <a:gd name="connsiteY27-9342" fmla="*/ 3889341 h 6281670"/>
                <a:gd name="connsiteX28-9343" fmla="*/ 7311611 w 8613217"/>
                <a:gd name="connsiteY28-9344" fmla="*/ 3701570 h 6281670"/>
                <a:gd name="connsiteX29-9345" fmla="*/ 7883672 w 8613217"/>
                <a:gd name="connsiteY29-9346" fmla="*/ 2875784 h 6281670"/>
                <a:gd name="connsiteX30-9347" fmla="*/ 7909246 w 8613217"/>
                <a:gd name="connsiteY30-9348" fmla="*/ 2790311 h 6281670"/>
                <a:gd name="connsiteX31-9349" fmla="*/ 7835888 w 8613217"/>
                <a:gd name="connsiteY31-9350" fmla="*/ 3051440 h 6281670"/>
                <a:gd name="connsiteX32-9351" fmla="*/ 7279306 w 8613217"/>
                <a:gd name="connsiteY32-9352" fmla="*/ 3802522 h 6281670"/>
                <a:gd name="connsiteX33-9353" fmla="*/ 6992603 w 8613217"/>
                <a:gd name="connsiteY33-9354" fmla="*/ 4017213 h 6281670"/>
                <a:gd name="connsiteX34-9355" fmla="*/ 6713302 w 8613217"/>
                <a:gd name="connsiteY34-9356" fmla="*/ 4190851 h 6281670"/>
                <a:gd name="connsiteX35-9357" fmla="*/ 6627830 w 8613217"/>
                <a:gd name="connsiteY35-9358" fmla="*/ 4239308 h 6281670"/>
                <a:gd name="connsiteX36-9359" fmla="*/ 6605620 w 8613217"/>
                <a:gd name="connsiteY36-9360" fmla="*/ 4251422 h 6281670"/>
                <a:gd name="connsiteX37-9361" fmla="*/ 6226714 w 8613217"/>
                <a:gd name="connsiteY37-9362" fmla="*/ 4447268 h 6281670"/>
                <a:gd name="connsiteX38-9363" fmla="*/ 5314782 w 8613217"/>
                <a:gd name="connsiteY38-9364" fmla="*/ 4943279 h 6281670"/>
                <a:gd name="connsiteX39-9365" fmla="*/ 5158643 w 8613217"/>
                <a:gd name="connsiteY39-9366" fmla="*/ 5046250 h 6281670"/>
                <a:gd name="connsiteX40-9367" fmla="*/ 5162681 w 8613217"/>
                <a:gd name="connsiteY40-9368" fmla="*/ 5025387 h 6281670"/>
                <a:gd name="connsiteX41-9369" fmla="*/ 5227290 w 8613217"/>
                <a:gd name="connsiteY41-9370" fmla="*/ 4323434 h 6281670"/>
                <a:gd name="connsiteX42-9371" fmla="*/ 5106148 w 8613217"/>
                <a:gd name="connsiteY42-9372" fmla="*/ 3860401 h 6281670"/>
                <a:gd name="connsiteX43-9373" fmla="*/ 5139799 w 8613217"/>
                <a:gd name="connsiteY43-9374" fmla="*/ 3818675 h 6281670"/>
                <a:gd name="connsiteX44-9375" fmla="*/ 5695034 w 8613217"/>
                <a:gd name="connsiteY44-9376" fmla="*/ 3194119 h 6281670"/>
                <a:gd name="connsiteX45-9377" fmla="*/ 5830983 w 8613217"/>
                <a:gd name="connsiteY45-9378" fmla="*/ 3023174 h 6281670"/>
                <a:gd name="connsiteX46-9379" fmla="*/ 5873382 w 8613217"/>
                <a:gd name="connsiteY46-9380" fmla="*/ 3008367 h 6281670"/>
                <a:gd name="connsiteX47-9381" fmla="*/ 5983083 w 8613217"/>
                <a:gd name="connsiteY47-9382" fmla="*/ 3009040 h 6281670"/>
                <a:gd name="connsiteX48-9383" fmla="*/ 6257000 w 8613217"/>
                <a:gd name="connsiteY48-9384" fmla="*/ 2840787 h 6281670"/>
                <a:gd name="connsiteX49-9385" fmla="*/ 6605620 w 8613217"/>
                <a:gd name="connsiteY49-9386" fmla="*/ 2172485 h 6281670"/>
                <a:gd name="connsiteX50-9387" fmla="*/ 6623118 w 8613217"/>
                <a:gd name="connsiteY50-9388" fmla="*/ 1339969 h 6281670"/>
                <a:gd name="connsiteX51-9389" fmla="*/ 6528224 w 8613217"/>
                <a:gd name="connsiteY51-9390" fmla="*/ 660899 h 6281670"/>
                <a:gd name="connsiteX52-9391" fmla="*/ 6514091 w 8613217"/>
                <a:gd name="connsiteY52-9392" fmla="*/ 520239 h 6281670"/>
                <a:gd name="connsiteX53-9393" fmla="*/ 6493900 w 8613217"/>
                <a:gd name="connsiteY53-9394" fmla="*/ 546486 h 6281670"/>
                <a:gd name="connsiteX54-9395" fmla="*/ 6244212 w 8613217"/>
                <a:gd name="connsiteY54-9396" fmla="*/ 975869 h 6281670"/>
                <a:gd name="connsiteX55-9397" fmla="*/ 5935300 w 8613217"/>
                <a:gd name="connsiteY55-9398" fmla="*/ 1788868 h 6281670"/>
                <a:gd name="connsiteX56-9399" fmla="*/ 5707148 w 8613217"/>
                <a:gd name="connsiteY56-9400" fmla="*/ 2531874 h 6281670"/>
                <a:gd name="connsiteX57-9401" fmla="*/ 5679555 w 8613217"/>
                <a:gd name="connsiteY57-9402" fmla="*/ 2738489 h 6281670"/>
                <a:gd name="connsiteX58-9403" fmla="*/ 5734069 w 8613217"/>
                <a:gd name="connsiteY58-9404" fmla="*/ 2914818 h 6281670"/>
                <a:gd name="connsiteX59-9405" fmla="*/ 5963566 w 8613217"/>
                <a:gd name="connsiteY59-9406" fmla="*/ 2599175 h 6281670"/>
                <a:gd name="connsiteX60-9407" fmla="*/ 6141914 w 8613217"/>
                <a:gd name="connsiteY60-9408" fmla="*/ 2254593 h 6281670"/>
                <a:gd name="connsiteX61-9409" fmla="*/ 6262384 w 8613217"/>
                <a:gd name="connsiteY61-9410" fmla="*/ 1884436 h 6281670"/>
                <a:gd name="connsiteX62-9411" fmla="*/ 6343145 w 8613217"/>
                <a:gd name="connsiteY62-9412" fmla="*/ 1508222 h 6281670"/>
                <a:gd name="connsiteX63-9413" fmla="*/ 6310167 w 8613217"/>
                <a:gd name="connsiteY63-9414" fmla="*/ 1747814 h 6281670"/>
                <a:gd name="connsiteX64-9415" fmla="*/ 6045001 w 8613217"/>
                <a:gd name="connsiteY64-9416" fmla="*/ 2568890 h 6281670"/>
                <a:gd name="connsiteX65-9417" fmla="*/ 5560432 w 8613217"/>
                <a:gd name="connsiteY65-9418" fmla="*/ 3235173 h 6281670"/>
                <a:gd name="connsiteX66-9419" fmla="*/ 5096726 w 8613217"/>
                <a:gd name="connsiteY66-9420" fmla="*/ 3741278 h 6281670"/>
                <a:gd name="connsiteX67-9421" fmla="*/ 5067113 w 8613217"/>
                <a:gd name="connsiteY67-9422" fmla="*/ 3767525 h 6281670"/>
                <a:gd name="connsiteX68-9423" fmla="*/ 4911647 w 8613217"/>
                <a:gd name="connsiteY68-9424" fmla="*/ 3459959 h 6281670"/>
                <a:gd name="connsiteX69-9425" fmla="*/ 4890784 w 8613217"/>
                <a:gd name="connsiteY69-9426" fmla="*/ 3404099 h 6281670"/>
                <a:gd name="connsiteX70-9427" fmla="*/ 4952701 w 8613217"/>
                <a:gd name="connsiteY70-9428" fmla="*/ 2717626 h 6281670"/>
                <a:gd name="connsiteX71-9429" fmla="*/ 5173449 w 8613217"/>
                <a:gd name="connsiteY71-9430" fmla="*/ 2368332 h 6281670"/>
                <a:gd name="connsiteX72-9431" fmla="*/ 5481689 w 8613217"/>
                <a:gd name="connsiteY72-9432" fmla="*/ 1759928 h 6281670"/>
                <a:gd name="connsiteX73-9433" fmla="*/ 5514667 w 8613217"/>
                <a:gd name="connsiteY73-9434" fmla="*/ 1741757 h 6281670"/>
                <a:gd name="connsiteX74-9435" fmla="*/ 5803389 w 8613217"/>
                <a:gd name="connsiteY74-9436" fmla="*/ 1570812 h 6281670"/>
                <a:gd name="connsiteX75-9437" fmla="*/ 5822907 w 8613217"/>
                <a:gd name="connsiteY75-9438" fmla="*/ 1095665 h 6281670"/>
                <a:gd name="connsiteX76-9439" fmla="*/ 5540241 w 8613217"/>
                <a:gd name="connsiteY76-9440" fmla="*/ 601000 h 6281670"/>
                <a:gd name="connsiteX77-9441" fmla="*/ 5514667 w 8613217"/>
                <a:gd name="connsiteY77-9442" fmla="*/ 600327 h 6281670"/>
                <a:gd name="connsiteX78-9443" fmla="*/ 5421791 w 8613217"/>
                <a:gd name="connsiteY78-9444" fmla="*/ 697914 h 6281670"/>
                <a:gd name="connsiteX79-9445" fmla="*/ 5124319 w 8613217"/>
                <a:gd name="connsiteY79-9446" fmla="*/ 1196617 h 6281670"/>
                <a:gd name="connsiteX80-9447" fmla="*/ 5316801 w 8613217"/>
                <a:gd name="connsiteY80-9448" fmla="*/ 1686570 h 6281670"/>
                <a:gd name="connsiteX81-9449" fmla="*/ 5361220 w 8613217"/>
                <a:gd name="connsiteY81-9450" fmla="*/ 1669072 h 6281670"/>
                <a:gd name="connsiteX82-9451" fmla="*/ 5461499 w 8613217"/>
                <a:gd name="connsiteY82-9452" fmla="*/ 1248439 h 6281670"/>
                <a:gd name="connsiteX83-9453" fmla="*/ 5491784 w 8613217"/>
                <a:gd name="connsiteY83-9454" fmla="*/ 1043170 h 6281670"/>
                <a:gd name="connsiteX84-9455" fmla="*/ 5497841 w 8613217"/>
                <a:gd name="connsiteY84-9456" fmla="*/ 1081532 h 6281670"/>
                <a:gd name="connsiteX85-9457" fmla="*/ 5481016 w 8613217"/>
                <a:gd name="connsiteY85-9458" fmla="*/ 1353429 h 6281670"/>
                <a:gd name="connsiteX86-9459" fmla="*/ 5415734 w 8613217"/>
                <a:gd name="connsiteY86-9460" fmla="*/ 1727624 h 6281670"/>
                <a:gd name="connsiteX87-9461" fmla="*/ 5151240 w 8613217"/>
                <a:gd name="connsiteY87-9462" fmla="*/ 2245171 h 6281670"/>
                <a:gd name="connsiteX88-9463" fmla="*/ 4908282 w 8613217"/>
                <a:gd name="connsiteY88-9464" fmla="*/ 2596483 h 6281670"/>
                <a:gd name="connsiteX89-9465" fmla="*/ 4750124 w 8613217"/>
                <a:gd name="connsiteY89-9466" fmla="*/ 2989523 h 6281670"/>
                <a:gd name="connsiteX90-9467" fmla="*/ 4737337 w 8613217"/>
                <a:gd name="connsiteY90-9468" fmla="*/ 3162487 h 6281670"/>
                <a:gd name="connsiteX91-9469" fmla="*/ 4680804 w 8613217"/>
                <a:gd name="connsiteY91-9470" fmla="*/ 3076341 h 6281670"/>
                <a:gd name="connsiteX92-9471" fmla="*/ 4591293 w 8613217"/>
                <a:gd name="connsiteY92-9472" fmla="*/ 2915491 h 6281670"/>
                <a:gd name="connsiteX93-9473" fmla="*/ 4552259 w 8613217"/>
                <a:gd name="connsiteY93-9474" fmla="*/ 2838095 h 6281670"/>
                <a:gd name="connsiteX94-9475" fmla="*/ 4404869 w 8613217"/>
                <a:gd name="connsiteY94-9476" fmla="*/ 2499569 h 6281670"/>
                <a:gd name="connsiteX95-9477" fmla="*/ 4425059 w 8613217"/>
                <a:gd name="connsiteY95-9478" fmla="*/ 2408713 h 6281670"/>
                <a:gd name="connsiteX96-9479" fmla="*/ 4497071 w 8613217"/>
                <a:gd name="connsiteY96-9480" fmla="*/ 2304396 h 6281670"/>
                <a:gd name="connsiteX97-9481" fmla="*/ 4551585 w 8613217"/>
                <a:gd name="connsiteY97-9482" fmla="*/ 2152968 h 6281670"/>
                <a:gd name="connsiteX98-9483" fmla="*/ 4741375 w 8613217"/>
                <a:gd name="connsiteY98-9484" fmla="*/ 1413327 h 6281670"/>
                <a:gd name="connsiteX99-9485" fmla="*/ 4929146 w 8613217"/>
                <a:gd name="connsiteY99-9486" fmla="*/ 819730 h 6281670"/>
                <a:gd name="connsiteX100-9487" fmla="*/ 5233347 w 8613217"/>
                <a:gd name="connsiteY100-9488" fmla="*/ 28940 h 6281670"/>
                <a:gd name="connsiteX101-9489" fmla="*/ 5238058 w 8613217"/>
                <a:gd name="connsiteY101-9490" fmla="*/ 0 h 6281670"/>
                <a:gd name="connsiteX102-9491" fmla="*/ 4976929 w 8613217"/>
                <a:gd name="connsiteY102-9492" fmla="*/ 159504 h 6281670"/>
                <a:gd name="connsiteX103-9493" fmla="*/ 4204984 w 8613217"/>
                <a:gd name="connsiteY103-9494" fmla="*/ 890396 h 6281670"/>
                <a:gd name="connsiteX104-9495" fmla="*/ 3943182 w 8613217"/>
                <a:gd name="connsiteY104-9496" fmla="*/ 2139508 h 6281670"/>
                <a:gd name="connsiteX105-9497" fmla="*/ 4076438 w 8613217"/>
                <a:gd name="connsiteY105-9498" fmla="*/ 2389868 h 6281670"/>
                <a:gd name="connsiteX106-9499" fmla="*/ 4215079 w 8613217"/>
                <a:gd name="connsiteY106-9500" fmla="*/ 2474668 h 6281670"/>
                <a:gd name="connsiteX107-9501" fmla="*/ 4244018 w 8613217"/>
                <a:gd name="connsiteY107-9502" fmla="*/ 2445055 h 6281670"/>
                <a:gd name="connsiteX108-9503" fmla="*/ 4230558 w 8613217"/>
                <a:gd name="connsiteY108-9504" fmla="*/ 1718875 h 6281670"/>
                <a:gd name="connsiteX109-9505" fmla="*/ 4411599 w 8613217"/>
                <a:gd name="connsiteY109-9506" fmla="*/ 1186522 h 6281670"/>
                <a:gd name="connsiteX110-9507" fmla="*/ 4552259 w 8613217"/>
                <a:gd name="connsiteY110-9508" fmla="*/ 934815 h 6281670"/>
                <a:gd name="connsiteX111-9509" fmla="*/ 4572449 w 8613217"/>
                <a:gd name="connsiteY111-9510" fmla="*/ 920008 h 6281670"/>
                <a:gd name="connsiteX112-9511" fmla="*/ 4553604 w 8613217"/>
                <a:gd name="connsiteY112-9512" fmla="*/ 956351 h 6281670"/>
                <a:gd name="connsiteX113-9513" fmla="*/ 4390735 w 8613217"/>
                <a:gd name="connsiteY113-9514" fmla="*/ 1302280 h 6281670"/>
                <a:gd name="connsiteX114-9515" fmla="*/ 4340260 w 8613217"/>
                <a:gd name="connsiteY114-9516" fmla="*/ 2524471 h 6281670"/>
                <a:gd name="connsiteX115-9517" fmla="*/ 4501109 w 8613217"/>
                <a:gd name="connsiteY115-9518" fmla="*/ 2892609 h 6281670"/>
                <a:gd name="connsiteX116-9519" fmla="*/ 4692918 w 8613217"/>
                <a:gd name="connsiteY116-9520" fmla="*/ 3241230 h 6281670"/>
                <a:gd name="connsiteX117-9521" fmla="*/ 4992409 w 8613217"/>
                <a:gd name="connsiteY117-9522" fmla="*/ 3809925 h 6281670"/>
                <a:gd name="connsiteX118-9523" fmla="*/ 5000485 w 8613217"/>
                <a:gd name="connsiteY118-9524" fmla="*/ 3847614 h 6281670"/>
                <a:gd name="connsiteX119-9525" fmla="*/ 4993755 w 8613217"/>
                <a:gd name="connsiteY119-9526" fmla="*/ 3855017 h 6281670"/>
                <a:gd name="connsiteX120-9527" fmla="*/ 4993082 w 8613217"/>
                <a:gd name="connsiteY120-9528" fmla="*/ 3855690 h 6281670"/>
                <a:gd name="connsiteX121-9529" fmla="*/ 4982313 w 8613217"/>
                <a:gd name="connsiteY121-9530" fmla="*/ 3867131 h 6281670"/>
                <a:gd name="connsiteX122-9531" fmla="*/ 4626290 w 8613217"/>
                <a:gd name="connsiteY122-9532" fmla="*/ 4274977 h 6281670"/>
                <a:gd name="connsiteX123-9533" fmla="*/ 4180755 w 8613217"/>
                <a:gd name="connsiteY123-9534" fmla="*/ 4968853 h 6281670"/>
                <a:gd name="connsiteX124-9535" fmla="*/ 4071727 w 8613217"/>
                <a:gd name="connsiteY124-9536" fmla="*/ 5853192 h 6281670"/>
                <a:gd name="connsiteX125-9537" fmla="*/ 4040769 w 8613217"/>
                <a:gd name="connsiteY125-9538" fmla="*/ 5907706 h 6281670"/>
                <a:gd name="connsiteX126-9539" fmla="*/ 4005099 w 8613217"/>
                <a:gd name="connsiteY126-9540" fmla="*/ 5881459 h 6281670"/>
                <a:gd name="connsiteX127-9541" fmla="*/ 4007791 w 8613217"/>
                <a:gd name="connsiteY127-9542" fmla="*/ 5830983 h 6281670"/>
                <a:gd name="connsiteX128-9543" fmla="*/ 3990293 w 8613217"/>
                <a:gd name="connsiteY128-9544" fmla="*/ 5807427 h 6281670"/>
                <a:gd name="connsiteX129-9545" fmla="*/ 3964045 w 8613217"/>
                <a:gd name="connsiteY129-9546" fmla="*/ 5789256 h 6281670"/>
                <a:gd name="connsiteX130-9547" fmla="*/ 3941836 w 8613217"/>
                <a:gd name="connsiteY130-9548" fmla="*/ 5705129 h 6281670"/>
                <a:gd name="connsiteX131-9549" fmla="*/ 3908185 w 8613217"/>
                <a:gd name="connsiteY131-9550" fmla="*/ 5236040 h 6281670"/>
                <a:gd name="connsiteX132-9551" fmla="*/ 3918953 w 8613217"/>
                <a:gd name="connsiteY132-9552" fmla="*/ 4237288 h 6281670"/>
                <a:gd name="connsiteX133-9553" fmla="*/ 3786370 w 8613217"/>
                <a:gd name="connsiteY133-9554" fmla="*/ 3122779 h 6281670"/>
                <a:gd name="connsiteX134-9555" fmla="*/ 3570333 w 8613217"/>
                <a:gd name="connsiteY134-9556" fmla="*/ 2570236 h 6281670"/>
                <a:gd name="connsiteX135-9557" fmla="*/ 3563603 w 8613217"/>
                <a:gd name="connsiteY135-9558" fmla="*/ 2556776 h 6281670"/>
                <a:gd name="connsiteX136-9559" fmla="*/ 3556872 w 8613217"/>
                <a:gd name="connsiteY136-9560" fmla="*/ 2543315 h 6281670"/>
                <a:gd name="connsiteX137-9561" fmla="*/ 3531298 w 8613217"/>
                <a:gd name="connsiteY137-9562" fmla="*/ 2494185 h 6281670"/>
                <a:gd name="connsiteX138-9563" fmla="*/ 3525241 w 8613217"/>
                <a:gd name="connsiteY138-9564" fmla="*/ 2482071 h 6281670"/>
                <a:gd name="connsiteX139-9565" fmla="*/ 3410829 w 8613217"/>
                <a:gd name="connsiteY139-9566" fmla="*/ 2273437 h 6281670"/>
                <a:gd name="connsiteX140-9567" fmla="*/ 3411502 w 8613217"/>
                <a:gd name="connsiteY140-9568" fmla="*/ 2229018 h 6281670"/>
                <a:gd name="connsiteX141-9569" fmla="*/ 3451209 w 8613217"/>
                <a:gd name="connsiteY141-9570" fmla="*/ 2126720 h 6281670"/>
                <a:gd name="connsiteX142-9571" fmla="*/ 3431692 w 8613217"/>
                <a:gd name="connsiteY142-9572" fmla="*/ 1895877 h 6281670"/>
                <a:gd name="connsiteX143-9573" fmla="*/ 3186715 w 8613217"/>
                <a:gd name="connsiteY143-9574" fmla="*/ 1401886 h 6281670"/>
                <a:gd name="connsiteX144-9575" fmla="*/ 2531874 w 8613217"/>
                <a:gd name="connsiteY144-9576" fmla="*/ 701952 h 6281670"/>
                <a:gd name="connsiteX145-9577" fmla="*/ 1731662 w 8613217"/>
                <a:gd name="connsiteY145-9578" fmla="*/ 39035 h 6281670"/>
                <a:gd name="connsiteX146-9579" fmla="*/ 1722913 w 8613217"/>
                <a:gd name="connsiteY146-9580" fmla="*/ 36343 h 6281670"/>
                <a:gd name="connsiteX147-9581" fmla="*/ 1723586 w 8613217"/>
                <a:gd name="connsiteY147-9582" fmla="*/ 47111 h 6281670"/>
                <a:gd name="connsiteX148-9583" fmla="*/ 1984042 w 8613217"/>
                <a:gd name="connsiteY148-9584" fmla="*/ 871552 h 6281670"/>
                <a:gd name="connsiteX149-9585" fmla="*/ 2773486 w 8613217"/>
                <a:gd name="connsiteY149-9586" fmla="*/ 2064130 h 6281670"/>
                <a:gd name="connsiteX150-9587" fmla="*/ 3058170 w 8613217"/>
                <a:gd name="connsiteY150-9588" fmla="*/ 2286897 h 6281670"/>
                <a:gd name="connsiteX151-9589" fmla="*/ 3235845 w 8613217"/>
                <a:gd name="connsiteY151-9590" fmla="*/ 2329297 h 6281670"/>
                <a:gd name="connsiteX152-9591" fmla="*/ 3256709 w 8613217"/>
                <a:gd name="connsiteY152-9592" fmla="*/ 2294974 h 6281670"/>
                <a:gd name="connsiteX153-9593" fmla="*/ 3083072 w 8613217"/>
                <a:gd name="connsiteY153-9594" fmla="*/ 1999521 h 6281670"/>
                <a:gd name="connsiteX154-9595" fmla="*/ 2450440 w 8613217"/>
                <a:gd name="connsiteY154-9596" fmla="*/ 1092973 h 6281670"/>
                <a:gd name="connsiteX155-9597" fmla="*/ 2432941 w 8613217"/>
                <a:gd name="connsiteY155-9598" fmla="*/ 1062014 h 6281670"/>
                <a:gd name="connsiteX156-9599" fmla="*/ 2454478 w 8613217"/>
                <a:gd name="connsiteY156-9600" fmla="*/ 1076820 h 6281670"/>
                <a:gd name="connsiteX157-9601" fmla="*/ 2967986 w 8613217"/>
                <a:gd name="connsiteY157-9602" fmla="*/ 1739738 h 6281670"/>
                <a:gd name="connsiteX158-9603" fmla="*/ 3266131 w 8613217"/>
                <a:gd name="connsiteY158-9604" fmla="*/ 2175850 h 6281670"/>
                <a:gd name="connsiteX159-9605" fmla="*/ 3457939 w 8613217"/>
                <a:gd name="connsiteY159-9606" fmla="*/ 2509665 h 6281670"/>
                <a:gd name="connsiteX160-9607" fmla="*/ 3464670 w 8613217"/>
                <a:gd name="connsiteY160-9608" fmla="*/ 2523125 h 6281670"/>
                <a:gd name="connsiteX161-9609" fmla="*/ 3471400 w 8613217"/>
                <a:gd name="connsiteY161-9610" fmla="*/ 2536585 h 6281670"/>
                <a:gd name="connsiteX162-9611" fmla="*/ 3478130 w 8613217"/>
                <a:gd name="connsiteY162-9612" fmla="*/ 2550045 h 6281670"/>
                <a:gd name="connsiteX163-9613" fmla="*/ 3484860 w 8613217"/>
                <a:gd name="connsiteY163-9614" fmla="*/ 2563506 h 6281670"/>
                <a:gd name="connsiteX164-9615" fmla="*/ 3491590 w 8613217"/>
                <a:gd name="connsiteY164-9616" fmla="*/ 2576966 h 6281670"/>
                <a:gd name="connsiteX165-9617" fmla="*/ 3504378 w 8613217"/>
                <a:gd name="connsiteY165-9618" fmla="*/ 2605906 h 6281670"/>
                <a:gd name="connsiteX166-9619" fmla="*/ 3733875 w 8613217"/>
                <a:gd name="connsiteY166-9620" fmla="*/ 3249979 h 6281670"/>
                <a:gd name="connsiteX167-9621" fmla="*/ 3823385 w 8613217"/>
                <a:gd name="connsiteY167-9622" fmla="*/ 4359777 h 6281670"/>
                <a:gd name="connsiteX168-9623" fmla="*/ 3816655 w 8613217"/>
                <a:gd name="connsiteY168-9624" fmla="*/ 4369199 h 6281670"/>
                <a:gd name="connsiteX169-9625" fmla="*/ 3800503 w 8613217"/>
                <a:gd name="connsiteY169-9626" fmla="*/ 4322761 h 6281670"/>
                <a:gd name="connsiteX170-9627" fmla="*/ 3407464 w 8613217"/>
                <a:gd name="connsiteY170-9628" fmla="*/ 3663208 h 6281670"/>
                <a:gd name="connsiteX171-9629" fmla="*/ 2516395 w 8613217"/>
                <a:gd name="connsiteY171-9630" fmla="*/ 2980101 h 6281670"/>
                <a:gd name="connsiteX172-9631" fmla="*/ 2502934 w 8613217"/>
                <a:gd name="connsiteY172-9632" fmla="*/ 2971351 h 6281670"/>
                <a:gd name="connsiteX173-9633" fmla="*/ 2390541 w 8613217"/>
                <a:gd name="connsiteY173-9634" fmla="*/ 2898666 h 6281670"/>
                <a:gd name="connsiteX174-9635" fmla="*/ 2247863 w 8613217"/>
                <a:gd name="connsiteY174-9636" fmla="*/ 2802425 h 6281670"/>
                <a:gd name="connsiteX175-9637" fmla="*/ 2055381 w 8613217"/>
                <a:gd name="connsiteY175-9638" fmla="*/ 2665131 h 6281670"/>
                <a:gd name="connsiteX176-9639" fmla="*/ 1471879 w 8613217"/>
                <a:gd name="connsiteY176-9640" fmla="*/ 2148930 h 6281670"/>
                <a:gd name="connsiteX177-9641" fmla="*/ 1461111 w 8613217"/>
                <a:gd name="connsiteY177-9642" fmla="*/ 2109895 h 6281670"/>
                <a:gd name="connsiteX178-9643" fmla="*/ 1501492 w 8613217"/>
                <a:gd name="connsiteY178-9644" fmla="*/ 1918759 h 6281670"/>
                <a:gd name="connsiteX179-9645" fmla="*/ 1395155 w 8613217"/>
                <a:gd name="connsiteY179-9646" fmla="*/ 1570812 h 6281670"/>
                <a:gd name="connsiteX180-9647" fmla="*/ 937507 w 8613217"/>
                <a:gd name="connsiteY180-9648" fmla="*/ 860783 h 6281670"/>
                <a:gd name="connsiteX181-9649" fmla="*/ 682435 w 8613217"/>
                <a:gd name="connsiteY181-9650" fmla="*/ 471109 h 6281670"/>
                <a:gd name="connsiteX182-9651" fmla="*/ 590905 w 8613217"/>
                <a:gd name="connsiteY182-9652" fmla="*/ 214691 h 6281670"/>
                <a:gd name="connsiteX183-9653" fmla="*/ 581483 w 8613217"/>
                <a:gd name="connsiteY183-9654" fmla="*/ 222767 h 6281670"/>
                <a:gd name="connsiteX184-9655" fmla="*/ 555909 w 8613217"/>
                <a:gd name="connsiteY184-9656" fmla="*/ 262475 h 6281670"/>
                <a:gd name="connsiteX185-9657" fmla="*/ 423998 w 8613217"/>
                <a:gd name="connsiteY185-9658" fmla="*/ 619845 h 6281670"/>
                <a:gd name="connsiteX186-9659" fmla="*/ 443515 w 8613217"/>
                <a:gd name="connsiteY186-9660" fmla="*/ 1227575 h 6281670"/>
                <a:gd name="connsiteX187-9661" fmla="*/ 806942 w 8613217"/>
                <a:gd name="connsiteY187-9662" fmla="*/ 1996156 h 6281670"/>
                <a:gd name="connsiteX188-9663" fmla="*/ 1087589 w 8613217"/>
                <a:gd name="connsiteY188-9664" fmla="*/ 2216231 h 6281670"/>
                <a:gd name="connsiteX189-9665" fmla="*/ 1317086 w 8613217"/>
                <a:gd name="connsiteY189-9666" fmla="*/ 2233729 h 6281670"/>
                <a:gd name="connsiteX190-9667" fmla="*/ 1327181 w 8613217"/>
                <a:gd name="connsiteY190-9668" fmla="*/ 2198060 h 6281670"/>
                <a:gd name="connsiteX191-9669" fmla="*/ 816364 w 8613217"/>
                <a:gd name="connsiteY191-9670" fmla="*/ 1324489 h 6281670"/>
                <a:gd name="connsiteX192-9671" fmla="*/ 702625 w 8613217"/>
                <a:gd name="connsiteY192-9672" fmla="*/ 1031056 h 6281670"/>
                <a:gd name="connsiteX193-9673" fmla="*/ 767908 w 8613217"/>
                <a:gd name="connsiteY193-9674" fmla="*/ 1173061 h 6281670"/>
                <a:gd name="connsiteX194-9675" fmla="*/ 1444285 w 8613217"/>
                <a:gd name="connsiteY194-9676" fmla="*/ 2226326 h 6281670"/>
                <a:gd name="connsiteX195-9677" fmla="*/ 2209501 w 8613217"/>
                <a:gd name="connsiteY195-9678" fmla="*/ 2876457 h 6281670"/>
                <a:gd name="connsiteX196-9679" fmla="*/ 2308434 w 8613217"/>
                <a:gd name="connsiteY196-9680" fmla="*/ 2939720 h 6281670"/>
                <a:gd name="connsiteX197-9681" fmla="*/ 2340738 w 8613217"/>
                <a:gd name="connsiteY197-9682" fmla="*/ 2972025 h 6281670"/>
                <a:gd name="connsiteX198-9683" fmla="*/ 2302377 w 8613217"/>
                <a:gd name="connsiteY198-9684" fmla="*/ 2972025 h 6281670"/>
                <a:gd name="connsiteX199-9685" fmla="*/ 2266034 w 8613217"/>
                <a:gd name="connsiteY199-9686" fmla="*/ 2967313 h 6281670"/>
                <a:gd name="connsiteX200-9687" fmla="*/ 1817807 w 8613217"/>
                <a:gd name="connsiteY200-9688" fmla="*/ 3025866 h 6281670"/>
                <a:gd name="connsiteX201-9689" fmla="*/ 1007500 w 8613217"/>
                <a:gd name="connsiteY201-9690" fmla="*/ 3309877 h 6281670"/>
                <a:gd name="connsiteX202-9691" fmla="*/ 960389 w 8613217"/>
                <a:gd name="connsiteY202-9692" fmla="*/ 3293725 h 6281670"/>
                <a:gd name="connsiteX203-9693" fmla="*/ 446207 w 8613217"/>
                <a:gd name="connsiteY203-9694" fmla="*/ 3134221 h 6281670"/>
                <a:gd name="connsiteX204-9695" fmla="*/ 217383 w 8613217"/>
                <a:gd name="connsiteY204-9696" fmla="*/ 3227096 h 6281670"/>
                <a:gd name="connsiteX205-9697" fmla="*/ 0 w 8613217"/>
                <a:gd name="connsiteY205-9698" fmla="*/ 3236518 h 6281670"/>
                <a:gd name="connsiteX206-9699" fmla="*/ 0 w 8613217"/>
                <a:gd name="connsiteY206-9700" fmla="*/ 3330740 h 6281670"/>
                <a:gd name="connsiteX207-9701" fmla="*/ 9422 w 8613217"/>
                <a:gd name="connsiteY207-9702" fmla="*/ 3346892 h 6281670"/>
                <a:gd name="connsiteX208-9703" fmla="*/ 255072 w 8613217"/>
                <a:gd name="connsiteY208-9704" fmla="*/ 3717723 h 6281670"/>
                <a:gd name="connsiteX209-9705" fmla="*/ 747044 w 8613217"/>
                <a:gd name="connsiteY209-9706" fmla="*/ 3826078 h 6281670"/>
                <a:gd name="connsiteX210-9707" fmla="*/ 1016249 w 8613217"/>
                <a:gd name="connsiteY210-9708" fmla="*/ 3490244 h 6281670"/>
                <a:gd name="connsiteX211-9709" fmla="*/ 981253 w 8613217"/>
                <a:gd name="connsiteY211-9710" fmla="*/ 3461305 h 6281670"/>
                <a:gd name="connsiteX212-9711" fmla="*/ 563312 w 8613217"/>
                <a:gd name="connsiteY212-9712" fmla="*/ 3490917 h 6281670"/>
                <a:gd name="connsiteX213-9713" fmla="*/ 390347 w 8613217"/>
                <a:gd name="connsiteY213-9714" fmla="*/ 3460632 h 6281670"/>
                <a:gd name="connsiteX214-9715" fmla="*/ 489953 w 8613217"/>
                <a:gd name="connsiteY214-9716" fmla="*/ 3463997 h 6281670"/>
                <a:gd name="connsiteX215-9717" fmla="*/ 903183 w 8613217"/>
                <a:gd name="connsiteY215-9718" fmla="*/ 3408137 h 6281670"/>
                <a:gd name="connsiteX216-9719" fmla="*/ 1043170 w 8613217"/>
                <a:gd name="connsiteY216-9720" fmla="*/ 3372467 h 6281670"/>
                <a:gd name="connsiteX217-9721" fmla="*/ 1508895 w 8613217"/>
                <a:gd name="connsiteY217-9722" fmla="*/ 3218347 h 6281670"/>
                <a:gd name="connsiteX218-9723" fmla="*/ 1912029 w 8613217"/>
                <a:gd name="connsiteY218-9724" fmla="*/ 3101243 h 6281670"/>
                <a:gd name="connsiteX219-9725" fmla="*/ 1912029 w 8613217"/>
                <a:gd name="connsiteY219-9726" fmla="*/ 3101243 h 6281670"/>
                <a:gd name="connsiteX220-9727" fmla="*/ 1924816 w 8613217"/>
                <a:gd name="connsiteY220-9728" fmla="*/ 3099224 h 6281670"/>
                <a:gd name="connsiteX221-9729" fmla="*/ 1986061 w 8613217"/>
                <a:gd name="connsiteY221-9730" fmla="*/ 3087783 h 6281670"/>
                <a:gd name="connsiteX222-9731" fmla="*/ 1992791 w 8613217"/>
                <a:gd name="connsiteY222-9732" fmla="*/ 3087110 h 6281670"/>
                <a:gd name="connsiteX223-9733" fmla="*/ 2087013 w 8613217"/>
                <a:gd name="connsiteY223-9734" fmla="*/ 3074322 h 6281670"/>
                <a:gd name="connsiteX224-9735" fmla="*/ 2113933 w 8613217"/>
                <a:gd name="connsiteY224-9736" fmla="*/ 3072976 h 6281670"/>
                <a:gd name="connsiteX225-9737" fmla="*/ 2118644 w 8613217"/>
                <a:gd name="connsiteY225-9738" fmla="*/ 3064227 h 6281670"/>
                <a:gd name="connsiteX226-9739" fmla="*/ 2257958 w 8613217"/>
                <a:gd name="connsiteY226-9740" fmla="*/ 3064227 h 6281670"/>
                <a:gd name="connsiteX227-9741" fmla="*/ 2262669 w 8613217"/>
                <a:gd name="connsiteY227-9742" fmla="*/ 3072976 h 6281670"/>
                <a:gd name="connsiteX228-9743" fmla="*/ 2434960 w 8613217"/>
                <a:gd name="connsiteY228-9744" fmla="*/ 3101243 h 6281670"/>
                <a:gd name="connsiteX229-9745" fmla="*/ 2635518 w 8613217"/>
                <a:gd name="connsiteY229-9746" fmla="*/ 3164506 h 6281670"/>
                <a:gd name="connsiteX230-9747" fmla="*/ 3038653 w 8613217"/>
                <a:gd name="connsiteY230-9748" fmla="*/ 3453902 h 6281670"/>
                <a:gd name="connsiteX231-9749" fmla="*/ 3580428 w 8613217"/>
                <a:gd name="connsiteY231-9750" fmla="*/ 4087880 h 6281670"/>
                <a:gd name="connsiteX232-9751" fmla="*/ 3776274 w 8613217"/>
                <a:gd name="connsiteY232-9752" fmla="*/ 4626290 h 6281670"/>
                <a:gd name="connsiteX233-9753" fmla="*/ 3813963 w 8613217"/>
                <a:gd name="connsiteY233-9754" fmla="*/ 4802619 h 6281670"/>
                <a:gd name="connsiteX234-9755" fmla="*/ 3811944 w 8613217"/>
                <a:gd name="connsiteY234-9756" fmla="*/ 5407658 h 6281670"/>
                <a:gd name="connsiteX235-9757" fmla="*/ 3881265 w 8613217"/>
                <a:gd name="connsiteY235-9758" fmla="*/ 5874056 h 6281670"/>
                <a:gd name="connsiteX236-9759" fmla="*/ 3879919 w 8613217"/>
                <a:gd name="connsiteY236-9760" fmla="*/ 5898957 h 6281670"/>
                <a:gd name="connsiteX237-9761" fmla="*/ 3757430 w 8613217"/>
                <a:gd name="connsiteY237-9762" fmla="*/ 5946068 h 6281670"/>
                <a:gd name="connsiteX238-9763" fmla="*/ 3743970 w 8613217"/>
                <a:gd name="connsiteY238-9764" fmla="*/ 6053750 h 6281670"/>
                <a:gd name="connsiteX239-9765" fmla="*/ 3803195 w 8613217"/>
                <a:gd name="connsiteY239-9766" fmla="*/ 6092112 h 6281670"/>
                <a:gd name="connsiteX240-9767" fmla="*/ 3896071 w 8613217"/>
                <a:gd name="connsiteY240-9768" fmla="*/ 6023464 h 6281670"/>
                <a:gd name="connsiteX241-9769" fmla="*/ 3920972 w 8613217"/>
                <a:gd name="connsiteY241-9770" fmla="*/ 5996544 h 6281670"/>
                <a:gd name="connsiteX242-9771" fmla="*/ 3918953 w 8613217"/>
                <a:gd name="connsiteY242-9772" fmla="*/ 6053077 h 6281670"/>
                <a:gd name="connsiteX243-9773" fmla="*/ 3931741 w 8613217"/>
                <a:gd name="connsiteY243-9774" fmla="*/ 6077978 h 6281670"/>
                <a:gd name="connsiteX244-9775" fmla="*/ 3951931 w 8613217"/>
                <a:gd name="connsiteY244-9776" fmla="*/ 6055769 h 6281670"/>
                <a:gd name="connsiteX245-9777" fmla="*/ 3972121 w 8613217"/>
                <a:gd name="connsiteY245-9778" fmla="*/ 5988468 h 6281670"/>
                <a:gd name="connsiteX246-9779" fmla="*/ 3994331 w 8613217"/>
                <a:gd name="connsiteY246-9780" fmla="*/ 5968277 h 6281670"/>
                <a:gd name="connsiteX247-9781" fmla="*/ 4005099 w 8613217"/>
                <a:gd name="connsiteY247-9782" fmla="*/ 5995198 h 6281670"/>
                <a:gd name="connsiteX248-9783" fmla="*/ 4071054 w 8613217"/>
                <a:gd name="connsiteY248-9784" fmla="*/ 6040290 h 6281670"/>
                <a:gd name="connsiteX249-9785" fmla="*/ 4100667 w 8613217"/>
                <a:gd name="connsiteY249-9786" fmla="*/ 6026829 h 6281670"/>
                <a:gd name="connsiteX250-9787" fmla="*/ 4110089 w 8613217"/>
                <a:gd name="connsiteY250-9788" fmla="*/ 5993179 h 6281670"/>
                <a:gd name="connsiteX251-9789" fmla="*/ 4124895 w 8613217"/>
                <a:gd name="connsiteY251-9790" fmla="*/ 6032214 h 6281670"/>
                <a:gd name="connsiteX252-9791" fmla="*/ 4117492 w 8613217"/>
                <a:gd name="connsiteY252-9792" fmla="*/ 6106918 h 6281670"/>
                <a:gd name="connsiteX253-9793" fmla="*/ 4080476 w 8613217"/>
                <a:gd name="connsiteY253-9794" fmla="*/ 6141242 h 6281670"/>
                <a:gd name="connsiteX254-9795" fmla="*/ 4176717 w 8613217"/>
                <a:gd name="connsiteY254-9796" fmla="*/ 6189025 h 6281670"/>
                <a:gd name="connsiteX255-9797" fmla="*/ 4170660 w 8613217"/>
                <a:gd name="connsiteY255-9798" fmla="*/ 6271133 h 6281670"/>
                <a:gd name="connsiteX256-9799" fmla="*/ 4195562 w 8613217"/>
                <a:gd name="connsiteY256-9800" fmla="*/ 6277863 h 6281670"/>
                <a:gd name="connsiteX257-9801" fmla="*/ 4261517 w 8613217"/>
                <a:gd name="connsiteY257-9802" fmla="*/ 6267768 h 6281670"/>
                <a:gd name="connsiteX258-9803" fmla="*/ 4289784 w 8613217"/>
                <a:gd name="connsiteY258-9804" fmla="*/ 6247578 h 6281670"/>
                <a:gd name="connsiteX259-9805" fmla="*/ 4295840 w 8613217"/>
                <a:gd name="connsiteY259-9806" fmla="*/ 6204505 h 6281670"/>
                <a:gd name="connsiteX260-9807" fmla="*/ 4305936 w 8613217"/>
                <a:gd name="connsiteY260-9808" fmla="*/ 6182969 h 6281670"/>
                <a:gd name="connsiteX261-9809" fmla="*/ 4324107 w 8613217"/>
                <a:gd name="connsiteY261-9810" fmla="*/ 6199794 h 6281670"/>
                <a:gd name="connsiteX262-9811" fmla="*/ 4336894 w 8613217"/>
                <a:gd name="connsiteY262-9812" fmla="*/ 6230752 h 6281670"/>
                <a:gd name="connsiteX263-9813" fmla="*/ 4342951 w 8613217"/>
                <a:gd name="connsiteY263-9814" fmla="*/ 6226714 h 6281670"/>
                <a:gd name="connsiteX264-9815" fmla="*/ 4369872 w 8613217"/>
                <a:gd name="connsiteY264-9816" fmla="*/ 6185660 h 6281670"/>
                <a:gd name="connsiteX265-9817" fmla="*/ 4382659 w 8613217"/>
                <a:gd name="connsiteY265-9818" fmla="*/ 6234791 h 6281670"/>
                <a:gd name="connsiteX266-9819" fmla="*/ 4406888 w 8613217"/>
                <a:gd name="connsiteY266-9820" fmla="*/ 6265749 h 6281670"/>
                <a:gd name="connsiteX267-9821" fmla="*/ 4484284 w 8613217"/>
                <a:gd name="connsiteY267-9822" fmla="*/ 6275171 h 6281670"/>
                <a:gd name="connsiteX268-9823" fmla="*/ 4499090 w 8613217"/>
                <a:gd name="connsiteY268-9824" fmla="*/ 6272479 h 6281670"/>
                <a:gd name="connsiteX269-9825" fmla="*/ 4512551 w 8613217"/>
                <a:gd name="connsiteY269-9826" fmla="*/ 6181622 h 6281670"/>
                <a:gd name="connsiteX270-9827" fmla="*/ 4572449 w 8613217"/>
                <a:gd name="connsiteY270-9828" fmla="*/ 6153356 h 6281670"/>
                <a:gd name="connsiteX271-9829" fmla="*/ 4575814 w 8613217"/>
                <a:gd name="connsiteY271-9830" fmla="*/ 6127781 h 6281670"/>
                <a:gd name="connsiteX272-9831" fmla="*/ 4538125 w 8613217"/>
                <a:gd name="connsiteY272-9832" fmla="*/ 6076633 h 6281670"/>
                <a:gd name="connsiteX273-9833" fmla="*/ 4536779 w 8613217"/>
                <a:gd name="connsiteY273-9834" fmla="*/ 6042309 h 6281670"/>
                <a:gd name="connsiteX274-9835" fmla="*/ 4573122 w 8613217"/>
                <a:gd name="connsiteY274-9836" fmla="*/ 6032214 h 6281670"/>
                <a:gd name="connsiteX275-9837" fmla="*/ 4637731 w 8613217"/>
                <a:gd name="connsiteY275-9838" fmla="*/ 6051058 h 6281670"/>
                <a:gd name="connsiteX276-9839" fmla="*/ 4665997 w 8613217"/>
                <a:gd name="connsiteY276-9840" fmla="*/ 6029522 h 6281670"/>
                <a:gd name="connsiteX277-9841" fmla="*/ 4665997 w 8613217"/>
                <a:gd name="connsiteY277-9842" fmla="*/ 5985776 h 6281670"/>
                <a:gd name="connsiteX278-9843" fmla="*/ 4681477 w 8613217"/>
                <a:gd name="connsiteY278-9844" fmla="*/ 5966931 h 6281670"/>
                <a:gd name="connsiteX279-9845" fmla="*/ 4701667 w 8613217"/>
                <a:gd name="connsiteY279-9846" fmla="*/ 5981065 h 6281670"/>
                <a:gd name="connsiteX280-9847" fmla="*/ 4724550 w 8613217"/>
                <a:gd name="connsiteY280-9848" fmla="*/ 6054423 h 6281670"/>
                <a:gd name="connsiteX281-9849" fmla="*/ 4743394 w 8613217"/>
                <a:gd name="connsiteY281-9850" fmla="*/ 6073268 h 6281670"/>
                <a:gd name="connsiteX282-9851" fmla="*/ 4752143 w 8613217"/>
                <a:gd name="connsiteY282-9852" fmla="*/ 6050385 h 6281670"/>
                <a:gd name="connsiteX283-9853" fmla="*/ 4752143 w 8613217"/>
                <a:gd name="connsiteY283-9854" fmla="*/ 5996544 h 6281670"/>
                <a:gd name="connsiteX284-9855" fmla="*/ 4800600 w 8613217"/>
                <a:gd name="connsiteY284-9856" fmla="*/ 6046347 h 6281670"/>
                <a:gd name="connsiteX285-9857" fmla="*/ 4859825 w 8613217"/>
                <a:gd name="connsiteY285-9858" fmla="*/ 6088747 h 6281670"/>
                <a:gd name="connsiteX286-9859" fmla="*/ 4932511 w 8613217"/>
                <a:gd name="connsiteY286-9860" fmla="*/ 6036252 h 6281670"/>
                <a:gd name="connsiteX287-9861" fmla="*/ 4919050 w 8613217"/>
                <a:gd name="connsiteY287-9862" fmla="*/ 5940011 h 6281670"/>
                <a:gd name="connsiteX288-9863" fmla="*/ 4830213 w 8613217"/>
                <a:gd name="connsiteY288-9864" fmla="*/ 5933281 h 6281670"/>
                <a:gd name="connsiteX289-9865" fmla="*/ 4779064 w 8613217"/>
                <a:gd name="connsiteY289-9866" fmla="*/ 5876074 h 6281670"/>
                <a:gd name="connsiteX290-9867" fmla="*/ 4778391 w 8613217"/>
                <a:gd name="connsiteY290-9868" fmla="*/ 5829637 h 6281670"/>
                <a:gd name="connsiteX291-9869" fmla="*/ 5091342 w 8613217"/>
                <a:gd name="connsiteY291-9870" fmla="*/ 5236712 h 6281670"/>
                <a:gd name="connsiteX292-9871" fmla="*/ 5116243 w 8613217"/>
                <a:gd name="connsiteY292-9872" fmla="*/ 5202389 h 6281670"/>
                <a:gd name="connsiteX293-9873" fmla="*/ 5269690 w 8613217"/>
                <a:gd name="connsiteY293-9874" fmla="*/ 5086631 h 6281670"/>
                <a:gd name="connsiteX294-9875" fmla="*/ 5744837 w 8613217"/>
                <a:gd name="connsiteY294-9876" fmla="*/ 4795889 h 6281670"/>
                <a:gd name="connsiteX295-9877" fmla="*/ 5814830 w 8613217"/>
                <a:gd name="connsiteY295-9878" fmla="*/ 4775699 h 6281670"/>
                <a:gd name="connsiteX296-9879" fmla="*/ 6103553 w 8613217"/>
                <a:gd name="connsiteY296-9880" fmla="*/ 4765603 h 6281670"/>
                <a:gd name="connsiteX297-9881" fmla="*/ 7086824 w 8613217"/>
                <a:gd name="connsiteY297-9882" fmla="*/ 4811369 h 6281670"/>
                <a:gd name="connsiteX298-9883" fmla="*/ 7489959 w 8613217"/>
                <a:gd name="connsiteY298-9884" fmla="*/ 4805311 h 6281670"/>
                <a:gd name="connsiteX299-9885" fmla="*/ 7516880 w 8613217"/>
                <a:gd name="connsiteY299-9886" fmla="*/ 4801946 h 6281670"/>
                <a:gd name="connsiteX300-9887" fmla="*/ 7536397 w 8613217"/>
                <a:gd name="connsiteY300-9888" fmla="*/ 4800600 h 6281670"/>
                <a:gd name="connsiteX301-9889" fmla="*/ 7619850 w 8613217"/>
                <a:gd name="connsiteY301-9890" fmla="*/ 4791178 h 6281670"/>
                <a:gd name="connsiteX302-9891" fmla="*/ 7661577 w 8613217"/>
                <a:gd name="connsiteY302-9892" fmla="*/ 4813388 h 6281670"/>
                <a:gd name="connsiteX303-9893" fmla="*/ 7920014 w 8613217"/>
                <a:gd name="connsiteY303-9894" fmla="*/ 5004523 h 6281670"/>
                <a:gd name="connsiteX304-9895" fmla="*/ 8354780 w 8613217"/>
                <a:gd name="connsiteY304-9896" fmla="*/ 4830886 h 6281670"/>
                <a:gd name="connsiteX305-9897" fmla="*/ 8579567 w 8613217"/>
                <a:gd name="connsiteY305-9898" fmla="*/ 4409580 h 6281670"/>
                <a:gd name="connsiteX306-9899" fmla="*/ 8613217 w 8613217"/>
                <a:gd name="connsiteY306-9900" fmla="*/ 4250076 h 6281670"/>
                <a:gd name="connsiteX307-9901" fmla="*/ 8613217 w 8613217"/>
                <a:gd name="connsiteY307-9902" fmla="*/ 4196235 h 6281670"/>
                <a:gd name="connsiteX308-9903" fmla="*/ 8420062 w 8613217"/>
                <a:gd name="connsiteY308-9904" fmla="*/ 4211041 h 6281670"/>
                <a:gd name="connsiteX309-9905" fmla="*/ 4571776 w 8613217"/>
                <a:gd name="connsiteY309-9906" fmla="*/ 915970 h 6281670"/>
                <a:gd name="connsiteX310-9907" fmla="*/ 4583890 w 8613217"/>
                <a:gd name="connsiteY310-9908" fmla="*/ 888377 h 6281670"/>
                <a:gd name="connsiteX311-9909" fmla="*/ 4571776 w 8613217"/>
                <a:gd name="connsiteY311-9910" fmla="*/ 915970 h 6281670"/>
                <a:gd name="connsiteX312-9911" fmla="*/ 2362948 w 8613217"/>
                <a:gd name="connsiteY312-9912" fmla="*/ 965100 h 6281670"/>
                <a:gd name="connsiteX313-9913" fmla="*/ 2363621 w 8613217"/>
                <a:gd name="connsiteY313-9914" fmla="*/ 962408 h 6281670"/>
                <a:gd name="connsiteX314-9915" fmla="*/ 2368332 w 8613217"/>
                <a:gd name="connsiteY314-9916" fmla="*/ 967119 h 6281670"/>
                <a:gd name="connsiteX315-9917" fmla="*/ 2362948 w 8613217"/>
                <a:gd name="connsiteY315-9918" fmla="*/ 965100 h 6281670"/>
                <a:gd name="connsiteX316-9919" fmla="*/ 2435633 w 8613217"/>
                <a:gd name="connsiteY316-9920" fmla="*/ 1055284 h 6281670"/>
                <a:gd name="connsiteX317-9921" fmla="*/ 2426211 w 8613217"/>
                <a:gd name="connsiteY317-9922" fmla="*/ 1053265 h 6281670"/>
                <a:gd name="connsiteX318-9923" fmla="*/ 2370351 w 8613217"/>
                <a:gd name="connsiteY318-9924" fmla="*/ 968465 h 6281670"/>
                <a:gd name="connsiteX319-9925" fmla="*/ 2432268 w 8613217"/>
                <a:gd name="connsiteY319-9926" fmla="*/ 1045862 h 6281670"/>
                <a:gd name="connsiteX320-9927" fmla="*/ 2435633 w 8613217"/>
                <a:gd name="connsiteY320-9928" fmla="*/ 1055284 h 6281670"/>
                <a:gd name="connsiteX321-9929" fmla="*/ 695895 w 8613217"/>
                <a:gd name="connsiteY321-9930" fmla="*/ 1016922 h 6281670"/>
                <a:gd name="connsiteX322-9931" fmla="*/ 692530 w 8613217"/>
                <a:gd name="connsiteY322-9932" fmla="*/ 1005481 h 6281670"/>
                <a:gd name="connsiteX323-9933" fmla="*/ 695895 w 8613217"/>
                <a:gd name="connsiteY323-9934" fmla="*/ 1016922 h 6281670"/>
                <a:gd name="connsiteX324-9935" fmla="*/ 4511205 w 8613217"/>
                <a:gd name="connsiteY324-9936" fmla="*/ 6014042 h 6281670"/>
                <a:gd name="connsiteX325-9937" fmla="*/ 4537452 w 8613217"/>
                <a:gd name="connsiteY325-9938" fmla="*/ 5944049 h 6281670"/>
                <a:gd name="connsiteX326-9939" fmla="*/ 4511205 w 8613217"/>
                <a:gd name="connsiteY326-9940" fmla="*/ 6014042 h 6281670"/>
                <a:gd name="connsiteX327-9941" fmla="*/ 4750797 w 8613217"/>
                <a:gd name="connsiteY327-9942" fmla="*/ 5917128 h 6281670"/>
                <a:gd name="connsiteX328-9943" fmla="*/ 4741375 w 8613217"/>
                <a:gd name="connsiteY328-9944" fmla="*/ 5939338 h 6281670"/>
                <a:gd name="connsiteX329-9945" fmla="*/ 4732626 w 8613217"/>
                <a:gd name="connsiteY329-9946" fmla="*/ 5935300 h 6281670"/>
                <a:gd name="connsiteX330-9947" fmla="*/ 4727915 w 8613217"/>
                <a:gd name="connsiteY330-9948" fmla="*/ 5907706 h 6281670"/>
                <a:gd name="connsiteX331-9949" fmla="*/ 4750797 w 8613217"/>
                <a:gd name="connsiteY331-9950" fmla="*/ 5875402 h 6281670"/>
                <a:gd name="connsiteX332-9951" fmla="*/ 4750797 w 8613217"/>
                <a:gd name="connsiteY332-9952" fmla="*/ 5917128 h 6281670"/>
                <a:gd name="connsiteX333-9953" fmla="*/ 4875978 w 8613217"/>
                <a:gd name="connsiteY333-9954" fmla="*/ 5457461 h 6281670"/>
                <a:gd name="connsiteX334-9955" fmla="*/ 4616868 w 8613217"/>
                <a:gd name="connsiteY334-9956" fmla="*/ 5877421 h 6281670"/>
                <a:gd name="connsiteX335-9957" fmla="*/ 4562354 w 8613217"/>
                <a:gd name="connsiteY335-9958" fmla="*/ 5884824 h 6281670"/>
                <a:gd name="connsiteX336-9959" fmla="*/ 4880015 w 8613217"/>
                <a:gd name="connsiteY336-9960" fmla="*/ 5419772 h 6281670"/>
                <a:gd name="connsiteX337-9961" fmla="*/ 4875978 w 8613217"/>
                <a:gd name="connsiteY337-9962" fmla="*/ 5457461 h 6281670"/>
                <a:gd name="connsiteX338-9963" fmla="*/ 5020675 w 8613217"/>
                <a:gd name="connsiteY338-9964" fmla="*/ 5141145 h 6281670"/>
                <a:gd name="connsiteX339-9965" fmla="*/ 4989717 w 8613217"/>
                <a:gd name="connsiteY339-9966" fmla="*/ 5179506 h 6281670"/>
                <a:gd name="connsiteX340-9967" fmla="*/ 4445922 w 8613217"/>
                <a:gd name="connsiteY340-9968" fmla="*/ 5878767 h 6281670"/>
                <a:gd name="connsiteX341-9969" fmla="*/ 4415637 w 8613217"/>
                <a:gd name="connsiteY341-9970" fmla="*/ 5953471 h 6281670"/>
                <a:gd name="connsiteX342-9971" fmla="*/ 4357085 w 8613217"/>
                <a:gd name="connsiteY342-9972" fmla="*/ 6075286 h 6281670"/>
                <a:gd name="connsiteX343-9973" fmla="*/ 4338240 w 8613217"/>
                <a:gd name="connsiteY343-9974" fmla="*/ 6125762 h 6281670"/>
                <a:gd name="connsiteX344-9975" fmla="*/ 4322761 w 8613217"/>
                <a:gd name="connsiteY344-9976" fmla="*/ 6080671 h 6281670"/>
                <a:gd name="connsiteX345-9977" fmla="*/ 4306609 w 8613217"/>
                <a:gd name="connsiteY345-9978" fmla="*/ 6061826 h 6281670"/>
                <a:gd name="connsiteX346-9979" fmla="*/ 4295168 w 8613217"/>
                <a:gd name="connsiteY346-9980" fmla="*/ 6082689 h 6281670"/>
                <a:gd name="connsiteX347-9981" fmla="*/ 4292475 w 8613217"/>
                <a:gd name="connsiteY347-9982" fmla="*/ 6112302 h 6281670"/>
                <a:gd name="connsiteX348-9983" fmla="*/ 4277669 w 8613217"/>
                <a:gd name="connsiteY348-9984" fmla="*/ 6097496 h 6281670"/>
                <a:gd name="connsiteX349-9985" fmla="*/ 4183447 w 8613217"/>
                <a:gd name="connsiteY349-9986" fmla="*/ 5282478 h 6281670"/>
                <a:gd name="connsiteX350-9987" fmla="*/ 4412945 w 8613217"/>
                <a:gd name="connsiteY350-9988" fmla="*/ 4743394 h 6281670"/>
                <a:gd name="connsiteX351-9989" fmla="*/ 5036828 w 8613217"/>
                <a:gd name="connsiteY351-9990" fmla="*/ 3935106 h 6281670"/>
                <a:gd name="connsiteX352-9991" fmla="*/ 5054999 w 8613217"/>
                <a:gd name="connsiteY352-9992" fmla="*/ 3966064 h 6281670"/>
                <a:gd name="connsiteX353-9993" fmla="*/ 5020675 w 8613217"/>
                <a:gd name="connsiteY353-9994" fmla="*/ 5141145 h 6281670"/>
                <a:gd name="connsiteX0-9995" fmla="*/ 8420062 w 8613217"/>
                <a:gd name="connsiteY0-9996" fmla="*/ 4211041 h 6281670"/>
                <a:gd name="connsiteX1-9997" fmla="*/ 7990681 w 8613217"/>
                <a:gd name="connsiteY1-9998" fmla="*/ 4231232 h 6281670"/>
                <a:gd name="connsiteX2-9999" fmla="*/ 7630619 w 8613217"/>
                <a:gd name="connsiteY2-10000" fmla="*/ 4614849 h 6281670"/>
                <a:gd name="connsiteX3-10001" fmla="*/ 7659558 w 8613217"/>
                <a:gd name="connsiteY3-10002" fmla="*/ 4643788 h 6281670"/>
                <a:gd name="connsiteX4-10003" fmla="*/ 7859443 w 8613217"/>
                <a:gd name="connsiteY4-10004" fmla="*/ 4617541 h 6281670"/>
                <a:gd name="connsiteX5-10005" fmla="*/ 8222196 w 8613217"/>
                <a:gd name="connsiteY5-10006" fmla="*/ 4498418 h 6281670"/>
                <a:gd name="connsiteX6-10007" fmla="*/ 8236330 w 8613217"/>
                <a:gd name="connsiteY6-10008" fmla="*/ 4496398 h 6281670"/>
                <a:gd name="connsiteX7-10009" fmla="*/ 8228254 w 8613217"/>
                <a:gd name="connsiteY7-10010" fmla="*/ 4504475 h 6281670"/>
                <a:gd name="connsiteX8-10011" fmla="*/ 7670326 w 8613217"/>
                <a:gd name="connsiteY8-10012" fmla="*/ 4709743 h 6281670"/>
                <a:gd name="connsiteX9-10013" fmla="*/ 7436791 w 8613217"/>
                <a:gd name="connsiteY9-10014" fmla="*/ 4735318 h 6281670"/>
                <a:gd name="connsiteX10-10015" fmla="*/ 6759067 w 8613217"/>
                <a:gd name="connsiteY10-10016" fmla="*/ 4696956 h 6281670"/>
                <a:gd name="connsiteX11-10017" fmla="*/ 6037597 w 8613217"/>
                <a:gd name="connsiteY11-10018" fmla="*/ 4656576 h 6281670"/>
                <a:gd name="connsiteX12-10019" fmla="*/ 6023464 w 8613217"/>
                <a:gd name="connsiteY12-10020" fmla="*/ 4649172 h 6281670"/>
                <a:gd name="connsiteX13-10021" fmla="*/ 6361317 w 8613217"/>
                <a:gd name="connsiteY13-10022" fmla="*/ 4472170 h 6281670"/>
                <a:gd name="connsiteX14-10023" fmla="*/ 6783296 w 8613217"/>
                <a:gd name="connsiteY14-10024" fmla="*/ 4236616 h 6281670"/>
                <a:gd name="connsiteX15-10025" fmla="*/ 7066634 w 8613217"/>
                <a:gd name="connsiteY15-10026" fmla="*/ 4052210 h 6281670"/>
                <a:gd name="connsiteX16-10027" fmla="*/ 7151433 w 8613217"/>
                <a:gd name="connsiteY16-10028" fmla="*/ 4042115 h 6281670"/>
                <a:gd name="connsiteX17-10029" fmla="*/ 7304208 w 8613217"/>
                <a:gd name="connsiteY17-10030" fmla="*/ 4071727 h 6281670"/>
                <a:gd name="connsiteX18-10031" fmla="*/ 7625235 w 8613217"/>
                <a:gd name="connsiteY18-10032" fmla="*/ 3948566 h 6281670"/>
                <a:gd name="connsiteX19-10033" fmla="*/ 8172394 w 8613217"/>
                <a:gd name="connsiteY19-10034" fmla="*/ 2496877 h 6281670"/>
                <a:gd name="connsiteX20-10035" fmla="*/ 7882325 w 8613217"/>
                <a:gd name="connsiteY20-10036" fmla="*/ 1811077 h 6281670"/>
                <a:gd name="connsiteX21-10037" fmla="*/ 7854059 w 8613217"/>
                <a:gd name="connsiteY21-10038" fmla="*/ 1889820 h 6281670"/>
                <a:gd name="connsiteX22-10039" fmla="*/ 7732917 w 8613217"/>
                <a:gd name="connsiteY22-10040" fmla="*/ 2389195 h 6281670"/>
                <a:gd name="connsiteX23-10041" fmla="*/ 7607736 w 8613217"/>
                <a:gd name="connsiteY23-10042" fmla="*/ 2746565 h 6281670"/>
                <a:gd name="connsiteX24-10043" fmla="*/ 7178354 w 8613217"/>
                <a:gd name="connsiteY24-10044" fmla="*/ 3424962 h 6281670"/>
                <a:gd name="connsiteX25-10045" fmla="*/ 7050481 w 8613217"/>
                <a:gd name="connsiteY25-10046" fmla="*/ 3653113 h 6281670"/>
                <a:gd name="connsiteX26-10047" fmla="*/ 7022888 w 8613217"/>
                <a:gd name="connsiteY26-10048" fmla="*/ 3873861 h 6281670"/>
                <a:gd name="connsiteX27-10049" fmla="*/ 7057884 w 8613217"/>
                <a:gd name="connsiteY27-10050" fmla="*/ 3889341 h 6281670"/>
                <a:gd name="connsiteX28-10051" fmla="*/ 7311611 w 8613217"/>
                <a:gd name="connsiteY28-10052" fmla="*/ 3701570 h 6281670"/>
                <a:gd name="connsiteX29-10053" fmla="*/ 7883672 w 8613217"/>
                <a:gd name="connsiteY29-10054" fmla="*/ 2875784 h 6281670"/>
                <a:gd name="connsiteX30-10055" fmla="*/ 7909246 w 8613217"/>
                <a:gd name="connsiteY30-10056" fmla="*/ 2790311 h 6281670"/>
                <a:gd name="connsiteX31-10057" fmla="*/ 7835888 w 8613217"/>
                <a:gd name="connsiteY31-10058" fmla="*/ 3051440 h 6281670"/>
                <a:gd name="connsiteX32-10059" fmla="*/ 7279306 w 8613217"/>
                <a:gd name="connsiteY32-10060" fmla="*/ 3802522 h 6281670"/>
                <a:gd name="connsiteX33-10061" fmla="*/ 6992603 w 8613217"/>
                <a:gd name="connsiteY33-10062" fmla="*/ 4017213 h 6281670"/>
                <a:gd name="connsiteX34-10063" fmla="*/ 6713302 w 8613217"/>
                <a:gd name="connsiteY34-10064" fmla="*/ 4190851 h 6281670"/>
                <a:gd name="connsiteX35-10065" fmla="*/ 6627830 w 8613217"/>
                <a:gd name="connsiteY35-10066" fmla="*/ 4239308 h 6281670"/>
                <a:gd name="connsiteX36-10067" fmla="*/ 6605620 w 8613217"/>
                <a:gd name="connsiteY36-10068" fmla="*/ 4251422 h 6281670"/>
                <a:gd name="connsiteX37-10069" fmla="*/ 6226714 w 8613217"/>
                <a:gd name="connsiteY37-10070" fmla="*/ 4447268 h 6281670"/>
                <a:gd name="connsiteX38-10071" fmla="*/ 5314782 w 8613217"/>
                <a:gd name="connsiteY38-10072" fmla="*/ 4943279 h 6281670"/>
                <a:gd name="connsiteX39-10073" fmla="*/ 5158643 w 8613217"/>
                <a:gd name="connsiteY39-10074" fmla="*/ 5046250 h 6281670"/>
                <a:gd name="connsiteX40-10075" fmla="*/ 5162681 w 8613217"/>
                <a:gd name="connsiteY40-10076" fmla="*/ 5025387 h 6281670"/>
                <a:gd name="connsiteX41-10077" fmla="*/ 5227290 w 8613217"/>
                <a:gd name="connsiteY41-10078" fmla="*/ 4323434 h 6281670"/>
                <a:gd name="connsiteX42-10079" fmla="*/ 5106148 w 8613217"/>
                <a:gd name="connsiteY42-10080" fmla="*/ 3860401 h 6281670"/>
                <a:gd name="connsiteX43-10081" fmla="*/ 5139799 w 8613217"/>
                <a:gd name="connsiteY43-10082" fmla="*/ 3818675 h 6281670"/>
                <a:gd name="connsiteX44-10083" fmla="*/ 5695034 w 8613217"/>
                <a:gd name="connsiteY44-10084" fmla="*/ 3194119 h 6281670"/>
                <a:gd name="connsiteX45-10085" fmla="*/ 5830983 w 8613217"/>
                <a:gd name="connsiteY45-10086" fmla="*/ 3023174 h 6281670"/>
                <a:gd name="connsiteX46-10087" fmla="*/ 5873382 w 8613217"/>
                <a:gd name="connsiteY46-10088" fmla="*/ 3008367 h 6281670"/>
                <a:gd name="connsiteX47-10089" fmla="*/ 5983083 w 8613217"/>
                <a:gd name="connsiteY47-10090" fmla="*/ 3009040 h 6281670"/>
                <a:gd name="connsiteX48-10091" fmla="*/ 6257000 w 8613217"/>
                <a:gd name="connsiteY48-10092" fmla="*/ 2840787 h 6281670"/>
                <a:gd name="connsiteX49-10093" fmla="*/ 6605620 w 8613217"/>
                <a:gd name="connsiteY49-10094" fmla="*/ 2172485 h 6281670"/>
                <a:gd name="connsiteX50-10095" fmla="*/ 6623118 w 8613217"/>
                <a:gd name="connsiteY50-10096" fmla="*/ 1339969 h 6281670"/>
                <a:gd name="connsiteX51-10097" fmla="*/ 6528224 w 8613217"/>
                <a:gd name="connsiteY51-10098" fmla="*/ 660899 h 6281670"/>
                <a:gd name="connsiteX52-10099" fmla="*/ 6514091 w 8613217"/>
                <a:gd name="connsiteY52-10100" fmla="*/ 520239 h 6281670"/>
                <a:gd name="connsiteX53-10101" fmla="*/ 6493900 w 8613217"/>
                <a:gd name="connsiteY53-10102" fmla="*/ 546486 h 6281670"/>
                <a:gd name="connsiteX54-10103" fmla="*/ 6244212 w 8613217"/>
                <a:gd name="connsiteY54-10104" fmla="*/ 975869 h 6281670"/>
                <a:gd name="connsiteX55-10105" fmla="*/ 5935300 w 8613217"/>
                <a:gd name="connsiteY55-10106" fmla="*/ 1788868 h 6281670"/>
                <a:gd name="connsiteX56-10107" fmla="*/ 5707148 w 8613217"/>
                <a:gd name="connsiteY56-10108" fmla="*/ 2531874 h 6281670"/>
                <a:gd name="connsiteX57-10109" fmla="*/ 5679555 w 8613217"/>
                <a:gd name="connsiteY57-10110" fmla="*/ 2738489 h 6281670"/>
                <a:gd name="connsiteX58-10111" fmla="*/ 5734069 w 8613217"/>
                <a:gd name="connsiteY58-10112" fmla="*/ 2914818 h 6281670"/>
                <a:gd name="connsiteX59-10113" fmla="*/ 5963566 w 8613217"/>
                <a:gd name="connsiteY59-10114" fmla="*/ 2599175 h 6281670"/>
                <a:gd name="connsiteX60-10115" fmla="*/ 6141914 w 8613217"/>
                <a:gd name="connsiteY60-10116" fmla="*/ 2254593 h 6281670"/>
                <a:gd name="connsiteX61-10117" fmla="*/ 6262384 w 8613217"/>
                <a:gd name="connsiteY61-10118" fmla="*/ 1884436 h 6281670"/>
                <a:gd name="connsiteX62-10119" fmla="*/ 6343145 w 8613217"/>
                <a:gd name="connsiteY62-10120" fmla="*/ 1508222 h 6281670"/>
                <a:gd name="connsiteX63-10121" fmla="*/ 6310167 w 8613217"/>
                <a:gd name="connsiteY63-10122" fmla="*/ 1747814 h 6281670"/>
                <a:gd name="connsiteX64-10123" fmla="*/ 6045001 w 8613217"/>
                <a:gd name="connsiteY64-10124" fmla="*/ 2568890 h 6281670"/>
                <a:gd name="connsiteX65-10125" fmla="*/ 5560432 w 8613217"/>
                <a:gd name="connsiteY65-10126" fmla="*/ 3235173 h 6281670"/>
                <a:gd name="connsiteX66-10127" fmla="*/ 5096726 w 8613217"/>
                <a:gd name="connsiteY66-10128" fmla="*/ 3741278 h 6281670"/>
                <a:gd name="connsiteX67-10129" fmla="*/ 5067113 w 8613217"/>
                <a:gd name="connsiteY67-10130" fmla="*/ 3767525 h 6281670"/>
                <a:gd name="connsiteX68-10131" fmla="*/ 4911647 w 8613217"/>
                <a:gd name="connsiteY68-10132" fmla="*/ 3459959 h 6281670"/>
                <a:gd name="connsiteX69-10133" fmla="*/ 4890784 w 8613217"/>
                <a:gd name="connsiteY69-10134" fmla="*/ 3404099 h 6281670"/>
                <a:gd name="connsiteX70-10135" fmla="*/ 4952701 w 8613217"/>
                <a:gd name="connsiteY70-10136" fmla="*/ 2717626 h 6281670"/>
                <a:gd name="connsiteX71-10137" fmla="*/ 5173449 w 8613217"/>
                <a:gd name="connsiteY71-10138" fmla="*/ 2368332 h 6281670"/>
                <a:gd name="connsiteX72-10139" fmla="*/ 5481689 w 8613217"/>
                <a:gd name="connsiteY72-10140" fmla="*/ 1759928 h 6281670"/>
                <a:gd name="connsiteX73-10141" fmla="*/ 5514667 w 8613217"/>
                <a:gd name="connsiteY73-10142" fmla="*/ 1741757 h 6281670"/>
                <a:gd name="connsiteX74-10143" fmla="*/ 5803389 w 8613217"/>
                <a:gd name="connsiteY74-10144" fmla="*/ 1570812 h 6281670"/>
                <a:gd name="connsiteX75-10145" fmla="*/ 5822907 w 8613217"/>
                <a:gd name="connsiteY75-10146" fmla="*/ 1095665 h 6281670"/>
                <a:gd name="connsiteX76-10147" fmla="*/ 5540241 w 8613217"/>
                <a:gd name="connsiteY76-10148" fmla="*/ 601000 h 6281670"/>
                <a:gd name="connsiteX77-10149" fmla="*/ 5514667 w 8613217"/>
                <a:gd name="connsiteY77-10150" fmla="*/ 600327 h 6281670"/>
                <a:gd name="connsiteX78-10151" fmla="*/ 5421791 w 8613217"/>
                <a:gd name="connsiteY78-10152" fmla="*/ 697914 h 6281670"/>
                <a:gd name="connsiteX79-10153" fmla="*/ 5124319 w 8613217"/>
                <a:gd name="connsiteY79-10154" fmla="*/ 1196617 h 6281670"/>
                <a:gd name="connsiteX80-10155" fmla="*/ 5316801 w 8613217"/>
                <a:gd name="connsiteY80-10156" fmla="*/ 1686570 h 6281670"/>
                <a:gd name="connsiteX81-10157" fmla="*/ 5361220 w 8613217"/>
                <a:gd name="connsiteY81-10158" fmla="*/ 1669072 h 6281670"/>
                <a:gd name="connsiteX82-10159" fmla="*/ 5461499 w 8613217"/>
                <a:gd name="connsiteY82-10160" fmla="*/ 1248439 h 6281670"/>
                <a:gd name="connsiteX83-10161" fmla="*/ 5491784 w 8613217"/>
                <a:gd name="connsiteY83-10162" fmla="*/ 1043170 h 6281670"/>
                <a:gd name="connsiteX84-10163" fmla="*/ 5497841 w 8613217"/>
                <a:gd name="connsiteY84-10164" fmla="*/ 1081532 h 6281670"/>
                <a:gd name="connsiteX85-10165" fmla="*/ 5481016 w 8613217"/>
                <a:gd name="connsiteY85-10166" fmla="*/ 1353429 h 6281670"/>
                <a:gd name="connsiteX86-10167" fmla="*/ 5415734 w 8613217"/>
                <a:gd name="connsiteY86-10168" fmla="*/ 1727624 h 6281670"/>
                <a:gd name="connsiteX87-10169" fmla="*/ 5151240 w 8613217"/>
                <a:gd name="connsiteY87-10170" fmla="*/ 2245171 h 6281670"/>
                <a:gd name="connsiteX88-10171" fmla="*/ 4908282 w 8613217"/>
                <a:gd name="connsiteY88-10172" fmla="*/ 2596483 h 6281670"/>
                <a:gd name="connsiteX89-10173" fmla="*/ 4750124 w 8613217"/>
                <a:gd name="connsiteY89-10174" fmla="*/ 2989523 h 6281670"/>
                <a:gd name="connsiteX90-10175" fmla="*/ 4737337 w 8613217"/>
                <a:gd name="connsiteY90-10176" fmla="*/ 3162487 h 6281670"/>
                <a:gd name="connsiteX91-10177" fmla="*/ 4680804 w 8613217"/>
                <a:gd name="connsiteY91-10178" fmla="*/ 3076341 h 6281670"/>
                <a:gd name="connsiteX92-10179" fmla="*/ 4591293 w 8613217"/>
                <a:gd name="connsiteY92-10180" fmla="*/ 2915491 h 6281670"/>
                <a:gd name="connsiteX93-10181" fmla="*/ 4552259 w 8613217"/>
                <a:gd name="connsiteY93-10182" fmla="*/ 2838095 h 6281670"/>
                <a:gd name="connsiteX94-10183" fmla="*/ 4404869 w 8613217"/>
                <a:gd name="connsiteY94-10184" fmla="*/ 2499569 h 6281670"/>
                <a:gd name="connsiteX95-10185" fmla="*/ 4425059 w 8613217"/>
                <a:gd name="connsiteY95-10186" fmla="*/ 2408713 h 6281670"/>
                <a:gd name="connsiteX96-10187" fmla="*/ 4497071 w 8613217"/>
                <a:gd name="connsiteY96-10188" fmla="*/ 2304396 h 6281670"/>
                <a:gd name="connsiteX97-10189" fmla="*/ 4551585 w 8613217"/>
                <a:gd name="connsiteY97-10190" fmla="*/ 2152968 h 6281670"/>
                <a:gd name="connsiteX98-10191" fmla="*/ 4741375 w 8613217"/>
                <a:gd name="connsiteY98-10192" fmla="*/ 1413327 h 6281670"/>
                <a:gd name="connsiteX99-10193" fmla="*/ 4929146 w 8613217"/>
                <a:gd name="connsiteY99-10194" fmla="*/ 819730 h 6281670"/>
                <a:gd name="connsiteX100-10195" fmla="*/ 5233347 w 8613217"/>
                <a:gd name="connsiteY100-10196" fmla="*/ 28940 h 6281670"/>
                <a:gd name="connsiteX101-10197" fmla="*/ 5238058 w 8613217"/>
                <a:gd name="connsiteY101-10198" fmla="*/ 0 h 6281670"/>
                <a:gd name="connsiteX102-10199" fmla="*/ 4976929 w 8613217"/>
                <a:gd name="connsiteY102-10200" fmla="*/ 159504 h 6281670"/>
                <a:gd name="connsiteX103-10201" fmla="*/ 4204984 w 8613217"/>
                <a:gd name="connsiteY103-10202" fmla="*/ 890396 h 6281670"/>
                <a:gd name="connsiteX104-10203" fmla="*/ 3943182 w 8613217"/>
                <a:gd name="connsiteY104-10204" fmla="*/ 2139508 h 6281670"/>
                <a:gd name="connsiteX105-10205" fmla="*/ 4076438 w 8613217"/>
                <a:gd name="connsiteY105-10206" fmla="*/ 2389868 h 6281670"/>
                <a:gd name="connsiteX106-10207" fmla="*/ 4215079 w 8613217"/>
                <a:gd name="connsiteY106-10208" fmla="*/ 2474668 h 6281670"/>
                <a:gd name="connsiteX107-10209" fmla="*/ 4244018 w 8613217"/>
                <a:gd name="connsiteY107-10210" fmla="*/ 2445055 h 6281670"/>
                <a:gd name="connsiteX108-10211" fmla="*/ 4230558 w 8613217"/>
                <a:gd name="connsiteY108-10212" fmla="*/ 1718875 h 6281670"/>
                <a:gd name="connsiteX109-10213" fmla="*/ 4411599 w 8613217"/>
                <a:gd name="connsiteY109-10214" fmla="*/ 1186522 h 6281670"/>
                <a:gd name="connsiteX110-10215" fmla="*/ 4552259 w 8613217"/>
                <a:gd name="connsiteY110-10216" fmla="*/ 934815 h 6281670"/>
                <a:gd name="connsiteX111-10217" fmla="*/ 4572449 w 8613217"/>
                <a:gd name="connsiteY111-10218" fmla="*/ 920008 h 6281670"/>
                <a:gd name="connsiteX112-10219" fmla="*/ 4553604 w 8613217"/>
                <a:gd name="connsiteY112-10220" fmla="*/ 956351 h 6281670"/>
                <a:gd name="connsiteX113-10221" fmla="*/ 4390735 w 8613217"/>
                <a:gd name="connsiteY113-10222" fmla="*/ 1302280 h 6281670"/>
                <a:gd name="connsiteX114-10223" fmla="*/ 4340260 w 8613217"/>
                <a:gd name="connsiteY114-10224" fmla="*/ 2524471 h 6281670"/>
                <a:gd name="connsiteX115-10225" fmla="*/ 4501109 w 8613217"/>
                <a:gd name="connsiteY115-10226" fmla="*/ 2892609 h 6281670"/>
                <a:gd name="connsiteX116-10227" fmla="*/ 4692918 w 8613217"/>
                <a:gd name="connsiteY116-10228" fmla="*/ 3241230 h 6281670"/>
                <a:gd name="connsiteX117-10229" fmla="*/ 4992409 w 8613217"/>
                <a:gd name="connsiteY117-10230" fmla="*/ 3809925 h 6281670"/>
                <a:gd name="connsiteX118-10231" fmla="*/ 5000485 w 8613217"/>
                <a:gd name="connsiteY118-10232" fmla="*/ 3847614 h 6281670"/>
                <a:gd name="connsiteX119-10233" fmla="*/ 4993755 w 8613217"/>
                <a:gd name="connsiteY119-10234" fmla="*/ 3855017 h 6281670"/>
                <a:gd name="connsiteX120-10235" fmla="*/ 4993082 w 8613217"/>
                <a:gd name="connsiteY120-10236" fmla="*/ 3855690 h 6281670"/>
                <a:gd name="connsiteX121-10237" fmla="*/ 4982313 w 8613217"/>
                <a:gd name="connsiteY121-10238" fmla="*/ 3867131 h 6281670"/>
                <a:gd name="connsiteX122-10239" fmla="*/ 4626290 w 8613217"/>
                <a:gd name="connsiteY122-10240" fmla="*/ 4274977 h 6281670"/>
                <a:gd name="connsiteX123-10241" fmla="*/ 4180755 w 8613217"/>
                <a:gd name="connsiteY123-10242" fmla="*/ 4968853 h 6281670"/>
                <a:gd name="connsiteX124-10243" fmla="*/ 4071727 w 8613217"/>
                <a:gd name="connsiteY124-10244" fmla="*/ 5853192 h 6281670"/>
                <a:gd name="connsiteX125-10245" fmla="*/ 4040769 w 8613217"/>
                <a:gd name="connsiteY125-10246" fmla="*/ 5907706 h 6281670"/>
                <a:gd name="connsiteX126-10247" fmla="*/ 4005099 w 8613217"/>
                <a:gd name="connsiteY126-10248" fmla="*/ 5881459 h 6281670"/>
                <a:gd name="connsiteX127-10249" fmla="*/ 4007791 w 8613217"/>
                <a:gd name="connsiteY127-10250" fmla="*/ 5830983 h 6281670"/>
                <a:gd name="connsiteX128-10251" fmla="*/ 3990293 w 8613217"/>
                <a:gd name="connsiteY128-10252" fmla="*/ 5807427 h 6281670"/>
                <a:gd name="connsiteX129-10253" fmla="*/ 3964045 w 8613217"/>
                <a:gd name="connsiteY129-10254" fmla="*/ 5789256 h 6281670"/>
                <a:gd name="connsiteX130-10255" fmla="*/ 3941836 w 8613217"/>
                <a:gd name="connsiteY130-10256" fmla="*/ 5705129 h 6281670"/>
                <a:gd name="connsiteX131-10257" fmla="*/ 3908185 w 8613217"/>
                <a:gd name="connsiteY131-10258" fmla="*/ 5236040 h 6281670"/>
                <a:gd name="connsiteX132-10259" fmla="*/ 3918953 w 8613217"/>
                <a:gd name="connsiteY132-10260" fmla="*/ 4237288 h 6281670"/>
                <a:gd name="connsiteX133-10261" fmla="*/ 3786370 w 8613217"/>
                <a:gd name="connsiteY133-10262" fmla="*/ 3122779 h 6281670"/>
                <a:gd name="connsiteX134-10263" fmla="*/ 3570333 w 8613217"/>
                <a:gd name="connsiteY134-10264" fmla="*/ 2570236 h 6281670"/>
                <a:gd name="connsiteX135-10265" fmla="*/ 3563603 w 8613217"/>
                <a:gd name="connsiteY135-10266" fmla="*/ 2556776 h 6281670"/>
                <a:gd name="connsiteX136-10267" fmla="*/ 3556872 w 8613217"/>
                <a:gd name="connsiteY136-10268" fmla="*/ 2543315 h 6281670"/>
                <a:gd name="connsiteX137-10269" fmla="*/ 3531298 w 8613217"/>
                <a:gd name="connsiteY137-10270" fmla="*/ 2494185 h 6281670"/>
                <a:gd name="connsiteX138-10271" fmla="*/ 3525241 w 8613217"/>
                <a:gd name="connsiteY138-10272" fmla="*/ 2482071 h 6281670"/>
                <a:gd name="connsiteX139-10273" fmla="*/ 3410829 w 8613217"/>
                <a:gd name="connsiteY139-10274" fmla="*/ 2273437 h 6281670"/>
                <a:gd name="connsiteX140-10275" fmla="*/ 3411502 w 8613217"/>
                <a:gd name="connsiteY140-10276" fmla="*/ 2229018 h 6281670"/>
                <a:gd name="connsiteX141-10277" fmla="*/ 3451209 w 8613217"/>
                <a:gd name="connsiteY141-10278" fmla="*/ 2126720 h 6281670"/>
                <a:gd name="connsiteX142-10279" fmla="*/ 3431692 w 8613217"/>
                <a:gd name="connsiteY142-10280" fmla="*/ 1895877 h 6281670"/>
                <a:gd name="connsiteX143-10281" fmla="*/ 3186715 w 8613217"/>
                <a:gd name="connsiteY143-10282" fmla="*/ 1401886 h 6281670"/>
                <a:gd name="connsiteX144-10283" fmla="*/ 2531874 w 8613217"/>
                <a:gd name="connsiteY144-10284" fmla="*/ 701952 h 6281670"/>
                <a:gd name="connsiteX145-10285" fmla="*/ 1731662 w 8613217"/>
                <a:gd name="connsiteY145-10286" fmla="*/ 39035 h 6281670"/>
                <a:gd name="connsiteX146-10287" fmla="*/ 1722913 w 8613217"/>
                <a:gd name="connsiteY146-10288" fmla="*/ 36343 h 6281670"/>
                <a:gd name="connsiteX147-10289" fmla="*/ 1723586 w 8613217"/>
                <a:gd name="connsiteY147-10290" fmla="*/ 47111 h 6281670"/>
                <a:gd name="connsiteX148-10291" fmla="*/ 1984042 w 8613217"/>
                <a:gd name="connsiteY148-10292" fmla="*/ 871552 h 6281670"/>
                <a:gd name="connsiteX149-10293" fmla="*/ 2773486 w 8613217"/>
                <a:gd name="connsiteY149-10294" fmla="*/ 2064130 h 6281670"/>
                <a:gd name="connsiteX150-10295" fmla="*/ 3058170 w 8613217"/>
                <a:gd name="connsiteY150-10296" fmla="*/ 2286897 h 6281670"/>
                <a:gd name="connsiteX151-10297" fmla="*/ 3235845 w 8613217"/>
                <a:gd name="connsiteY151-10298" fmla="*/ 2329297 h 6281670"/>
                <a:gd name="connsiteX152-10299" fmla="*/ 3256709 w 8613217"/>
                <a:gd name="connsiteY152-10300" fmla="*/ 2294974 h 6281670"/>
                <a:gd name="connsiteX153-10301" fmla="*/ 3083072 w 8613217"/>
                <a:gd name="connsiteY153-10302" fmla="*/ 1999521 h 6281670"/>
                <a:gd name="connsiteX154-10303" fmla="*/ 2450440 w 8613217"/>
                <a:gd name="connsiteY154-10304" fmla="*/ 1092973 h 6281670"/>
                <a:gd name="connsiteX155-10305" fmla="*/ 2432941 w 8613217"/>
                <a:gd name="connsiteY155-10306" fmla="*/ 1062014 h 6281670"/>
                <a:gd name="connsiteX156-10307" fmla="*/ 2454478 w 8613217"/>
                <a:gd name="connsiteY156-10308" fmla="*/ 1076820 h 6281670"/>
                <a:gd name="connsiteX157-10309" fmla="*/ 2967986 w 8613217"/>
                <a:gd name="connsiteY157-10310" fmla="*/ 1739738 h 6281670"/>
                <a:gd name="connsiteX158-10311" fmla="*/ 3266131 w 8613217"/>
                <a:gd name="connsiteY158-10312" fmla="*/ 2175850 h 6281670"/>
                <a:gd name="connsiteX159-10313" fmla="*/ 3457939 w 8613217"/>
                <a:gd name="connsiteY159-10314" fmla="*/ 2509665 h 6281670"/>
                <a:gd name="connsiteX160-10315" fmla="*/ 3464670 w 8613217"/>
                <a:gd name="connsiteY160-10316" fmla="*/ 2523125 h 6281670"/>
                <a:gd name="connsiteX161-10317" fmla="*/ 3471400 w 8613217"/>
                <a:gd name="connsiteY161-10318" fmla="*/ 2536585 h 6281670"/>
                <a:gd name="connsiteX162-10319" fmla="*/ 3478130 w 8613217"/>
                <a:gd name="connsiteY162-10320" fmla="*/ 2550045 h 6281670"/>
                <a:gd name="connsiteX163-10321" fmla="*/ 3491590 w 8613217"/>
                <a:gd name="connsiteY163-10322" fmla="*/ 2576966 h 6281670"/>
                <a:gd name="connsiteX164-10323" fmla="*/ 3504378 w 8613217"/>
                <a:gd name="connsiteY164-10324" fmla="*/ 2605906 h 6281670"/>
                <a:gd name="connsiteX165-10325" fmla="*/ 3733875 w 8613217"/>
                <a:gd name="connsiteY165-10326" fmla="*/ 3249979 h 6281670"/>
                <a:gd name="connsiteX166-10327" fmla="*/ 3823385 w 8613217"/>
                <a:gd name="connsiteY166-10328" fmla="*/ 4359777 h 6281670"/>
                <a:gd name="connsiteX167-10329" fmla="*/ 3816655 w 8613217"/>
                <a:gd name="connsiteY167-10330" fmla="*/ 4369199 h 6281670"/>
                <a:gd name="connsiteX168-10331" fmla="*/ 3800503 w 8613217"/>
                <a:gd name="connsiteY168-10332" fmla="*/ 4322761 h 6281670"/>
                <a:gd name="connsiteX169-10333" fmla="*/ 3407464 w 8613217"/>
                <a:gd name="connsiteY169-10334" fmla="*/ 3663208 h 6281670"/>
                <a:gd name="connsiteX170-10335" fmla="*/ 2516395 w 8613217"/>
                <a:gd name="connsiteY170-10336" fmla="*/ 2980101 h 6281670"/>
                <a:gd name="connsiteX171-10337" fmla="*/ 2502934 w 8613217"/>
                <a:gd name="connsiteY171-10338" fmla="*/ 2971351 h 6281670"/>
                <a:gd name="connsiteX172-10339" fmla="*/ 2390541 w 8613217"/>
                <a:gd name="connsiteY172-10340" fmla="*/ 2898666 h 6281670"/>
                <a:gd name="connsiteX173-10341" fmla="*/ 2247863 w 8613217"/>
                <a:gd name="connsiteY173-10342" fmla="*/ 2802425 h 6281670"/>
                <a:gd name="connsiteX174-10343" fmla="*/ 2055381 w 8613217"/>
                <a:gd name="connsiteY174-10344" fmla="*/ 2665131 h 6281670"/>
                <a:gd name="connsiteX175-10345" fmla="*/ 1471879 w 8613217"/>
                <a:gd name="connsiteY175-10346" fmla="*/ 2148930 h 6281670"/>
                <a:gd name="connsiteX176-10347" fmla="*/ 1461111 w 8613217"/>
                <a:gd name="connsiteY176-10348" fmla="*/ 2109895 h 6281670"/>
                <a:gd name="connsiteX177-10349" fmla="*/ 1501492 w 8613217"/>
                <a:gd name="connsiteY177-10350" fmla="*/ 1918759 h 6281670"/>
                <a:gd name="connsiteX178-10351" fmla="*/ 1395155 w 8613217"/>
                <a:gd name="connsiteY178-10352" fmla="*/ 1570812 h 6281670"/>
                <a:gd name="connsiteX179-10353" fmla="*/ 937507 w 8613217"/>
                <a:gd name="connsiteY179-10354" fmla="*/ 860783 h 6281670"/>
                <a:gd name="connsiteX180-10355" fmla="*/ 682435 w 8613217"/>
                <a:gd name="connsiteY180-10356" fmla="*/ 471109 h 6281670"/>
                <a:gd name="connsiteX181-10357" fmla="*/ 590905 w 8613217"/>
                <a:gd name="connsiteY181-10358" fmla="*/ 214691 h 6281670"/>
                <a:gd name="connsiteX182-10359" fmla="*/ 581483 w 8613217"/>
                <a:gd name="connsiteY182-10360" fmla="*/ 222767 h 6281670"/>
                <a:gd name="connsiteX183-10361" fmla="*/ 555909 w 8613217"/>
                <a:gd name="connsiteY183-10362" fmla="*/ 262475 h 6281670"/>
                <a:gd name="connsiteX184-10363" fmla="*/ 423998 w 8613217"/>
                <a:gd name="connsiteY184-10364" fmla="*/ 619845 h 6281670"/>
                <a:gd name="connsiteX185-10365" fmla="*/ 443515 w 8613217"/>
                <a:gd name="connsiteY185-10366" fmla="*/ 1227575 h 6281670"/>
                <a:gd name="connsiteX186-10367" fmla="*/ 806942 w 8613217"/>
                <a:gd name="connsiteY186-10368" fmla="*/ 1996156 h 6281670"/>
                <a:gd name="connsiteX187-10369" fmla="*/ 1087589 w 8613217"/>
                <a:gd name="connsiteY187-10370" fmla="*/ 2216231 h 6281670"/>
                <a:gd name="connsiteX188-10371" fmla="*/ 1317086 w 8613217"/>
                <a:gd name="connsiteY188-10372" fmla="*/ 2233729 h 6281670"/>
                <a:gd name="connsiteX189-10373" fmla="*/ 1327181 w 8613217"/>
                <a:gd name="connsiteY189-10374" fmla="*/ 2198060 h 6281670"/>
                <a:gd name="connsiteX190-10375" fmla="*/ 816364 w 8613217"/>
                <a:gd name="connsiteY190-10376" fmla="*/ 1324489 h 6281670"/>
                <a:gd name="connsiteX191-10377" fmla="*/ 702625 w 8613217"/>
                <a:gd name="connsiteY191-10378" fmla="*/ 1031056 h 6281670"/>
                <a:gd name="connsiteX192-10379" fmla="*/ 767908 w 8613217"/>
                <a:gd name="connsiteY192-10380" fmla="*/ 1173061 h 6281670"/>
                <a:gd name="connsiteX193-10381" fmla="*/ 1444285 w 8613217"/>
                <a:gd name="connsiteY193-10382" fmla="*/ 2226326 h 6281670"/>
                <a:gd name="connsiteX194-10383" fmla="*/ 2209501 w 8613217"/>
                <a:gd name="connsiteY194-10384" fmla="*/ 2876457 h 6281670"/>
                <a:gd name="connsiteX195-10385" fmla="*/ 2308434 w 8613217"/>
                <a:gd name="connsiteY195-10386" fmla="*/ 2939720 h 6281670"/>
                <a:gd name="connsiteX196-10387" fmla="*/ 2340738 w 8613217"/>
                <a:gd name="connsiteY196-10388" fmla="*/ 2972025 h 6281670"/>
                <a:gd name="connsiteX197-10389" fmla="*/ 2302377 w 8613217"/>
                <a:gd name="connsiteY197-10390" fmla="*/ 2972025 h 6281670"/>
                <a:gd name="connsiteX198-10391" fmla="*/ 2266034 w 8613217"/>
                <a:gd name="connsiteY198-10392" fmla="*/ 2967313 h 6281670"/>
                <a:gd name="connsiteX199-10393" fmla="*/ 1817807 w 8613217"/>
                <a:gd name="connsiteY199-10394" fmla="*/ 3025866 h 6281670"/>
                <a:gd name="connsiteX200-10395" fmla="*/ 1007500 w 8613217"/>
                <a:gd name="connsiteY200-10396" fmla="*/ 3309877 h 6281670"/>
                <a:gd name="connsiteX201-10397" fmla="*/ 960389 w 8613217"/>
                <a:gd name="connsiteY201-10398" fmla="*/ 3293725 h 6281670"/>
                <a:gd name="connsiteX202-10399" fmla="*/ 446207 w 8613217"/>
                <a:gd name="connsiteY202-10400" fmla="*/ 3134221 h 6281670"/>
                <a:gd name="connsiteX203-10401" fmla="*/ 217383 w 8613217"/>
                <a:gd name="connsiteY203-10402" fmla="*/ 3227096 h 6281670"/>
                <a:gd name="connsiteX204-10403" fmla="*/ 0 w 8613217"/>
                <a:gd name="connsiteY204-10404" fmla="*/ 3236518 h 6281670"/>
                <a:gd name="connsiteX205-10405" fmla="*/ 0 w 8613217"/>
                <a:gd name="connsiteY205-10406" fmla="*/ 3330740 h 6281670"/>
                <a:gd name="connsiteX206-10407" fmla="*/ 9422 w 8613217"/>
                <a:gd name="connsiteY206-10408" fmla="*/ 3346892 h 6281670"/>
                <a:gd name="connsiteX207-10409" fmla="*/ 255072 w 8613217"/>
                <a:gd name="connsiteY207-10410" fmla="*/ 3717723 h 6281670"/>
                <a:gd name="connsiteX208-10411" fmla="*/ 747044 w 8613217"/>
                <a:gd name="connsiteY208-10412" fmla="*/ 3826078 h 6281670"/>
                <a:gd name="connsiteX209-10413" fmla="*/ 1016249 w 8613217"/>
                <a:gd name="connsiteY209-10414" fmla="*/ 3490244 h 6281670"/>
                <a:gd name="connsiteX210-10415" fmla="*/ 981253 w 8613217"/>
                <a:gd name="connsiteY210-10416" fmla="*/ 3461305 h 6281670"/>
                <a:gd name="connsiteX211-10417" fmla="*/ 563312 w 8613217"/>
                <a:gd name="connsiteY211-10418" fmla="*/ 3490917 h 6281670"/>
                <a:gd name="connsiteX212-10419" fmla="*/ 390347 w 8613217"/>
                <a:gd name="connsiteY212-10420" fmla="*/ 3460632 h 6281670"/>
                <a:gd name="connsiteX213-10421" fmla="*/ 489953 w 8613217"/>
                <a:gd name="connsiteY213-10422" fmla="*/ 3463997 h 6281670"/>
                <a:gd name="connsiteX214-10423" fmla="*/ 903183 w 8613217"/>
                <a:gd name="connsiteY214-10424" fmla="*/ 3408137 h 6281670"/>
                <a:gd name="connsiteX215-10425" fmla="*/ 1043170 w 8613217"/>
                <a:gd name="connsiteY215-10426" fmla="*/ 3372467 h 6281670"/>
                <a:gd name="connsiteX216-10427" fmla="*/ 1508895 w 8613217"/>
                <a:gd name="connsiteY216-10428" fmla="*/ 3218347 h 6281670"/>
                <a:gd name="connsiteX217-10429" fmla="*/ 1912029 w 8613217"/>
                <a:gd name="connsiteY217-10430" fmla="*/ 3101243 h 6281670"/>
                <a:gd name="connsiteX218-10431" fmla="*/ 1912029 w 8613217"/>
                <a:gd name="connsiteY218-10432" fmla="*/ 3101243 h 6281670"/>
                <a:gd name="connsiteX219-10433" fmla="*/ 1924816 w 8613217"/>
                <a:gd name="connsiteY219-10434" fmla="*/ 3099224 h 6281670"/>
                <a:gd name="connsiteX220-10435" fmla="*/ 1986061 w 8613217"/>
                <a:gd name="connsiteY220-10436" fmla="*/ 3087783 h 6281670"/>
                <a:gd name="connsiteX221-10437" fmla="*/ 1992791 w 8613217"/>
                <a:gd name="connsiteY221-10438" fmla="*/ 3087110 h 6281670"/>
                <a:gd name="connsiteX222-10439" fmla="*/ 2087013 w 8613217"/>
                <a:gd name="connsiteY222-10440" fmla="*/ 3074322 h 6281670"/>
                <a:gd name="connsiteX223-10441" fmla="*/ 2113933 w 8613217"/>
                <a:gd name="connsiteY223-10442" fmla="*/ 3072976 h 6281670"/>
                <a:gd name="connsiteX224-10443" fmla="*/ 2118644 w 8613217"/>
                <a:gd name="connsiteY224-10444" fmla="*/ 3064227 h 6281670"/>
                <a:gd name="connsiteX225-10445" fmla="*/ 2257958 w 8613217"/>
                <a:gd name="connsiteY225-10446" fmla="*/ 3064227 h 6281670"/>
                <a:gd name="connsiteX226-10447" fmla="*/ 2262669 w 8613217"/>
                <a:gd name="connsiteY226-10448" fmla="*/ 3072976 h 6281670"/>
                <a:gd name="connsiteX227-10449" fmla="*/ 2434960 w 8613217"/>
                <a:gd name="connsiteY227-10450" fmla="*/ 3101243 h 6281670"/>
                <a:gd name="connsiteX228-10451" fmla="*/ 2635518 w 8613217"/>
                <a:gd name="connsiteY228-10452" fmla="*/ 3164506 h 6281670"/>
                <a:gd name="connsiteX229-10453" fmla="*/ 3038653 w 8613217"/>
                <a:gd name="connsiteY229-10454" fmla="*/ 3453902 h 6281670"/>
                <a:gd name="connsiteX230-10455" fmla="*/ 3580428 w 8613217"/>
                <a:gd name="connsiteY230-10456" fmla="*/ 4087880 h 6281670"/>
                <a:gd name="connsiteX231-10457" fmla="*/ 3776274 w 8613217"/>
                <a:gd name="connsiteY231-10458" fmla="*/ 4626290 h 6281670"/>
                <a:gd name="connsiteX232-10459" fmla="*/ 3813963 w 8613217"/>
                <a:gd name="connsiteY232-10460" fmla="*/ 4802619 h 6281670"/>
                <a:gd name="connsiteX233-10461" fmla="*/ 3811944 w 8613217"/>
                <a:gd name="connsiteY233-10462" fmla="*/ 5407658 h 6281670"/>
                <a:gd name="connsiteX234-10463" fmla="*/ 3881265 w 8613217"/>
                <a:gd name="connsiteY234-10464" fmla="*/ 5874056 h 6281670"/>
                <a:gd name="connsiteX235-10465" fmla="*/ 3879919 w 8613217"/>
                <a:gd name="connsiteY235-10466" fmla="*/ 5898957 h 6281670"/>
                <a:gd name="connsiteX236-10467" fmla="*/ 3757430 w 8613217"/>
                <a:gd name="connsiteY236-10468" fmla="*/ 5946068 h 6281670"/>
                <a:gd name="connsiteX237-10469" fmla="*/ 3743970 w 8613217"/>
                <a:gd name="connsiteY237-10470" fmla="*/ 6053750 h 6281670"/>
                <a:gd name="connsiteX238-10471" fmla="*/ 3803195 w 8613217"/>
                <a:gd name="connsiteY238-10472" fmla="*/ 6092112 h 6281670"/>
                <a:gd name="connsiteX239-10473" fmla="*/ 3896071 w 8613217"/>
                <a:gd name="connsiteY239-10474" fmla="*/ 6023464 h 6281670"/>
                <a:gd name="connsiteX240-10475" fmla="*/ 3920972 w 8613217"/>
                <a:gd name="connsiteY240-10476" fmla="*/ 5996544 h 6281670"/>
                <a:gd name="connsiteX241-10477" fmla="*/ 3918953 w 8613217"/>
                <a:gd name="connsiteY241-10478" fmla="*/ 6053077 h 6281670"/>
                <a:gd name="connsiteX242-10479" fmla="*/ 3931741 w 8613217"/>
                <a:gd name="connsiteY242-10480" fmla="*/ 6077978 h 6281670"/>
                <a:gd name="connsiteX243-10481" fmla="*/ 3951931 w 8613217"/>
                <a:gd name="connsiteY243-10482" fmla="*/ 6055769 h 6281670"/>
                <a:gd name="connsiteX244-10483" fmla="*/ 3972121 w 8613217"/>
                <a:gd name="connsiteY244-10484" fmla="*/ 5988468 h 6281670"/>
                <a:gd name="connsiteX245-10485" fmla="*/ 3994331 w 8613217"/>
                <a:gd name="connsiteY245-10486" fmla="*/ 5968277 h 6281670"/>
                <a:gd name="connsiteX246-10487" fmla="*/ 4005099 w 8613217"/>
                <a:gd name="connsiteY246-10488" fmla="*/ 5995198 h 6281670"/>
                <a:gd name="connsiteX247-10489" fmla="*/ 4071054 w 8613217"/>
                <a:gd name="connsiteY247-10490" fmla="*/ 6040290 h 6281670"/>
                <a:gd name="connsiteX248-10491" fmla="*/ 4100667 w 8613217"/>
                <a:gd name="connsiteY248-10492" fmla="*/ 6026829 h 6281670"/>
                <a:gd name="connsiteX249-10493" fmla="*/ 4110089 w 8613217"/>
                <a:gd name="connsiteY249-10494" fmla="*/ 5993179 h 6281670"/>
                <a:gd name="connsiteX250-10495" fmla="*/ 4124895 w 8613217"/>
                <a:gd name="connsiteY250-10496" fmla="*/ 6032214 h 6281670"/>
                <a:gd name="connsiteX251-10497" fmla="*/ 4117492 w 8613217"/>
                <a:gd name="connsiteY251-10498" fmla="*/ 6106918 h 6281670"/>
                <a:gd name="connsiteX252-10499" fmla="*/ 4080476 w 8613217"/>
                <a:gd name="connsiteY252-10500" fmla="*/ 6141242 h 6281670"/>
                <a:gd name="connsiteX253-10501" fmla="*/ 4176717 w 8613217"/>
                <a:gd name="connsiteY253-10502" fmla="*/ 6189025 h 6281670"/>
                <a:gd name="connsiteX254-10503" fmla="*/ 4170660 w 8613217"/>
                <a:gd name="connsiteY254-10504" fmla="*/ 6271133 h 6281670"/>
                <a:gd name="connsiteX255-10505" fmla="*/ 4195562 w 8613217"/>
                <a:gd name="connsiteY255-10506" fmla="*/ 6277863 h 6281670"/>
                <a:gd name="connsiteX256-10507" fmla="*/ 4261517 w 8613217"/>
                <a:gd name="connsiteY256-10508" fmla="*/ 6267768 h 6281670"/>
                <a:gd name="connsiteX257-10509" fmla="*/ 4289784 w 8613217"/>
                <a:gd name="connsiteY257-10510" fmla="*/ 6247578 h 6281670"/>
                <a:gd name="connsiteX258-10511" fmla="*/ 4295840 w 8613217"/>
                <a:gd name="connsiteY258-10512" fmla="*/ 6204505 h 6281670"/>
                <a:gd name="connsiteX259-10513" fmla="*/ 4305936 w 8613217"/>
                <a:gd name="connsiteY259-10514" fmla="*/ 6182969 h 6281670"/>
                <a:gd name="connsiteX260-10515" fmla="*/ 4324107 w 8613217"/>
                <a:gd name="connsiteY260-10516" fmla="*/ 6199794 h 6281670"/>
                <a:gd name="connsiteX261-10517" fmla="*/ 4336894 w 8613217"/>
                <a:gd name="connsiteY261-10518" fmla="*/ 6230752 h 6281670"/>
                <a:gd name="connsiteX262-10519" fmla="*/ 4342951 w 8613217"/>
                <a:gd name="connsiteY262-10520" fmla="*/ 6226714 h 6281670"/>
                <a:gd name="connsiteX263-10521" fmla="*/ 4369872 w 8613217"/>
                <a:gd name="connsiteY263-10522" fmla="*/ 6185660 h 6281670"/>
                <a:gd name="connsiteX264-10523" fmla="*/ 4382659 w 8613217"/>
                <a:gd name="connsiteY264-10524" fmla="*/ 6234791 h 6281670"/>
                <a:gd name="connsiteX265-10525" fmla="*/ 4406888 w 8613217"/>
                <a:gd name="connsiteY265-10526" fmla="*/ 6265749 h 6281670"/>
                <a:gd name="connsiteX266-10527" fmla="*/ 4484284 w 8613217"/>
                <a:gd name="connsiteY266-10528" fmla="*/ 6275171 h 6281670"/>
                <a:gd name="connsiteX267-10529" fmla="*/ 4499090 w 8613217"/>
                <a:gd name="connsiteY267-10530" fmla="*/ 6272479 h 6281670"/>
                <a:gd name="connsiteX268-10531" fmla="*/ 4512551 w 8613217"/>
                <a:gd name="connsiteY268-10532" fmla="*/ 6181622 h 6281670"/>
                <a:gd name="connsiteX269-10533" fmla="*/ 4572449 w 8613217"/>
                <a:gd name="connsiteY269-10534" fmla="*/ 6153356 h 6281670"/>
                <a:gd name="connsiteX270-10535" fmla="*/ 4575814 w 8613217"/>
                <a:gd name="connsiteY270-10536" fmla="*/ 6127781 h 6281670"/>
                <a:gd name="connsiteX271-10537" fmla="*/ 4538125 w 8613217"/>
                <a:gd name="connsiteY271-10538" fmla="*/ 6076633 h 6281670"/>
                <a:gd name="connsiteX272-10539" fmla="*/ 4536779 w 8613217"/>
                <a:gd name="connsiteY272-10540" fmla="*/ 6042309 h 6281670"/>
                <a:gd name="connsiteX273-10541" fmla="*/ 4573122 w 8613217"/>
                <a:gd name="connsiteY273-10542" fmla="*/ 6032214 h 6281670"/>
                <a:gd name="connsiteX274-10543" fmla="*/ 4637731 w 8613217"/>
                <a:gd name="connsiteY274-10544" fmla="*/ 6051058 h 6281670"/>
                <a:gd name="connsiteX275-10545" fmla="*/ 4665997 w 8613217"/>
                <a:gd name="connsiteY275-10546" fmla="*/ 6029522 h 6281670"/>
                <a:gd name="connsiteX276-10547" fmla="*/ 4665997 w 8613217"/>
                <a:gd name="connsiteY276-10548" fmla="*/ 5985776 h 6281670"/>
                <a:gd name="connsiteX277-10549" fmla="*/ 4681477 w 8613217"/>
                <a:gd name="connsiteY277-10550" fmla="*/ 5966931 h 6281670"/>
                <a:gd name="connsiteX278-10551" fmla="*/ 4701667 w 8613217"/>
                <a:gd name="connsiteY278-10552" fmla="*/ 5981065 h 6281670"/>
                <a:gd name="connsiteX279-10553" fmla="*/ 4724550 w 8613217"/>
                <a:gd name="connsiteY279-10554" fmla="*/ 6054423 h 6281670"/>
                <a:gd name="connsiteX280-10555" fmla="*/ 4743394 w 8613217"/>
                <a:gd name="connsiteY280-10556" fmla="*/ 6073268 h 6281670"/>
                <a:gd name="connsiteX281-10557" fmla="*/ 4752143 w 8613217"/>
                <a:gd name="connsiteY281-10558" fmla="*/ 6050385 h 6281670"/>
                <a:gd name="connsiteX282-10559" fmla="*/ 4752143 w 8613217"/>
                <a:gd name="connsiteY282-10560" fmla="*/ 5996544 h 6281670"/>
                <a:gd name="connsiteX283-10561" fmla="*/ 4800600 w 8613217"/>
                <a:gd name="connsiteY283-10562" fmla="*/ 6046347 h 6281670"/>
                <a:gd name="connsiteX284-10563" fmla="*/ 4859825 w 8613217"/>
                <a:gd name="connsiteY284-10564" fmla="*/ 6088747 h 6281670"/>
                <a:gd name="connsiteX285-10565" fmla="*/ 4932511 w 8613217"/>
                <a:gd name="connsiteY285-10566" fmla="*/ 6036252 h 6281670"/>
                <a:gd name="connsiteX286-10567" fmla="*/ 4919050 w 8613217"/>
                <a:gd name="connsiteY286-10568" fmla="*/ 5940011 h 6281670"/>
                <a:gd name="connsiteX287-10569" fmla="*/ 4830213 w 8613217"/>
                <a:gd name="connsiteY287-10570" fmla="*/ 5933281 h 6281670"/>
                <a:gd name="connsiteX288-10571" fmla="*/ 4779064 w 8613217"/>
                <a:gd name="connsiteY288-10572" fmla="*/ 5876074 h 6281670"/>
                <a:gd name="connsiteX289-10573" fmla="*/ 4778391 w 8613217"/>
                <a:gd name="connsiteY289-10574" fmla="*/ 5829637 h 6281670"/>
                <a:gd name="connsiteX290-10575" fmla="*/ 5091342 w 8613217"/>
                <a:gd name="connsiteY290-10576" fmla="*/ 5236712 h 6281670"/>
                <a:gd name="connsiteX291-10577" fmla="*/ 5116243 w 8613217"/>
                <a:gd name="connsiteY291-10578" fmla="*/ 5202389 h 6281670"/>
                <a:gd name="connsiteX292-10579" fmla="*/ 5269690 w 8613217"/>
                <a:gd name="connsiteY292-10580" fmla="*/ 5086631 h 6281670"/>
                <a:gd name="connsiteX293-10581" fmla="*/ 5744837 w 8613217"/>
                <a:gd name="connsiteY293-10582" fmla="*/ 4795889 h 6281670"/>
                <a:gd name="connsiteX294-10583" fmla="*/ 5814830 w 8613217"/>
                <a:gd name="connsiteY294-10584" fmla="*/ 4775699 h 6281670"/>
                <a:gd name="connsiteX295-10585" fmla="*/ 6103553 w 8613217"/>
                <a:gd name="connsiteY295-10586" fmla="*/ 4765603 h 6281670"/>
                <a:gd name="connsiteX296-10587" fmla="*/ 7086824 w 8613217"/>
                <a:gd name="connsiteY296-10588" fmla="*/ 4811369 h 6281670"/>
                <a:gd name="connsiteX297-10589" fmla="*/ 7489959 w 8613217"/>
                <a:gd name="connsiteY297-10590" fmla="*/ 4805311 h 6281670"/>
                <a:gd name="connsiteX298-10591" fmla="*/ 7516880 w 8613217"/>
                <a:gd name="connsiteY298-10592" fmla="*/ 4801946 h 6281670"/>
                <a:gd name="connsiteX299-10593" fmla="*/ 7536397 w 8613217"/>
                <a:gd name="connsiteY299-10594" fmla="*/ 4800600 h 6281670"/>
                <a:gd name="connsiteX300-10595" fmla="*/ 7619850 w 8613217"/>
                <a:gd name="connsiteY300-10596" fmla="*/ 4791178 h 6281670"/>
                <a:gd name="connsiteX301-10597" fmla="*/ 7661577 w 8613217"/>
                <a:gd name="connsiteY301-10598" fmla="*/ 4813388 h 6281670"/>
                <a:gd name="connsiteX302-10599" fmla="*/ 7920014 w 8613217"/>
                <a:gd name="connsiteY302-10600" fmla="*/ 5004523 h 6281670"/>
                <a:gd name="connsiteX303-10601" fmla="*/ 8354780 w 8613217"/>
                <a:gd name="connsiteY303-10602" fmla="*/ 4830886 h 6281670"/>
                <a:gd name="connsiteX304-10603" fmla="*/ 8579567 w 8613217"/>
                <a:gd name="connsiteY304-10604" fmla="*/ 4409580 h 6281670"/>
                <a:gd name="connsiteX305-10605" fmla="*/ 8613217 w 8613217"/>
                <a:gd name="connsiteY305-10606" fmla="*/ 4250076 h 6281670"/>
                <a:gd name="connsiteX306-10607" fmla="*/ 8613217 w 8613217"/>
                <a:gd name="connsiteY306-10608" fmla="*/ 4196235 h 6281670"/>
                <a:gd name="connsiteX307-10609" fmla="*/ 8420062 w 8613217"/>
                <a:gd name="connsiteY307-10610" fmla="*/ 4211041 h 6281670"/>
                <a:gd name="connsiteX308-10611" fmla="*/ 4571776 w 8613217"/>
                <a:gd name="connsiteY308-10612" fmla="*/ 915970 h 6281670"/>
                <a:gd name="connsiteX309-10613" fmla="*/ 4583890 w 8613217"/>
                <a:gd name="connsiteY309-10614" fmla="*/ 888377 h 6281670"/>
                <a:gd name="connsiteX310-10615" fmla="*/ 4571776 w 8613217"/>
                <a:gd name="connsiteY310-10616" fmla="*/ 915970 h 6281670"/>
                <a:gd name="connsiteX311-10617" fmla="*/ 2362948 w 8613217"/>
                <a:gd name="connsiteY311-10618" fmla="*/ 965100 h 6281670"/>
                <a:gd name="connsiteX312-10619" fmla="*/ 2363621 w 8613217"/>
                <a:gd name="connsiteY312-10620" fmla="*/ 962408 h 6281670"/>
                <a:gd name="connsiteX313-10621" fmla="*/ 2368332 w 8613217"/>
                <a:gd name="connsiteY313-10622" fmla="*/ 967119 h 6281670"/>
                <a:gd name="connsiteX314-10623" fmla="*/ 2362948 w 8613217"/>
                <a:gd name="connsiteY314-10624" fmla="*/ 965100 h 6281670"/>
                <a:gd name="connsiteX315-10625" fmla="*/ 2435633 w 8613217"/>
                <a:gd name="connsiteY315-10626" fmla="*/ 1055284 h 6281670"/>
                <a:gd name="connsiteX316-10627" fmla="*/ 2426211 w 8613217"/>
                <a:gd name="connsiteY316-10628" fmla="*/ 1053265 h 6281670"/>
                <a:gd name="connsiteX317-10629" fmla="*/ 2370351 w 8613217"/>
                <a:gd name="connsiteY317-10630" fmla="*/ 968465 h 6281670"/>
                <a:gd name="connsiteX318-10631" fmla="*/ 2432268 w 8613217"/>
                <a:gd name="connsiteY318-10632" fmla="*/ 1045862 h 6281670"/>
                <a:gd name="connsiteX319-10633" fmla="*/ 2435633 w 8613217"/>
                <a:gd name="connsiteY319-10634" fmla="*/ 1055284 h 6281670"/>
                <a:gd name="connsiteX320-10635" fmla="*/ 695895 w 8613217"/>
                <a:gd name="connsiteY320-10636" fmla="*/ 1016922 h 6281670"/>
                <a:gd name="connsiteX321-10637" fmla="*/ 692530 w 8613217"/>
                <a:gd name="connsiteY321-10638" fmla="*/ 1005481 h 6281670"/>
                <a:gd name="connsiteX322-10639" fmla="*/ 695895 w 8613217"/>
                <a:gd name="connsiteY322-10640" fmla="*/ 1016922 h 6281670"/>
                <a:gd name="connsiteX323-10641" fmla="*/ 4511205 w 8613217"/>
                <a:gd name="connsiteY323-10642" fmla="*/ 6014042 h 6281670"/>
                <a:gd name="connsiteX324-10643" fmla="*/ 4537452 w 8613217"/>
                <a:gd name="connsiteY324-10644" fmla="*/ 5944049 h 6281670"/>
                <a:gd name="connsiteX325-10645" fmla="*/ 4511205 w 8613217"/>
                <a:gd name="connsiteY325-10646" fmla="*/ 6014042 h 6281670"/>
                <a:gd name="connsiteX326-10647" fmla="*/ 4750797 w 8613217"/>
                <a:gd name="connsiteY326-10648" fmla="*/ 5917128 h 6281670"/>
                <a:gd name="connsiteX327-10649" fmla="*/ 4741375 w 8613217"/>
                <a:gd name="connsiteY327-10650" fmla="*/ 5939338 h 6281670"/>
                <a:gd name="connsiteX328-10651" fmla="*/ 4732626 w 8613217"/>
                <a:gd name="connsiteY328-10652" fmla="*/ 5935300 h 6281670"/>
                <a:gd name="connsiteX329-10653" fmla="*/ 4727915 w 8613217"/>
                <a:gd name="connsiteY329-10654" fmla="*/ 5907706 h 6281670"/>
                <a:gd name="connsiteX330-10655" fmla="*/ 4750797 w 8613217"/>
                <a:gd name="connsiteY330-10656" fmla="*/ 5875402 h 6281670"/>
                <a:gd name="connsiteX331-10657" fmla="*/ 4750797 w 8613217"/>
                <a:gd name="connsiteY331-10658" fmla="*/ 5917128 h 6281670"/>
                <a:gd name="connsiteX332-10659" fmla="*/ 4875978 w 8613217"/>
                <a:gd name="connsiteY332-10660" fmla="*/ 5457461 h 6281670"/>
                <a:gd name="connsiteX333-10661" fmla="*/ 4616868 w 8613217"/>
                <a:gd name="connsiteY333-10662" fmla="*/ 5877421 h 6281670"/>
                <a:gd name="connsiteX334-10663" fmla="*/ 4562354 w 8613217"/>
                <a:gd name="connsiteY334-10664" fmla="*/ 5884824 h 6281670"/>
                <a:gd name="connsiteX335-10665" fmla="*/ 4880015 w 8613217"/>
                <a:gd name="connsiteY335-10666" fmla="*/ 5419772 h 6281670"/>
                <a:gd name="connsiteX336-10667" fmla="*/ 4875978 w 8613217"/>
                <a:gd name="connsiteY336-10668" fmla="*/ 5457461 h 6281670"/>
                <a:gd name="connsiteX337-10669" fmla="*/ 5020675 w 8613217"/>
                <a:gd name="connsiteY337-10670" fmla="*/ 5141145 h 6281670"/>
                <a:gd name="connsiteX338-10671" fmla="*/ 4989717 w 8613217"/>
                <a:gd name="connsiteY338-10672" fmla="*/ 5179506 h 6281670"/>
                <a:gd name="connsiteX339-10673" fmla="*/ 4445922 w 8613217"/>
                <a:gd name="connsiteY339-10674" fmla="*/ 5878767 h 6281670"/>
                <a:gd name="connsiteX340-10675" fmla="*/ 4415637 w 8613217"/>
                <a:gd name="connsiteY340-10676" fmla="*/ 5953471 h 6281670"/>
                <a:gd name="connsiteX341-10677" fmla="*/ 4357085 w 8613217"/>
                <a:gd name="connsiteY341-10678" fmla="*/ 6075286 h 6281670"/>
                <a:gd name="connsiteX342-10679" fmla="*/ 4338240 w 8613217"/>
                <a:gd name="connsiteY342-10680" fmla="*/ 6125762 h 6281670"/>
                <a:gd name="connsiteX343-10681" fmla="*/ 4322761 w 8613217"/>
                <a:gd name="connsiteY343-10682" fmla="*/ 6080671 h 6281670"/>
                <a:gd name="connsiteX344-10683" fmla="*/ 4306609 w 8613217"/>
                <a:gd name="connsiteY344-10684" fmla="*/ 6061826 h 6281670"/>
                <a:gd name="connsiteX345-10685" fmla="*/ 4295168 w 8613217"/>
                <a:gd name="connsiteY345-10686" fmla="*/ 6082689 h 6281670"/>
                <a:gd name="connsiteX346-10687" fmla="*/ 4292475 w 8613217"/>
                <a:gd name="connsiteY346-10688" fmla="*/ 6112302 h 6281670"/>
                <a:gd name="connsiteX347-10689" fmla="*/ 4277669 w 8613217"/>
                <a:gd name="connsiteY347-10690" fmla="*/ 6097496 h 6281670"/>
                <a:gd name="connsiteX348-10691" fmla="*/ 4183447 w 8613217"/>
                <a:gd name="connsiteY348-10692" fmla="*/ 5282478 h 6281670"/>
                <a:gd name="connsiteX349-10693" fmla="*/ 4412945 w 8613217"/>
                <a:gd name="connsiteY349-10694" fmla="*/ 4743394 h 6281670"/>
                <a:gd name="connsiteX350-10695" fmla="*/ 5036828 w 8613217"/>
                <a:gd name="connsiteY350-10696" fmla="*/ 3935106 h 6281670"/>
                <a:gd name="connsiteX351-10697" fmla="*/ 5054999 w 8613217"/>
                <a:gd name="connsiteY351-10698" fmla="*/ 3966064 h 6281670"/>
                <a:gd name="connsiteX352-10699" fmla="*/ 5020675 w 8613217"/>
                <a:gd name="connsiteY352-10700" fmla="*/ 5141145 h 6281670"/>
                <a:gd name="connsiteX0-10701" fmla="*/ 8420062 w 8613217"/>
                <a:gd name="connsiteY0-10702" fmla="*/ 4211041 h 6281670"/>
                <a:gd name="connsiteX1-10703" fmla="*/ 7990681 w 8613217"/>
                <a:gd name="connsiteY1-10704" fmla="*/ 4231232 h 6281670"/>
                <a:gd name="connsiteX2-10705" fmla="*/ 7630619 w 8613217"/>
                <a:gd name="connsiteY2-10706" fmla="*/ 4614849 h 6281670"/>
                <a:gd name="connsiteX3-10707" fmla="*/ 7659558 w 8613217"/>
                <a:gd name="connsiteY3-10708" fmla="*/ 4643788 h 6281670"/>
                <a:gd name="connsiteX4-10709" fmla="*/ 7859443 w 8613217"/>
                <a:gd name="connsiteY4-10710" fmla="*/ 4617541 h 6281670"/>
                <a:gd name="connsiteX5-10711" fmla="*/ 8222196 w 8613217"/>
                <a:gd name="connsiteY5-10712" fmla="*/ 4498418 h 6281670"/>
                <a:gd name="connsiteX6-10713" fmla="*/ 8236330 w 8613217"/>
                <a:gd name="connsiteY6-10714" fmla="*/ 4496398 h 6281670"/>
                <a:gd name="connsiteX7-10715" fmla="*/ 8228254 w 8613217"/>
                <a:gd name="connsiteY7-10716" fmla="*/ 4504475 h 6281670"/>
                <a:gd name="connsiteX8-10717" fmla="*/ 7670326 w 8613217"/>
                <a:gd name="connsiteY8-10718" fmla="*/ 4709743 h 6281670"/>
                <a:gd name="connsiteX9-10719" fmla="*/ 7436791 w 8613217"/>
                <a:gd name="connsiteY9-10720" fmla="*/ 4735318 h 6281670"/>
                <a:gd name="connsiteX10-10721" fmla="*/ 6759067 w 8613217"/>
                <a:gd name="connsiteY10-10722" fmla="*/ 4696956 h 6281670"/>
                <a:gd name="connsiteX11-10723" fmla="*/ 6037597 w 8613217"/>
                <a:gd name="connsiteY11-10724" fmla="*/ 4656576 h 6281670"/>
                <a:gd name="connsiteX12-10725" fmla="*/ 6023464 w 8613217"/>
                <a:gd name="connsiteY12-10726" fmla="*/ 4649172 h 6281670"/>
                <a:gd name="connsiteX13-10727" fmla="*/ 6361317 w 8613217"/>
                <a:gd name="connsiteY13-10728" fmla="*/ 4472170 h 6281670"/>
                <a:gd name="connsiteX14-10729" fmla="*/ 6783296 w 8613217"/>
                <a:gd name="connsiteY14-10730" fmla="*/ 4236616 h 6281670"/>
                <a:gd name="connsiteX15-10731" fmla="*/ 7066634 w 8613217"/>
                <a:gd name="connsiteY15-10732" fmla="*/ 4052210 h 6281670"/>
                <a:gd name="connsiteX16-10733" fmla="*/ 7151433 w 8613217"/>
                <a:gd name="connsiteY16-10734" fmla="*/ 4042115 h 6281670"/>
                <a:gd name="connsiteX17-10735" fmla="*/ 7304208 w 8613217"/>
                <a:gd name="connsiteY17-10736" fmla="*/ 4071727 h 6281670"/>
                <a:gd name="connsiteX18-10737" fmla="*/ 7625235 w 8613217"/>
                <a:gd name="connsiteY18-10738" fmla="*/ 3948566 h 6281670"/>
                <a:gd name="connsiteX19-10739" fmla="*/ 8172394 w 8613217"/>
                <a:gd name="connsiteY19-10740" fmla="*/ 2496877 h 6281670"/>
                <a:gd name="connsiteX20-10741" fmla="*/ 7882325 w 8613217"/>
                <a:gd name="connsiteY20-10742" fmla="*/ 1811077 h 6281670"/>
                <a:gd name="connsiteX21-10743" fmla="*/ 7854059 w 8613217"/>
                <a:gd name="connsiteY21-10744" fmla="*/ 1889820 h 6281670"/>
                <a:gd name="connsiteX22-10745" fmla="*/ 7732917 w 8613217"/>
                <a:gd name="connsiteY22-10746" fmla="*/ 2389195 h 6281670"/>
                <a:gd name="connsiteX23-10747" fmla="*/ 7607736 w 8613217"/>
                <a:gd name="connsiteY23-10748" fmla="*/ 2746565 h 6281670"/>
                <a:gd name="connsiteX24-10749" fmla="*/ 7178354 w 8613217"/>
                <a:gd name="connsiteY24-10750" fmla="*/ 3424962 h 6281670"/>
                <a:gd name="connsiteX25-10751" fmla="*/ 7050481 w 8613217"/>
                <a:gd name="connsiteY25-10752" fmla="*/ 3653113 h 6281670"/>
                <a:gd name="connsiteX26-10753" fmla="*/ 7022888 w 8613217"/>
                <a:gd name="connsiteY26-10754" fmla="*/ 3873861 h 6281670"/>
                <a:gd name="connsiteX27-10755" fmla="*/ 7057884 w 8613217"/>
                <a:gd name="connsiteY27-10756" fmla="*/ 3889341 h 6281670"/>
                <a:gd name="connsiteX28-10757" fmla="*/ 7311611 w 8613217"/>
                <a:gd name="connsiteY28-10758" fmla="*/ 3701570 h 6281670"/>
                <a:gd name="connsiteX29-10759" fmla="*/ 7883672 w 8613217"/>
                <a:gd name="connsiteY29-10760" fmla="*/ 2875784 h 6281670"/>
                <a:gd name="connsiteX30-10761" fmla="*/ 7909246 w 8613217"/>
                <a:gd name="connsiteY30-10762" fmla="*/ 2790311 h 6281670"/>
                <a:gd name="connsiteX31-10763" fmla="*/ 7835888 w 8613217"/>
                <a:gd name="connsiteY31-10764" fmla="*/ 3051440 h 6281670"/>
                <a:gd name="connsiteX32-10765" fmla="*/ 7279306 w 8613217"/>
                <a:gd name="connsiteY32-10766" fmla="*/ 3802522 h 6281670"/>
                <a:gd name="connsiteX33-10767" fmla="*/ 6992603 w 8613217"/>
                <a:gd name="connsiteY33-10768" fmla="*/ 4017213 h 6281670"/>
                <a:gd name="connsiteX34-10769" fmla="*/ 6713302 w 8613217"/>
                <a:gd name="connsiteY34-10770" fmla="*/ 4190851 h 6281670"/>
                <a:gd name="connsiteX35-10771" fmla="*/ 6627830 w 8613217"/>
                <a:gd name="connsiteY35-10772" fmla="*/ 4239308 h 6281670"/>
                <a:gd name="connsiteX36-10773" fmla="*/ 6605620 w 8613217"/>
                <a:gd name="connsiteY36-10774" fmla="*/ 4251422 h 6281670"/>
                <a:gd name="connsiteX37-10775" fmla="*/ 6226714 w 8613217"/>
                <a:gd name="connsiteY37-10776" fmla="*/ 4447268 h 6281670"/>
                <a:gd name="connsiteX38-10777" fmla="*/ 5314782 w 8613217"/>
                <a:gd name="connsiteY38-10778" fmla="*/ 4943279 h 6281670"/>
                <a:gd name="connsiteX39-10779" fmla="*/ 5158643 w 8613217"/>
                <a:gd name="connsiteY39-10780" fmla="*/ 5046250 h 6281670"/>
                <a:gd name="connsiteX40-10781" fmla="*/ 5162681 w 8613217"/>
                <a:gd name="connsiteY40-10782" fmla="*/ 5025387 h 6281670"/>
                <a:gd name="connsiteX41-10783" fmla="*/ 5227290 w 8613217"/>
                <a:gd name="connsiteY41-10784" fmla="*/ 4323434 h 6281670"/>
                <a:gd name="connsiteX42-10785" fmla="*/ 5106148 w 8613217"/>
                <a:gd name="connsiteY42-10786" fmla="*/ 3860401 h 6281670"/>
                <a:gd name="connsiteX43-10787" fmla="*/ 5139799 w 8613217"/>
                <a:gd name="connsiteY43-10788" fmla="*/ 3818675 h 6281670"/>
                <a:gd name="connsiteX44-10789" fmla="*/ 5695034 w 8613217"/>
                <a:gd name="connsiteY44-10790" fmla="*/ 3194119 h 6281670"/>
                <a:gd name="connsiteX45-10791" fmla="*/ 5830983 w 8613217"/>
                <a:gd name="connsiteY45-10792" fmla="*/ 3023174 h 6281670"/>
                <a:gd name="connsiteX46-10793" fmla="*/ 5873382 w 8613217"/>
                <a:gd name="connsiteY46-10794" fmla="*/ 3008367 h 6281670"/>
                <a:gd name="connsiteX47-10795" fmla="*/ 5983083 w 8613217"/>
                <a:gd name="connsiteY47-10796" fmla="*/ 3009040 h 6281670"/>
                <a:gd name="connsiteX48-10797" fmla="*/ 6257000 w 8613217"/>
                <a:gd name="connsiteY48-10798" fmla="*/ 2840787 h 6281670"/>
                <a:gd name="connsiteX49-10799" fmla="*/ 6605620 w 8613217"/>
                <a:gd name="connsiteY49-10800" fmla="*/ 2172485 h 6281670"/>
                <a:gd name="connsiteX50-10801" fmla="*/ 6623118 w 8613217"/>
                <a:gd name="connsiteY50-10802" fmla="*/ 1339969 h 6281670"/>
                <a:gd name="connsiteX51-10803" fmla="*/ 6528224 w 8613217"/>
                <a:gd name="connsiteY51-10804" fmla="*/ 660899 h 6281670"/>
                <a:gd name="connsiteX52-10805" fmla="*/ 6514091 w 8613217"/>
                <a:gd name="connsiteY52-10806" fmla="*/ 520239 h 6281670"/>
                <a:gd name="connsiteX53-10807" fmla="*/ 6493900 w 8613217"/>
                <a:gd name="connsiteY53-10808" fmla="*/ 546486 h 6281670"/>
                <a:gd name="connsiteX54-10809" fmla="*/ 6244212 w 8613217"/>
                <a:gd name="connsiteY54-10810" fmla="*/ 975869 h 6281670"/>
                <a:gd name="connsiteX55-10811" fmla="*/ 5935300 w 8613217"/>
                <a:gd name="connsiteY55-10812" fmla="*/ 1788868 h 6281670"/>
                <a:gd name="connsiteX56-10813" fmla="*/ 5707148 w 8613217"/>
                <a:gd name="connsiteY56-10814" fmla="*/ 2531874 h 6281670"/>
                <a:gd name="connsiteX57-10815" fmla="*/ 5679555 w 8613217"/>
                <a:gd name="connsiteY57-10816" fmla="*/ 2738489 h 6281670"/>
                <a:gd name="connsiteX58-10817" fmla="*/ 5734069 w 8613217"/>
                <a:gd name="connsiteY58-10818" fmla="*/ 2914818 h 6281670"/>
                <a:gd name="connsiteX59-10819" fmla="*/ 5963566 w 8613217"/>
                <a:gd name="connsiteY59-10820" fmla="*/ 2599175 h 6281670"/>
                <a:gd name="connsiteX60-10821" fmla="*/ 6141914 w 8613217"/>
                <a:gd name="connsiteY60-10822" fmla="*/ 2254593 h 6281670"/>
                <a:gd name="connsiteX61-10823" fmla="*/ 6262384 w 8613217"/>
                <a:gd name="connsiteY61-10824" fmla="*/ 1884436 h 6281670"/>
                <a:gd name="connsiteX62-10825" fmla="*/ 6343145 w 8613217"/>
                <a:gd name="connsiteY62-10826" fmla="*/ 1508222 h 6281670"/>
                <a:gd name="connsiteX63-10827" fmla="*/ 6310167 w 8613217"/>
                <a:gd name="connsiteY63-10828" fmla="*/ 1747814 h 6281670"/>
                <a:gd name="connsiteX64-10829" fmla="*/ 6045001 w 8613217"/>
                <a:gd name="connsiteY64-10830" fmla="*/ 2568890 h 6281670"/>
                <a:gd name="connsiteX65-10831" fmla="*/ 5560432 w 8613217"/>
                <a:gd name="connsiteY65-10832" fmla="*/ 3235173 h 6281670"/>
                <a:gd name="connsiteX66-10833" fmla="*/ 5096726 w 8613217"/>
                <a:gd name="connsiteY66-10834" fmla="*/ 3741278 h 6281670"/>
                <a:gd name="connsiteX67-10835" fmla="*/ 5067113 w 8613217"/>
                <a:gd name="connsiteY67-10836" fmla="*/ 3767525 h 6281670"/>
                <a:gd name="connsiteX68-10837" fmla="*/ 4911647 w 8613217"/>
                <a:gd name="connsiteY68-10838" fmla="*/ 3459959 h 6281670"/>
                <a:gd name="connsiteX69-10839" fmla="*/ 4890784 w 8613217"/>
                <a:gd name="connsiteY69-10840" fmla="*/ 3404099 h 6281670"/>
                <a:gd name="connsiteX70-10841" fmla="*/ 4952701 w 8613217"/>
                <a:gd name="connsiteY70-10842" fmla="*/ 2717626 h 6281670"/>
                <a:gd name="connsiteX71-10843" fmla="*/ 5173449 w 8613217"/>
                <a:gd name="connsiteY71-10844" fmla="*/ 2368332 h 6281670"/>
                <a:gd name="connsiteX72-10845" fmla="*/ 5481689 w 8613217"/>
                <a:gd name="connsiteY72-10846" fmla="*/ 1759928 h 6281670"/>
                <a:gd name="connsiteX73-10847" fmla="*/ 5514667 w 8613217"/>
                <a:gd name="connsiteY73-10848" fmla="*/ 1741757 h 6281670"/>
                <a:gd name="connsiteX74-10849" fmla="*/ 5803389 w 8613217"/>
                <a:gd name="connsiteY74-10850" fmla="*/ 1570812 h 6281670"/>
                <a:gd name="connsiteX75-10851" fmla="*/ 5822907 w 8613217"/>
                <a:gd name="connsiteY75-10852" fmla="*/ 1095665 h 6281670"/>
                <a:gd name="connsiteX76-10853" fmla="*/ 5540241 w 8613217"/>
                <a:gd name="connsiteY76-10854" fmla="*/ 601000 h 6281670"/>
                <a:gd name="connsiteX77-10855" fmla="*/ 5514667 w 8613217"/>
                <a:gd name="connsiteY77-10856" fmla="*/ 600327 h 6281670"/>
                <a:gd name="connsiteX78-10857" fmla="*/ 5421791 w 8613217"/>
                <a:gd name="connsiteY78-10858" fmla="*/ 697914 h 6281670"/>
                <a:gd name="connsiteX79-10859" fmla="*/ 5124319 w 8613217"/>
                <a:gd name="connsiteY79-10860" fmla="*/ 1196617 h 6281670"/>
                <a:gd name="connsiteX80-10861" fmla="*/ 5316801 w 8613217"/>
                <a:gd name="connsiteY80-10862" fmla="*/ 1686570 h 6281670"/>
                <a:gd name="connsiteX81-10863" fmla="*/ 5361220 w 8613217"/>
                <a:gd name="connsiteY81-10864" fmla="*/ 1669072 h 6281670"/>
                <a:gd name="connsiteX82-10865" fmla="*/ 5461499 w 8613217"/>
                <a:gd name="connsiteY82-10866" fmla="*/ 1248439 h 6281670"/>
                <a:gd name="connsiteX83-10867" fmla="*/ 5491784 w 8613217"/>
                <a:gd name="connsiteY83-10868" fmla="*/ 1043170 h 6281670"/>
                <a:gd name="connsiteX84-10869" fmla="*/ 5497841 w 8613217"/>
                <a:gd name="connsiteY84-10870" fmla="*/ 1081532 h 6281670"/>
                <a:gd name="connsiteX85-10871" fmla="*/ 5481016 w 8613217"/>
                <a:gd name="connsiteY85-10872" fmla="*/ 1353429 h 6281670"/>
                <a:gd name="connsiteX86-10873" fmla="*/ 5415734 w 8613217"/>
                <a:gd name="connsiteY86-10874" fmla="*/ 1727624 h 6281670"/>
                <a:gd name="connsiteX87-10875" fmla="*/ 5151240 w 8613217"/>
                <a:gd name="connsiteY87-10876" fmla="*/ 2245171 h 6281670"/>
                <a:gd name="connsiteX88-10877" fmla="*/ 4908282 w 8613217"/>
                <a:gd name="connsiteY88-10878" fmla="*/ 2596483 h 6281670"/>
                <a:gd name="connsiteX89-10879" fmla="*/ 4750124 w 8613217"/>
                <a:gd name="connsiteY89-10880" fmla="*/ 2989523 h 6281670"/>
                <a:gd name="connsiteX90-10881" fmla="*/ 4737337 w 8613217"/>
                <a:gd name="connsiteY90-10882" fmla="*/ 3162487 h 6281670"/>
                <a:gd name="connsiteX91-10883" fmla="*/ 4680804 w 8613217"/>
                <a:gd name="connsiteY91-10884" fmla="*/ 3076341 h 6281670"/>
                <a:gd name="connsiteX92-10885" fmla="*/ 4591293 w 8613217"/>
                <a:gd name="connsiteY92-10886" fmla="*/ 2915491 h 6281670"/>
                <a:gd name="connsiteX93-10887" fmla="*/ 4552259 w 8613217"/>
                <a:gd name="connsiteY93-10888" fmla="*/ 2838095 h 6281670"/>
                <a:gd name="connsiteX94-10889" fmla="*/ 4404869 w 8613217"/>
                <a:gd name="connsiteY94-10890" fmla="*/ 2499569 h 6281670"/>
                <a:gd name="connsiteX95-10891" fmla="*/ 4425059 w 8613217"/>
                <a:gd name="connsiteY95-10892" fmla="*/ 2408713 h 6281670"/>
                <a:gd name="connsiteX96-10893" fmla="*/ 4497071 w 8613217"/>
                <a:gd name="connsiteY96-10894" fmla="*/ 2304396 h 6281670"/>
                <a:gd name="connsiteX97-10895" fmla="*/ 4551585 w 8613217"/>
                <a:gd name="connsiteY97-10896" fmla="*/ 2152968 h 6281670"/>
                <a:gd name="connsiteX98-10897" fmla="*/ 4741375 w 8613217"/>
                <a:gd name="connsiteY98-10898" fmla="*/ 1413327 h 6281670"/>
                <a:gd name="connsiteX99-10899" fmla="*/ 4929146 w 8613217"/>
                <a:gd name="connsiteY99-10900" fmla="*/ 819730 h 6281670"/>
                <a:gd name="connsiteX100-10901" fmla="*/ 5233347 w 8613217"/>
                <a:gd name="connsiteY100-10902" fmla="*/ 28940 h 6281670"/>
                <a:gd name="connsiteX101-10903" fmla="*/ 5238058 w 8613217"/>
                <a:gd name="connsiteY101-10904" fmla="*/ 0 h 6281670"/>
                <a:gd name="connsiteX102-10905" fmla="*/ 4976929 w 8613217"/>
                <a:gd name="connsiteY102-10906" fmla="*/ 159504 h 6281670"/>
                <a:gd name="connsiteX103-10907" fmla="*/ 4204984 w 8613217"/>
                <a:gd name="connsiteY103-10908" fmla="*/ 890396 h 6281670"/>
                <a:gd name="connsiteX104-10909" fmla="*/ 3943182 w 8613217"/>
                <a:gd name="connsiteY104-10910" fmla="*/ 2139508 h 6281670"/>
                <a:gd name="connsiteX105-10911" fmla="*/ 4076438 w 8613217"/>
                <a:gd name="connsiteY105-10912" fmla="*/ 2389868 h 6281670"/>
                <a:gd name="connsiteX106-10913" fmla="*/ 4215079 w 8613217"/>
                <a:gd name="connsiteY106-10914" fmla="*/ 2474668 h 6281670"/>
                <a:gd name="connsiteX107-10915" fmla="*/ 4244018 w 8613217"/>
                <a:gd name="connsiteY107-10916" fmla="*/ 2445055 h 6281670"/>
                <a:gd name="connsiteX108-10917" fmla="*/ 4230558 w 8613217"/>
                <a:gd name="connsiteY108-10918" fmla="*/ 1718875 h 6281670"/>
                <a:gd name="connsiteX109-10919" fmla="*/ 4411599 w 8613217"/>
                <a:gd name="connsiteY109-10920" fmla="*/ 1186522 h 6281670"/>
                <a:gd name="connsiteX110-10921" fmla="*/ 4552259 w 8613217"/>
                <a:gd name="connsiteY110-10922" fmla="*/ 934815 h 6281670"/>
                <a:gd name="connsiteX111-10923" fmla="*/ 4572449 w 8613217"/>
                <a:gd name="connsiteY111-10924" fmla="*/ 920008 h 6281670"/>
                <a:gd name="connsiteX112-10925" fmla="*/ 4553604 w 8613217"/>
                <a:gd name="connsiteY112-10926" fmla="*/ 956351 h 6281670"/>
                <a:gd name="connsiteX113-10927" fmla="*/ 4390735 w 8613217"/>
                <a:gd name="connsiteY113-10928" fmla="*/ 1302280 h 6281670"/>
                <a:gd name="connsiteX114-10929" fmla="*/ 4340260 w 8613217"/>
                <a:gd name="connsiteY114-10930" fmla="*/ 2524471 h 6281670"/>
                <a:gd name="connsiteX115-10931" fmla="*/ 4501109 w 8613217"/>
                <a:gd name="connsiteY115-10932" fmla="*/ 2892609 h 6281670"/>
                <a:gd name="connsiteX116-10933" fmla="*/ 4692918 w 8613217"/>
                <a:gd name="connsiteY116-10934" fmla="*/ 3241230 h 6281670"/>
                <a:gd name="connsiteX117-10935" fmla="*/ 4992409 w 8613217"/>
                <a:gd name="connsiteY117-10936" fmla="*/ 3809925 h 6281670"/>
                <a:gd name="connsiteX118-10937" fmla="*/ 5000485 w 8613217"/>
                <a:gd name="connsiteY118-10938" fmla="*/ 3847614 h 6281670"/>
                <a:gd name="connsiteX119-10939" fmla="*/ 4993755 w 8613217"/>
                <a:gd name="connsiteY119-10940" fmla="*/ 3855017 h 6281670"/>
                <a:gd name="connsiteX120-10941" fmla="*/ 4993082 w 8613217"/>
                <a:gd name="connsiteY120-10942" fmla="*/ 3855690 h 6281670"/>
                <a:gd name="connsiteX121-10943" fmla="*/ 4982313 w 8613217"/>
                <a:gd name="connsiteY121-10944" fmla="*/ 3867131 h 6281670"/>
                <a:gd name="connsiteX122-10945" fmla="*/ 4626290 w 8613217"/>
                <a:gd name="connsiteY122-10946" fmla="*/ 4274977 h 6281670"/>
                <a:gd name="connsiteX123-10947" fmla="*/ 4180755 w 8613217"/>
                <a:gd name="connsiteY123-10948" fmla="*/ 4968853 h 6281670"/>
                <a:gd name="connsiteX124-10949" fmla="*/ 4071727 w 8613217"/>
                <a:gd name="connsiteY124-10950" fmla="*/ 5853192 h 6281670"/>
                <a:gd name="connsiteX125-10951" fmla="*/ 4040769 w 8613217"/>
                <a:gd name="connsiteY125-10952" fmla="*/ 5907706 h 6281670"/>
                <a:gd name="connsiteX126-10953" fmla="*/ 4005099 w 8613217"/>
                <a:gd name="connsiteY126-10954" fmla="*/ 5881459 h 6281670"/>
                <a:gd name="connsiteX127-10955" fmla="*/ 4007791 w 8613217"/>
                <a:gd name="connsiteY127-10956" fmla="*/ 5830983 h 6281670"/>
                <a:gd name="connsiteX128-10957" fmla="*/ 3990293 w 8613217"/>
                <a:gd name="connsiteY128-10958" fmla="*/ 5807427 h 6281670"/>
                <a:gd name="connsiteX129-10959" fmla="*/ 3964045 w 8613217"/>
                <a:gd name="connsiteY129-10960" fmla="*/ 5789256 h 6281670"/>
                <a:gd name="connsiteX130-10961" fmla="*/ 3941836 w 8613217"/>
                <a:gd name="connsiteY130-10962" fmla="*/ 5705129 h 6281670"/>
                <a:gd name="connsiteX131-10963" fmla="*/ 3908185 w 8613217"/>
                <a:gd name="connsiteY131-10964" fmla="*/ 5236040 h 6281670"/>
                <a:gd name="connsiteX132-10965" fmla="*/ 3918953 w 8613217"/>
                <a:gd name="connsiteY132-10966" fmla="*/ 4237288 h 6281670"/>
                <a:gd name="connsiteX133-10967" fmla="*/ 3786370 w 8613217"/>
                <a:gd name="connsiteY133-10968" fmla="*/ 3122779 h 6281670"/>
                <a:gd name="connsiteX134-10969" fmla="*/ 3570333 w 8613217"/>
                <a:gd name="connsiteY134-10970" fmla="*/ 2570236 h 6281670"/>
                <a:gd name="connsiteX135-10971" fmla="*/ 3563603 w 8613217"/>
                <a:gd name="connsiteY135-10972" fmla="*/ 2556776 h 6281670"/>
                <a:gd name="connsiteX136-10973" fmla="*/ 3556872 w 8613217"/>
                <a:gd name="connsiteY136-10974" fmla="*/ 2543315 h 6281670"/>
                <a:gd name="connsiteX137-10975" fmla="*/ 3531298 w 8613217"/>
                <a:gd name="connsiteY137-10976" fmla="*/ 2494185 h 6281670"/>
                <a:gd name="connsiteX138-10977" fmla="*/ 3525241 w 8613217"/>
                <a:gd name="connsiteY138-10978" fmla="*/ 2482071 h 6281670"/>
                <a:gd name="connsiteX139-10979" fmla="*/ 3410829 w 8613217"/>
                <a:gd name="connsiteY139-10980" fmla="*/ 2273437 h 6281670"/>
                <a:gd name="connsiteX140-10981" fmla="*/ 3411502 w 8613217"/>
                <a:gd name="connsiteY140-10982" fmla="*/ 2229018 h 6281670"/>
                <a:gd name="connsiteX141-10983" fmla="*/ 3451209 w 8613217"/>
                <a:gd name="connsiteY141-10984" fmla="*/ 2126720 h 6281670"/>
                <a:gd name="connsiteX142-10985" fmla="*/ 3431692 w 8613217"/>
                <a:gd name="connsiteY142-10986" fmla="*/ 1895877 h 6281670"/>
                <a:gd name="connsiteX143-10987" fmla="*/ 3186715 w 8613217"/>
                <a:gd name="connsiteY143-10988" fmla="*/ 1401886 h 6281670"/>
                <a:gd name="connsiteX144-10989" fmla="*/ 2531874 w 8613217"/>
                <a:gd name="connsiteY144-10990" fmla="*/ 701952 h 6281670"/>
                <a:gd name="connsiteX145-10991" fmla="*/ 1731662 w 8613217"/>
                <a:gd name="connsiteY145-10992" fmla="*/ 39035 h 6281670"/>
                <a:gd name="connsiteX146-10993" fmla="*/ 1722913 w 8613217"/>
                <a:gd name="connsiteY146-10994" fmla="*/ 36343 h 6281670"/>
                <a:gd name="connsiteX147-10995" fmla="*/ 1723586 w 8613217"/>
                <a:gd name="connsiteY147-10996" fmla="*/ 47111 h 6281670"/>
                <a:gd name="connsiteX148-10997" fmla="*/ 1984042 w 8613217"/>
                <a:gd name="connsiteY148-10998" fmla="*/ 871552 h 6281670"/>
                <a:gd name="connsiteX149-10999" fmla="*/ 2773486 w 8613217"/>
                <a:gd name="connsiteY149-11000" fmla="*/ 2064130 h 6281670"/>
                <a:gd name="connsiteX150-11001" fmla="*/ 3058170 w 8613217"/>
                <a:gd name="connsiteY150-11002" fmla="*/ 2286897 h 6281670"/>
                <a:gd name="connsiteX151-11003" fmla="*/ 3235845 w 8613217"/>
                <a:gd name="connsiteY151-11004" fmla="*/ 2329297 h 6281670"/>
                <a:gd name="connsiteX152-11005" fmla="*/ 3256709 w 8613217"/>
                <a:gd name="connsiteY152-11006" fmla="*/ 2294974 h 6281670"/>
                <a:gd name="connsiteX153-11007" fmla="*/ 3083072 w 8613217"/>
                <a:gd name="connsiteY153-11008" fmla="*/ 1999521 h 6281670"/>
                <a:gd name="connsiteX154-11009" fmla="*/ 2450440 w 8613217"/>
                <a:gd name="connsiteY154-11010" fmla="*/ 1092973 h 6281670"/>
                <a:gd name="connsiteX155-11011" fmla="*/ 2432941 w 8613217"/>
                <a:gd name="connsiteY155-11012" fmla="*/ 1062014 h 6281670"/>
                <a:gd name="connsiteX156-11013" fmla="*/ 2454478 w 8613217"/>
                <a:gd name="connsiteY156-11014" fmla="*/ 1076820 h 6281670"/>
                <a:gd name="connsiteX157-11015" fmla="*/ 2967986 w 8613217"/>
                <a:gd name="connsiteY157-11016" fmla="*/ 1739738 h 6281670"/>
                <a:gd name="connsiteX158-11017" fmla="*/ 3266131 w 8613217"/>
                <a:gd name="connsiteY158-11018" fmla="*/ 2175850 h 6281670"/>
                <a:gd name="connsiteX159-11019" fmla="*/ 3457939 w 8613217"/>
                <a:gd name="connsiteY159-11020" fmla="*/ 2509665 h 6281670"/>
                <a:gd name="connsiteX160-11021" fmla="*/ 3464670 w 8613217"/>
                <a:gd name="connsiteY160-11022" fmla="*/ 2523125 h 6281670"/>
                <a:gd name="connsiteX161-11023" fmla="*/ 3471400 w 8613217"/>
                <a:gd name="connsiteY161-11024" fmla="*/ 2536585 h 6281670"/>
                <a:gd name="connsiteX162-11025" fmla="*/ 3478130 w 8613217"/>
                <a:gd name="connsiteY162-11026" fmla="*/ 2550045 h 6281670"/>
                <a:gd name="connsiteX163-11027" fmla="*/ 3504378 w 8613217"/>
                <a:gd name="connsiteY163-11028" fmla="*/ 2605906 h 6281670"/>
                <a:gd name="connsiteX164-11029" fmla="*/ 3733875 w 8613217"/>
                <a:gd name="connsiteY164-11030" fmla="*/ 3249979 h 6281670"/>
                <a:gd name="connsiteX165-11031" fmla="*/ 3823385 w 8613217"/>
                <a:gd name="connsiteY165-11032" fmla="*/ 4359777 h 6281670"/>
                <a:gd name="connsiteX166-11033" fmla="*/ 3816655 w 8613217"/>
                <a:gd name="connsiteY166-11034" fmla="*/ 4369199 h 6281670"/>
                <a:gd name="connsiteX167-11035" fmla="*/ 3800503 w 8613217"/>
                <a:gd name="connsiteY167-11036" fmla="*/ 4322761 h 6281670"/>
                <a:gd name="connsiteX168-11037" fmla="*/ 3407464 w 8613217"/>
                <a:gd name="connsiteY168-11038" fmla="*/ 3663208 h 6281670"/>
                <a:gd name="connsiteX169-11039" fmla="*/ 2516395 w 8613217"/>
                <a:gd name="connsiteY169-11040" fmla="*/ 2980101 h 6281670"/>
                <a:gd name="connsiteX170-11041" fmla="*/ 2502934 w 8613217"/>
                <a:gd name="connsiteY170-11042" fmla="*/ 2971351 h 6281670"/>
                <a:gd name="connsiteX171-11043" fmla="*/ 2390541 w 8613217"/>
                <a:gd name="connsiteY171-11044" fmla="*/ 2898666 h 6281670"/>
                <a:gd name="connsiteX172-11045" fmla="*/ 2247863 w 8613217"/>
                <a:gd name="connsiteY172-11046" fmla="*/ 2802425 h 6281670"/>
                <a:gd name="connsiteX173-11047" fmla="*/ 2055381 w 8613217"/>
                <a:gd name="connsiteY173-11048" fmla="*/ 2665131 h 6281670"/>
                <a:gd name="connsiteX174-11049" fmla="*/ 1471879 w 8613217"/>
                <a:gd name="connsiteY174-11050" fmla="*/ 2148930 h 6281670"/>
                <a:gd name="connsiteX175-11051" fmla="*/ 1461111 w 8613217"/>
                <a:gd name="connsiteY175-11052" fmla="*/ 2109895 h 6281670"/>
                <a:gd name="connsiteX176-11053" fmla="*/ 1501492 w 8613217"/>
                <a:gd name="connsiteY176-11054" fmla="*/ 1918759 h 6281670"/>
                <a:gd name="connsiteX177-11055" fmla="*/ 1395155 w 8613217"/>
                <a:gd name="connsiteY177-11056" fmla="*/ 1570812 h 6281670"/>
                <a:gd name="connsiteX178-11057" fmla="*/ 937507 w 8613217"/>
                <a:gd name="connsiteY178-11058" fmla="*/ 860783 h 6281670"/>
                <a:gd name="connsiteX179-11059" fmla="*/ 682435 w 8613217"/>
                <a:gd name="connsiteY179-11060" fmla="*/ 471109 h 6281670"/>
                <a:gd name="connsiteX180-11061" fmla="*/ 590905 w 8613217"/>
                <a:gd name="connsiteY180-11062" fmla="*/ 214691 h 6281670"/>
                <a:gd name="connsiteX181-11063" fmla="*/ 581483 w 8613217"/>
                <a:gd name="connsiteY181-11064" fmla="*/ 222767 h 6281670"/>
                <a:gd name="connsiteX182-11065" fmla="*/ 555909 w 8613217"/>
                <a:gd name="connsiteY182-11066" fmla="*/ 262475 h 6281670"/>
                <a:gd name="connsiteX183-11067" fmla="*/ 423998 w 8613217"/>
                <a:gd name="connsiteY183-11068" fmla="*/ 619845 h 6281670"/>
                <a:gd name="connsiteX184-11069" fmla="*/ 443515 w 8613217"/>
                <a:gd name="connsiteY184-11070" fmla="*/ 1227575 h 6281670"/>
                <a:gd name="connsiteX185-11071" fmla="*/ 806942 w 8613217"/>
                <a:gd name="connsiteY185-11072" fmla="*/ 1996156 h 6281670"/>
                <a:gd name="connsiteX186-11073" fmla="*/ 1087589 w 8613217"/>
                <a:gd name="connsiteY186-11074" fmla="*/ 2216231 h 6281670"/>
                <a:gd name="connsiteX187-11075" fmla="*/ 1317086 w 8613217"/>
                <a:gd name="connsiteY187-11076" fmla="*/ 2233729 h 6281670"/>
                <a:gd name="connsiteX188-11077" fmla="*/ 1327181 w 8613217"/>
                <a:gd name="connsiteY188-11078" fmla="*/ 2198060 h 6281670"/>
                <a:gd name="connsiteX189-11079" fmla="*/ 816364 w 8613217"/>
                <a:gd name="connsiteY189-11080" fmla="*/ 1324489 h 6281670"/>
                <a:gd name="connsiteX190-11081" fmla="*/ 702625 w 8613217"/>
                <a:gd name="connsiteY190-11082" fmla="*/ 1031056 h 6281670"/>
                <a:gd name="connsiteX191-11083" fmla="*/ 767908 w 8613217"/>
                <a:gd name="connsiteY191-11084" fmla="*/ 1173061 h 6281670"/>
                <a:gd name="connsiteX192-11085" fmla="*/ 1444285 w 8613217"/>
                <a:gd name="connsiteY192-11086" fmla="*/ 2226326 h 6281670"/>
                <a:gd name="connsiteX193-11087" fmla="*/ 2209501 w 8613217"/>
                <a:gd name="connsiteY193-11088" fmla="*/ 2876457 h 6281670"/>
                <a:gd name="connsiteX194-11089" fmla="*/ 2308434 w 8613217"/>
                <a:gd name="connsiteY194-11090" fmla="*/ 2939720 h 6281670"/>
                <a:gd name="connsiteX195-11091" fmla="*/ 2340738 w 8613217"/>
                <a:gd name="connsiteY195-11092" fmla="*/ 2972025 h 6281670"/>
                <a:gd name="connsiteX196-11093" fmla="*/ 2302377 w 8613217"/>
                <a:gd name="connsiteY196-11094" fmla="*/ 2972025 h 6281670"/>
                <a:gd name="connsiteX197-11095" fmla="*/ 2266034 w 8613217"/>
                <a:gd name="connsiteY197-11096" fmla="*/ 2967313 h 6281670"/>
                <a:gd name="connsiteX198-11097" fmla="*/ 1817807 w 8613217"/>
                <a:gd name="connsiteY198-11098" fmla="*/ 3025866 h 6281670"/>
                <a:gd name="connsiteX199-11099" fmla="*/ 1007500 w 8613217"/>
                <a:gd name="connsiteY199-11100" fmla="*/ 3309877 h 6281670"/>
                <a:gd name="connsiteX200-11101" fmla="*/ 960389 w 8613217"/>
                <a:gd name="connsiteY200-11102" fmla="*/ 3293725 h 6281670"/>
                <a:gd name="connsiteX201-11103" fmla="*/ 446207 w 8613217"/>
                <a:gd name="connsiteY201-11104" fmla="*/ 3134221 h 6281670"/>
                <a:gd name="connsiteX202-11105" fmla="*/ 217383 w 8613217"/>
                <a:gd name="connsiteY202-11106" fmla="*/ 3227096 h 6281670"/>
                <a:gd name="connsiteX203-11107" fmla="*/ 0 w 8613217"/>
                <a:gd name="connsiteY203-11108" fmla="*/ 3236518 h 6281670"/>
                <a:gd name="connsiteX204-11109" fmla="*/ 0 w 8613217"/>
                <a:gd name="connsiteY204-11110" fmla="*/ 3330740 h 6281670"/>
                <a:gd name="connsiteX205-11111" fmla="*/ 9422 w 8613217"/>
                <a:gd name="connsiteY205-11112" fmla="*/ 3346892 h 6281670"/>
                <a:gd name="connsiteX206-11113" fmla="*/ 255072 w 8613217"/>
                <a:gd name="connsiteY206-11114" fmla="*/ 3717723 h 6281670"/>
                <a:gd name="connsiteX207-11115" fmla="*/ 747044 w 8613217"/>
                <a:gd name="connsiteY207-11116" fmla="*/ 3826078 h 6281670"/>
                <a:gd name="connsiteX208-11117" fmla="*/ 1016249 w 8613217"/>
                <a:gd name="connsiteY208-11118" fmla="*/ 3490244 h 6281670"/>
                <a:gd name="connsiteX209-11119" fmla="*/ 981253 w 8613217"/>
                <a:gd name="connsiteY209-11120" fmla="*/ 3461305 h 6281670"/>
                <a:gd name="connsiteX210-11121" fmla="*/ 563312 w 8613217"/>
                <a:gd name="connsiteY210-11122" fmla="*/ 3490917 h 6281670"/>
                <a:gd name="connsiteX211-11123" fmla="*/ 390347 w 8613217"/>
                <a:gd name="connsiteY211-11124" fmla="*/ 3460632 h 6281670"/>
                <a:gd name="connsiteX212-11125" fmla="*/ 489953 w 8613217"/>
                <a:gd name="connsiteY212-11126" fmla="*/ 3463997 h 6281670"/>
                <a:gd name="connsiteX213-11127" fmla="*/ 903183 w 8613217"/>
                <a:gd name="connsiteY213-11128" fmla="*/ 3408137 h 6281670"/>
                <a:gd name="connsiteX214-11129" fmla="*/ 1043170 w 8613217"/>
                <a:gd name="connsiteY214-11130" fmla="*/ 3372467 h 6281670"/>
                <a:gd name="connsiteX215-11131" fmla="*/ 1508895 w 8613217"/>
                <a:gd name="connsiteY215-11132" fmla="*/ 3218347 h 6281670"/>
                <a:gd name="connsiteX216-11133" fmla="*/ 1912029 w 8613217"/>
                <a:gd name="connsiteY216-11134" fmla="*/ 3101243 h 6281670"/>
                <a:gd name="connsiteX217-11135" fmla="*/ 1912029 w 8613217"/>
                <a:gd name="connsiteY217-11136" fmla="*/ 3101243 h 6281670"/>
                <a:gd name="connsiteX218-11137" fmla="*/ 1924816 w 8613217"/>
                <a:gd name="connsiteY218-11138" fmla="*/ 3099224 h 6281670"/>
                <a:gd name="connsiteX219-11139" fmla="*/ 1986061 w 8613217"/>
                <a:gd name="connsiteY219-11140" fmla="*/ 3087783 h 6281670"/>
                <a:gd name="connsiteX220-11141" fmla="*/ 1992791 w 8613217"/>
                <a:gd name="connsiteY220-11142" fmla="*/ 3087110 h 6281670"/>
                <a:gd name="connsiteX221-11143" fmla="*/ 2087013 w 8613217"/>
                <a:gd name="connsiteY221-11144" fmla="*/ 3074322 h 6281670"/>
                <a:gd name="connsiteX222-11145" fmla="*/ 2113933 w 8613217"/>
                <a:gd name="connsiteY222-11146" fmla="*/ 3072976 h 6281670"/>
                <a:gd name="connsiteX223-11147" fmla="*/ 2118644 w 8613217"/>
                <a:gd name="connsiteY223-11148" fmla="*/ 3064227 h 6281670"/>
                <a:gd name="connsiteX224-11149" fmla="*/ 2257958 w 8613217"/>
                <a:gd name="connsiteY224-11150" fmla="*/ 3064227 h 6281670"/>
                <a:gd name="connsiteX225-11151" fmla="*/ 2262669 w 8613217"/>
                <a:gd name="connsiteY225-11152" fmla="*/ 3072976 h 6281670"/>
                <a:gd name="connsiteX226-11153" fmla="*/ 2434960 w 8613217"/>
                <a:gd name="connsiteY226-11154" fmla="*/ 3101243 h 6281670"/>
                <a:gd name="connsiteX227-11155" fmla="*/ 2635518 w 8613217"/>
                <a:gd name="connsiteY227-11156" fmla="*/ 3164506 h 6281670"/>
                <a:gd name="connsiteX228-11157" fmla="*/ 3038653 w 8613217"/>
                <a:gd name="connsiteY228-11158" fmla="*/ 3453902 h 6281670"/>
                <a:gd name="connsiteX229-11159" fmla="*/ 3580428 w 8613217"/>
                <a:gd name="connsiteY229-11160" fmla="*/ 4087880 h 6281670"/>
                <a:gd name="connsiteX230-11161" fmla="*/ 3776274 w 8613217"/>
                <a:gd name="connsiteY230-11162" fmla="*/ 4626290 h 6281670"/>
                <a:gd name="connsiteX231-11163" fmla="*/ 3813963 w 8613217"/>
                <a:gd name="connsiteY231-11164" fmla="*/ 4802619 h 6281670"/>
                <a:gd name="connsiteX232-11165" fmla="*/ 3811944 w 8613217"/>
                <a:gd name="connsiteY232-11166" fmla="*/ 5407658 h 6281670"/>
                <a:gd name="connsiteX233-11167" fmla="*/ 3881265 w 8613217"/>
                <a:gd name="connsiteY233-11168" fmla="*/ 5874056 h 6281670"/>
                <a:gd name="connsiteX234-11169" fmla="*/ 3879919 w 8613217"/>
                <a:gd name="connsiteY234-11170" fmla="*/ 5898957 h 6281670"/>
                <a:gd name="connsiteX235-11171" fmla="*/ 3757430 w 8613217"/>
                <a:gd name="connsiteY235-11172" fmla="*/ 5946068 h 6281670"/>
                <a:gd name="connsiteX236-11173" fmla="*/ 3743970 w 8613217"/>
                <a:gd name="connsiteY236-11174" fmla="*/ 6053750 h 6281670"/>
                <a:gd name="connsiteX237-11175" fmla="*/ 3803195 w 8613217"/>
                <a:gd name="connsiteY237-11176" fmla="*/ 6092112 h 6281670"/>
                <a:gd name="connsiteX238-11177" fmla="*/ 3896071 w 8613217"/>
                <a:gd name="connsiteY238-11178" fmla="*/ 6023464 h 6281670"/>
                <a:gd name="connsiteX239-11179" fmla="*/ 3920972 w 8613217"/>
                <a:gd name="connsiteY239-11180" fmla="*/ 5996544 h 6281670"/>
                <a:gd name="connsiteX240-11181" fmla="*/ 3918953 w 8613217"/>
                <a:gd name="connsiteY240-11182" fmla="*/ 6053077 h 6281670"/>
                <a:gd name="connsiteX241-11183" fmla="*/ 3931741 w 8613217"/>
                <a:gd name="connsiteY241-11184" fmla="*/ 6077978 h 6281670"/>
                <a:gd name="connsiteX242-11185" fmla="*/ 3951931 w 8613217"/>
                <a:gd name="connsiteY242-11186" fmla="*/ 6055769 h 6281670"/>
                <a:gd name="connsiteX243-11187" fmla="*/ 3972121 w 8613217"/>
                <a:gd name="connsiteY243-11188" fmla="*/ 5988468 h 6281670"/>
                <a:gd name="connsiteX244-11189" fmla="*/ 3994331 w 8613217"/>
                <a:gd name="connsiteY244-11190" fmla="*/ 5968277 h 6281670"/>
                <a:gd name="connsiteX245-11191" fmla="*/ 4005099 w 8613217"/>
                <a:gd name="connsiteY245-11192" fmla="*/ 5995198 h 6281670"/>
                <a:gd name="connsiteX246-11193" fmla="*/ 4071054 w 8613217"/>
                <a:gd name="connsiteY246-11194" fmla="*/ 6040290 h 6281670"/>
                <a:gd name="connsiteX247-11195" fmla="*/ 4100667 w 8613217"/>
                <a:gd name="connsiteY247-11196" fmla="*/ 6026829 h 6281670"/>
                <a:gd name="connsiteX248-11197" fmla="*/ 4110089 w 8613217"/>
                <a:gd name="connsiteY248-11198" fmla="*/ 5993179 h 6281670"/>
                <a:gd name="connsiteX249-11199" fmla="*/ 4124895 w 8613217"/>
                <a:gd name="connsiteY249-11200" fmla="*/ 6032214 h 6281670"/>
                <a:gd name="connsiteX250-11201" fmla="*/ 4117492 w 8613217"/>
                <a:gd name="connsiteY250-11202" fmla="*/ 6106918 h 6281670"/>
                <a:gd name="connsiteX251-11203" fmla="*/ 4080476 w 8613217"/>
                <a:gd name="connsiteY251-11204" fmla="*/ 6141242 h 6281670"/>
                <a:gd name="connsiteX252-11205" fmla="*/ 4176717 w 8613217"/>
                <a:gd name="connsiteY252-11206" fmla="*/ 6189025 h 6281670"/>
                <a:gd name="connsiteX253-11207" fmla="*/ 4170660 w 8613217"/>
                <a:gd name="connsiteY253-11208" fmla="*/ 6271133 h 6281670"/>
                <a:gd name="connsiteX254-11209" fmla="*/ 4195562 w 8613217"/>
                <a:gd name="connsiteY254-11210" fmla="*/ 6277863 h 6281670"/>
                <a:gd name="connsiteX255-11211" fmla="*/ 4261517 w 8613217"/>
                <a:gd name="connsiteY255-11212" fmla="*/ 6267768 h 6281670"/>
                <a:gd name="connsiteX256-11213" fmla="*/ 4289784 w 8613217"/>
                <a:gd name="connsiteY256-11214" fmla="*/ 6247578 h 6281670"/>
                <a:gd name="connsiteX257-11215" fmla="*/ 4295840 w 8613217"/>
                <a:gd name="connsiteY257-11216" fmla="*/ 6204505 h 6281670"/>
                <a:gd name="connsiteX258-11217" fmla="*/ 4305936 w 8613217"/>
                <a:gd name="connsiteY258-11218" fmla="*/ 6182969 h 6281670"/>
                <a:gd name="connsiteX259-11219" fmla="*/ 4324107 w 8613217"/>
                <a:gd name="connsiteY259-11220" fmla="*/ 6199794 h 6281670"/>
                <a:gd name="connsiteX260-11221" fmla="*/ 4336894 w 8613217"/>
                <a:gd name="connsiteY260-11222" fmla="*/ 6230752 h 6281670"/>
                <a:gd name="connsiteX261-11223" fmla="*/ 4342951 w 8613217"/>
                <a:gd name="connsiteY261-11224" fmla="*/ 6226714 h 6281670"/>
                <a:gd name="connsiteX262-11225" fmla="*/ 4369872 w 8613217"/>
                <a:gd name="connsiteY262-11226" fmla="*/ 6185660 h 6281670"/>
                <a:gd name="connsiteX263-11227" fmla="*/ 4382659 w 8613217"/>
                <a:gd name="connsiteY263-11228" fmla="*/ 6234791 h 6281670"/>
                <a:gd name="connsiteX264-11229" fmla="*/ 4406888 w 8613217"/>
                <a:gd name="connsiteY264-11230" fmla="*/ 6265749 h 6281670"/>
                <a:gd name="connsiteX265-11231" fmla="*/ 4484284 w 8613217"/>
                <a:gd name="connsiteY265-11232" fmla="*/ 6275171 h 6281670"/>
                <a:gd name="connsiteX266-11233" fmla="*/ 4499090 w 8613217"/>
                <a:gd name="connsiteY266-11234" fmla="*/ 6272479 h 6281670"/>
                <a:gd name="connsiteX267-11235" fmla="*/ 4512551 w 8613217"/>
                <a:gd name="connsiteY267-11236" fmla="*/ 6181622 h 6281670"/>
                <a:gd name="connsiteX268-11237" fmla="*/ 4572449 w 8613217"/>
                <a:gd name="connsiteY268-11238" fmla="*/ 6153356 h 6281670"/>
                <a:gd name="connsiteX269-11239" fmla="*/ 4575814 w 8613217"/>
                <a:gd name="connsiteY269-11240" fmla="*/ 6127781 h 6281670"/>
                <a:gd name="connsiteX270-11241" fmla="*/ 4538125 w 8613217"/>
                <a:gd name="connsiteY270-11242" fmla="*/ 6076633 h 6281670"/>
                <a:gd name="connsiteX271-11243" fmla="*/ 4536779 w 8613217"/>
                <a:gd name="connsiteY271-11244" fmla="*/ 6042309 h 6281670"/>
                <a:gd name="connsiteX272-11245" fmla="*/ 4573122 w 8613217"/>
                <a:gd name="connsiteY272-11246" fmla="*/ 6032214 h 6281670"/>
                <a:gd name="connsiteX273-11247" fmla="*/ 4637731 w 8613217"/>
                <a:gd name="connsiteY273-11248" fmla="*/ 6051058 h 6281670"/>
                <a:gd name="connsiteX274-11249" fmla="*/ 4665997 w 8613217"/>
                <a:gd name="connsiteY274-11250" fmla="*/ 6029522 h 6281670"/>
                <a:gd name="connsiteX275-11251" fmla="*/ 4665997 w 8613217"/>
                <a:gd name="connsiteY275-11252" fmla="*/ 5985776 h 6281670"/>
                <a:gd name="connsiteX276-11253" fmla="*/ 4681477 w 8613217"/>
                <a:gd name="connsiteY276-11254" fmla="*/ 5966931 h 6281670"/>
                <a:gd name="connsiteX277-11255" fmla="*/ 4701667 w 8613217"/>
                <a:gd name="connsiteY277-11256" fmla="*/ 5981065 h 6281670"/>
                <a:gd name="connsiteX278-11257" fmla="*/ 4724550 w 8613217"/>
                <a:gd name="connsiteY278-11258" fmla="*/ 6054423 h 6281670"/>
                <a:gd name="connsiteX279-11259" fmla="*/ 4743394 w 8613217"/>
                <a:gd name="connsiteY279-11260" fmla="*/ 6073268 h 6281670"/>
                <a:gd name="connsiteX280-11261" fmla="*/ 4752143 w 8613217"/>
                <a:gd name="connsiteY280-11262" fmla="*/ 6050385 h 6281670"/>
                <a:gd name="connsiteX281-11263" fmla="*/ 4752143 w 8613217"/>
                <a:gd name="connsiteY281-11264" fmla="*/ 5996544 h 6281670"/>
                <a:gd name="connsiteX282-11265" fmla="*/ 4800600 w 8613217"/>
                <a:gd name="connsiteY282-11266" fmla="*/ 6046347 h 6281670"/>
                <a:gd name="connsiteX283-11267" fmla="*/ 4859825 w 8613217"/>
                <a:gd name="connsiteY283-11268" fmla="*/ 6088747 h 6281670"/>
                <a:gd name="connsiteX284-11269" fmla="*/ 4932511 w 8613217"/>
                <a:gd name="connsiteY284-11270" fmla="*/ 6036252 h 6281670"/>
                <a:gd name="connsiteX285-11271" fmla="*/ 4919050 w 8613217"/>
                <a:gd name="connsiteY285-11272" fmla="*/ 5940011 h 6281670"/>
                <a:gd name="connsiteX286-11273" fmla="*/ 4830213 w 8613217"/>
                <a:gd name="connsiteY286-11274" fmla="*/ 5933281 h 6281670"/>
                <a:gd name="connsiteX287-11275" fmla="*/ 4779064 w 8613217"/>
                <a:gd name="connsiteY287-11276" fmla="*/ 5876074 h 6281670"/>
                <a:gd name="connsiteX288-11277" fmla="*/ 4778391 w 8613217"/>
                <a:gd name="connsiteY288-11278" fmla="*/ 5829637 h 6281670"/>
                <a:gd name="connsiteX289-11279" fmla="*/ 5091342 w 8613217"/>
                <a:gd name="connsiteY289-11280" fmla="*/ 5236712 h 6281670"/>
                <a:gd name="connsiteX290-11281" fmla="*/ 5116243 w 8613217"/>
                <a:gd name="connsiteY290-11282" fmla="*/ 5202389 h 6281670"/>
                <a:gd name="connsiteX291-11283" fmla="*/ 5269690 w 8613217"/>
                <a:gd name="connsiteY291-11284" fmla="*/ 5086631 h 6281670"/>
                <a:gd name="connsiteX292-11285" fmla="*/ 5744837 w 8613217"/>
                <a:gd name="connsiteY292-11286" fmla="*/ 4795889 h 6281670"/>
                <a:gd name="connsiteX293-11287" fmla="*/ 5814830 w 8613217"/>
                <a:gd name="connsiteY293-11288" fmla="*/ 4775699 h 6281670"/>
                <a:gd name="connsiteX294-11289" fmla="*/ 6103553 w 8613217"/>
                <a:gd name="connsiteY294-11290" fmla="*/ 4765603 h 6281670"/>
                <a:gd name="connsiteX295-11291" fmla="*/ 7086824 w 8613217"/>
                <a:gd name="connsiteY295-11292" fmla="*/ 4811369 h 6281670"/>
                <a:gd name="connsiteX296-11293" fmla="*/ 7489959 w 8613217"/>
                <a:gd name="connsiteY296-11294" fmla="*/ 4805311 h 6281670"/>
                <a:gd name="connsiteX297-11295" fmla="*/ 7516880 w 8613217"/>
                <a:gd name="connsiteY297-11296" fmla="*/ 4801946 h 6281670"/>
                <a:gd name="connsiteX298-11297" fmla="*/ 7536397 w 8613217"/>
                <a:gd name="connsiteY298-11298" fmla="*/ 4800600 h 6281670"/>
                <a:gd name="connsiteX299-11299" fmla="*/ 7619850 w 8613217"/>
                <a:gd name="connsiteY299-11300" fmla="*/ 4791178 h 6281670"/>
                <a:gd name="connsiteX300-11301" fmla="*/ 7661577 w 8613217"/>
                <a:gd name="connsiteY300-11302" fmla="*/ 4813388 h 6281670"/>
                <a:gd name="connsiteX301-11303" fmla="*/ 7920014 w 8613217"/>
                <a:gd name="connsiteY301-11304" fmla="*/ 5004523 h 6281670"/>
                <a:gd name="connsiteX302-11305" fmla="*/ 8354780 w 8613217"/>
                <a:gd name="connsiteY302-11306" fmla="*/ 4830886 h 6281670"/>
                <a:gd name="connsiteX303-11307" fmla="*/ 8579567 w 8613217"/>
                <a:gd name="connsiteY303-11308" fmla="*/ 4409580 h 6281670"/>
                <a:gd name="connsiteX304-11309" fmla="*/ 8613217 w 8613217"/>
                <a:gd name="connsiteY304-11310" fmla="*/ 4250076 h 6281670"/>
                <a:gd name="connsiteX305-11311" fmla="*/ 8613217 w 8613217"/>
                <a:gd name="connsiteY305-11312" fmla="*/ 4196235 h 6281670"/>
                <a:gd name="connsiteX306-11313" fmla="*/ 8420062 w 8613217"/>
                <a:gd name="connsiteY306-11314" fmla="*/ 4211041 h 6281670"/>
                <a:gd name="connsiteX307-11315" fmla="*/ 4571776 w 8613217"/>
                <a:gd name="connsiteY307-11316" fmla="*/ 915970 h 6281670"/>
                <a:gd name="connsiteX308-11317" fmla="*/ 4583890 w 8613217"/>
                <a:gd name="connsiteY308-11318" fmla="*/ 888377 h 6281670"/>
                <a:gd name="connsiteX309-11319" fmla="*/ 4571776 w 8613217"/>
                <a:gd name="connsiteY309-11320" fmla="*/ 915970 h 6281670"/>
                <a:gd name="connsiteX310-11321" fmla="*/ 2362948 w 8613217"/>
                <a:gd name="connsiteY310-11322" fmla="*/ 965100 h 6281670"/>
                <a:gd name="connsiteX311-11323" fmla="*/ 2363621 w 8613217"/>
                <a:gd name="connsiteY311-11324" fmla="*/ 962408 h 6281670"/>
                <a:gd name="connsiteX312-11325" fmla="*/ 2368332 w 8613217"/>
                <a:gd name="connsiteY312-11326" fmla="*/ 967119 h 6281670"/>
                <a:gd name="connsiteX313-11327" fmla="*/ 2362948 w 8613217"/>
                <a:gd name="connsiteY313-11328" fmla="*/ 965100 h 6281670"/>
                <a:gd name="connsiteX314-11329" fmla="*/ 2435633 w 8613217"/>
                <a:gd name="connsiteY314-11330" fmla="*/ 1055284 h 6281670"/>
                <a:gd name="connsiteX315-11331" fmla="*/ 2426211 w 8613217"/>
                <a:gd name="connsiteY315-11332" fmla="*/ 1053265 h 6281670"/>
                <a:gd name="connsiteX316-11333" fmla="*/ 2370351 w 8613217"/>
                <a:gd name="connsiteY316-11334" fmla="*/ 968465 h 6281670"/>
                <a:gd name="connsiteX317-11335" fmla="*/ 2432268 w 8613217"/>
                <a:gd name="connsiteY317-11336" fmla="*/ 1045862 h 6281670"/>
                <a:gd name="connsiteX318-11337" fmla="*/ 2435633 w 8613217"/>
                <a:gd name="connsiteY318-11338" fmla="*/ 1055284 h 6281670"/>
                <a:gd name="connsiteX319-11339" fmla="*/ 695895 w 8613217"/>
                <a:gd name="connsiteY319-11340" fmla="*/ 1016922 h 6281670"/>
                <a:gd name="connsiteX320-11341" fmla="*/ 692530 w 8613217"/>
                <a:gd name="connsiteY320-11342" fmla="*/ 1005481 h 6281670"/>
                <a:gd name="connsiteX321-11343" fmla="*/ 695895 w 8613217"/>
                <a:gd name="connsiteY321-11344" fmla="*/ 1016922 h 6281670"/>
                <a:gd name="connsiteX322-11345" fmla="*/ 4511205 w 8613217"/>
                <a:gd name="connsiteY322-11346" fmla="*/ 6014042 h 6281670"/>
                <a:gd name="connsiteX323-11347" fmla="*/ 4537452 w 8613217"/>
                <a:gd name="connsiteY323-11348" fmla="*/ 5944049 h 6281670"/>
                <a:gd name="connsiteX324-11349" fmla="*/ 4511205 w 8613217"/>
                <a:gd name="connsiteY324-11350" fmla="*/ 6014042 h 6281670"/>
                <a:gd name="connsiteX325-11351" fmla="*/ 4750797 w 8613217"/>
                <a:gd name="connsiteY325-11352" fmla="*/ 5917128 h 6281670"/>
                <a:gd name="connsiteX326-11353" fmla="*/ 4741375 w 8613217"/>
                <a:gd name="connsiteY326-11354" fmla="*/ 5939338 h 6281670"/>
                <a:gd name="connsiteX327-11355" fmla="*/ 4732626 w 8613217"/>
                <a:gd name="connsiteY327-11356" fmla="*/ 5935300 h 6281670"/>
                <a:gd name="connsiteX328-11357" fmla="*/ 4727915 w 8613217"/>
                <a:gd name="connsiteY328-11358" fmla="*/ 5907706 h 6281670"/>
                <a:gd name="connsiteX329-11359" fmla="*/ 4750797 w 8613217"/>
                <a:gd name="connsiteY329-11360" fmla="*/ 5875402 h 6281670"/>
                <a:gd name="connsiteX330-11361" fmla="*/ 4750797 w 8613217"/>
                <a:gd name="connsiteY330-11362" fmla="*/ 5917128 h 6281670"/>
                <a:gd name="connsiteX331-11363" fmla="*/ 4875978 w 8613217"/>
                <a:gd name="connsiteY331-11364" fmla="*/ 5457461 h 6281670"/>
                <a:gd name="connsiteX332-11365" fmla="*/ 4616868 w 8613217"/>
                <a:gd name="connsiteY332-11366" fmla="*/ 5877421 h 6281670"/>
                <a:gd name="connsiteX333-11367" fmla="*/ 4562354 w 8613217"/>
                <a:gd name="connsiteY333-11368" fmla="*/ 5884824 h 6281670"/>
                <a:gd name="connsiteX334-11369" fmla="*/ 4880015 w 8613217"/>
                <a:gd name="connsiteY334-11370" fmla="*/ 5419772 h 6281670"/>
                <a:gd name="connsiteX335-11371" fmla="*/ 4875978 w 8613217"/>
                <a:gd name="connsiteY335-11372" fmla="*/ 5457461 h 6281670"/>
                <a:gd name="connsiteX336-11373" fmla="*/ 5020675 w 8613217"/>
                <a:gd name="connsiteY336-11374" fmla="*/ 5141145 h 6281670"/>
                <a:gd name="connsiteX337-11375" fmla="*/ 4989717 w 8613217"/>
                <a:gd name="connsiteY337-11376" fmla="*/ 5179506 h 6281670"/>
                <a:gd name="connsiteX338-11377" fmla="*/ 4445922 w 8613217"/>
                <a:gd name="connsiteY338-11378" fmla="*/ 5878767 h 6281670"/>
                <a:gd name="connsiteX339-11379" fmla="*/ 4415637 w 8613217"/>
                <a:gd name="connsiteY339-11380" fmla="*/ 5953471 h 6281670"/>
                <a:gd name="connsiteX340-11381" fmla="*/ 4357085 w 8613217"/>
                <a:gd name="connsiteY340-11382" fmla="*/ 6075286 h 6281670"/>
                <a:gd name="connsiteX341-11383" fmla="*/ 4338240 w 8613217"/>
                <a:gd name="connsiteY341-11384" fmla="*/ 6125762 h 6281670"/>
                <a:gd name="connsiteX342-11385" fmla="*/ 4322761 w 8613217"/>
                <a:gd name="connsiteY342-11386" fmla="*/ 6080671 h 6281670"/>
                <a:gd name="connsiteX343-11387" fmla="*/ 4306609 w 8613217"/>
                <a:gd name="connsiteY343-11388" fmla="*/ 6061826 h 6281670"/>
                <a:gd name="connsiteX344-11389" fmla="*/ 4295168 w 8613217"/>
                <a:gd name="connsiteY344-11390" fmla="*/ 6082689 h 6281670"/>
                <a:gd name="connsiteX345-11391" fmla="*/ 4292475 w 8613217"/>
                <a:gd name="connsiteY345-11392" fmla="*/ 6112302 h 6281670"/>
                <a:gd name="connsiteX346-11393" fmla="*/ 4277669 w 8613217"/>
                <a:gd name="connsiteY346-11394" fmla="*/ 6097496 h 6281670"/>
                <a:gd name="connsiteX347-11395" fmla="*/ 4183447 w 8613217"/>
                <a:gd name="connsiteY347-11396" fmla="*/ 5282478 h 6281670"/>
                <a:gd name="connsiteX348-11397" fmla="*/ 4412945 w 8613217"/>
                <a:gd name="connsiteY348-11398" fmla="*/ 4743394 h 6281670"/>
                <a:gd name="connsiteX349-11399" fmla="*/ 5036828 w 8613217"/>
                <a:gd name="connsiteY349-11400" fmla="*/ 3935106 h 6281670"/>
                <a:gd name="connsiteX350-11401" fmla="*/ 5054999 w 8613217"/>
                <a:gd name="connsiteY350-11402" fmla="*/ 3966064 h 6281670"/>
                <a:gd name="connsiteX351-11403" fmla="*/ 5020675 w 8613217"/>
                <a:gd name="connsiteY351-11404" fmla="*/ 5141145 h 6281670"/>
                <a:gd name="connsiteX0-11405" fmla="*/ 8420062 w 8613217"/>
                <a:gd name="connsiteY0-11406" fmla="*/ 4211041 h 6281670"/>
                <a:gd name="connsiteX1-11407" fmla="*/ 7990681 w 8613217"/>
                <a:gd name="connsiteY1-11408" fmla="*/ 4231232 h 6281670"/>
                <a:gd name="connsiteX2-11409" fmla="*/ 7630619 w 8613217"/>
                <a:gd name="connsiteY2-11410" fmla="*/ 4614849 h 6281670"/>
                <a:gd name="connsiteX3-11411" fmla="*/ 7659558 w 8613217"/>
                <a:gd name="connsiteY3-11412" fmla="*/ 4643788 h 6281670"/>
                <a:gd name="connsiteX4-11413" fmla="*/ 7859443 w 8613217"/>
                <a:gd name="connsiteY4-11414" fmla="*/ 4617541 h 6281670"/>
                <a:gd name="connsiteX5-11415" fmla="*/ 8222196 w 8613217"/>
                <a:gd name="connsiteY5-11416" fmla="*/ 4498418 h 6281670"/>
                <a:gd name="connsiteX6-11417" fmla="*/ 8236330 w 8613217"/>
                <a:gd name="connsiteY6-11418" fmla="*/ 4496398 h 6281670"/>
                <a:gd name="connsiteX7-11419" fmla="*/ 8228254 w 8613217"/>
                <a:gd name="connsiteY7-11420" fmla="*/ 4504475 h 6281670"/>
                <a:gd name="connsiteX8-11421" fmla="*/ 7670326 w 8613217"/>
                <a:gd name="connsiteY8-11422" fmla="*/ 4709743 h 6281670"/>
                <a:gd name="connsiteX9-11423" fmla="*/ 7436791 w 8613217"/>
                <a:gd name="connsiteY9-11424" fmla="*/ 4735318 h 6281670"/>
                <a:gd name="connsiteX10-11425" fmla="*/ 6759067 w 8613217"/>
                <a:gd name="connsiteY10-11426" fmla="*/ 4696956 h 6281670"/>
                <a:gd name="connsiteX11-11427" fmla="*/ 6037597 w 8613217"/>
                <a:gd name="connsiteY11-11428" fmla="*/ 4656576 h 6281670"/>
                <a:gd name="connsiteX12-11429" fmla="*/ 6023464 w 8613217"/>
                <a:gd name="connsiteY12-11430" fmla="*/ 4649172 h 6281670"/>
                <a:gd name="connsiteX13-11431" fmla="*/ 6361317 w 8613217"/>
                <a:gd name="connsiteY13-11432" fmla="*/ 4472170 h 6281670"/>
                <a:gd name="connsiteX14-11433" fmla="*/ 6783296 w 8613217"/>
                <a:gd name="connsiteY14-11434" fmla="*/ 4236616 h 6281670"/>
                <a:gd name="connsiteX15-11435" fmla="*/ 7066634 w 8613217"/>
                <a:gd name="connsiteY15-11436" fmla="*/ 4052210 h 6281670"/>
                <a:gd name="connsiteX16-11437" fmla="*/ 7151433 w 8613217"/>
                <a:gd name="connsiteY16-11438" fmla="*/ 4042115 h 6281670"/>
                <a:gd name="connsiteX17-11439" fmla="*/ 7304208 w 8613217"/>
                <a:gd name="connsiteY17-11440" fmla="*/ 4071727 h 6281670"/>
                <a:gd name="connsiteX18-11441" fmla="*/ 7625235 w 8613217"/>
                <a:gd name="connsiteY18-11442" fmla="*/ 3948566 h 6281670"/>
                <a:gd name="connsiteX19-11443" fmla="*/ 8172394 w 8613217"/>
                <a:gd name="connsiteY19-11444" fmla="*/ 2496877 h 6281670"/>
                <a:gd name="connsiteX20-11445" fmla="*/ 7882325 w 8613217"/>
                <a:gd name="connsiteY20-11446" fmla="*/ 1811077 h 6281670"/>
                <a:gd name="connsiteX21-11447" fmla="*/ 7854059 w 8613217"/>
                <a:gd name="connsiteY21-11448" fmla="*/ 1889820 h 6281670"/>
                <a:gd name="connsiteX22-11449" fmla="*/ 7732917 w 8613217"/>
                <a:gd name="connsiteY22-11450" fmla="*/ 2389195 h 6281670"/>
                <a:gd name="connsiteX23-11451" fmla="*/ 7607736 w 8613217"/>
                <a:gd name="connsiteY23-11452" fmla="*/ 2746565 h 6281670"/>
                <a:gd name="connsiteX24-11453" fmla="*/ 7178354 w 8613217"/>
                <a:gd name="connsiteY24-11454" fmla="*/ 3424962 h 6281670"/>
                <a:gd name="connsiteX25-11455" fmla="*/ 7050481 w 8613217"/>
                <a:gd name="connsiteY25-11456" fmla="*/ 3653113 h 6281670"/>
                <a:gd name="connsiteX26-11457" fmla="*/ 7022888 w 8613217"/>
                <a:gd name="connsiteY26-11458" fmla="*/ 3873861 h 6281670"/>
                <a:gd name="connsiteX27-11459" fmla="*/ 7057884 w 8613217"/>
                <a:gd name="connsiteY27-11460" fmla="*/ 3889341 h 6281670"/>
                <a:gd name="connsiteX28-11461" fmla="*/ 7311611 w 8613217"/>
                <a:gd name="connsiteY28-11462" fmla="*/ 3701570 h 6281670"/>
                <a:gd name="connsiteX29-11463" fmla="*/ 7883672 w 8613217"/>
                <a:gd name="connsiteY29-11464" fmla="*/ 2875784 h 6281670"/>
                <a:gd name="connsiteX30-11465" fmla="*/ 7909246 w 8613217"/>
                <a:gd name="connsiteY30-11466" fmla="*/ 2790311 h 6281670"/>
                <a:gd name="connsiteX31-11467" fmla="*/ 7835888 w 8613217"/>
                <a:gd name="connsiteY31-11468" fmla="*/ 3051440 h 6281670"/>
                <a:gd name="connsiteX32-11469" fmla="*/ 7279306 w 8613217"/>
                <a:gd name="connsiteY32-11470" fmla="*/ 3802522 h 6281670"/>
                <a:gd name="connsiteX33-11471" fmla="*/ 6992603 w 8613217"/>
                <a:gd name="connsiteY33-11472" fmla="*/ 4017213 h 6281670"/>
                <a:gd name="connsiteX34-11473" fmla="*/ 6713302 w 8613217"/>
                <a:gd name="connsiteY34-11474" fmla="*/ 4190851 h 6281670"/>
                <a:gd name="connsiteX35-11475" fmla="*/ 6627830 w 8613217"/>
                <a:gd name="connsiteY35-11476" fmla="*/ 4239308 h 6281670"/>
                <a:gd name="connsiteX36-11477" fmla="*/ 6605620 w 8613217"/>
                <a:gd name="connsiteY36-11478" fmla="*/ 4251422 h 6281670"/>
                <a:gd name="connsiteX37-11479" fmla="*/ 6226714 w 8613217"/>
                <a:gd name="connsiteY37-11480" fmla="*/ 4447268 h 6281670"/>
                <a:gd name="connsiteX38-11481" fmla="*/ 5314782 w 8613217"/>
                <a:gd name="connsiteY38-11482" fmla="*/ 4943279 h 6281670"/>
                <a:gd name="connsiteX39-11483" fmla="*/ 5158643 w 8613217"/>
                <a:gd name="connsiteY39-11484" fmla="*/ 5046250 h 6281670"/>
                <a:gd name="connsiteX40-11485" fmla="*/ 5162681 w 8613217"/>
                <a:gd name="connsiteY40-11486" fmla="*/ 5025387 h 6281670"/>
                <a:gd name="connsiteX41-11487" fmla="*/ 5227290 w 8613217"/>
                <a:gd name="connsiteY41-11488" fmla="*/ 4323434 h 6281670"/>
                <a:gd name="connsiteX42-11489" fmla="*/ 5106148 w 8613217"/>
                <a:gd name="connsiteY42-11490" fmla="*/ 3860401 h 6281670"/>
                <a:gd name="connsiteX43-11491" fmla="*/ 5139799 w 8613217"/>
                <a:gd name="connsiteY43-11492" fmla="*/ 3818675 h 6281670"/>
                <a:gd name="connsiteX44-11493" fmla="*/ 5695034 w 8613217"/>
                <a:gd name="connsiteY44-11494" fmla="*/ 3194119 h 6281670"/>
                <a:gd name="connsiteX45-11495" fmla="*/ 5830983 w 8613217"/>
                <a:gd name="connsiteY45-11496" fmla="*/ 3023174 h 6281670"/>
                <a:gd name="connsiteX46-11497" fmla="*/ 5873382 w 8613217"/>
                <a:gd name="connsiteY46-11498" fmla="*/ 3008367 h 6281670"/>
                <a:gd name="connsiteX47-11499" fmla="*/ 5983083 w 8613217"/>
                <a:gd name="connsiteY47-11500" fmla="*/ 3009040 h 6281670"/>
                <a:gd name="connsiteX48-11501" fmla="*/ 6257000 w 8613217"/>
                <a:gd name="connsiteY48-11502" fmla="*/ 2840787 h 6281670"/>
                <a:gd name="connsiteX49-11503" fmla="*/ 6605620 w 8613217"/>
                <a:gd name="connsiteY49-11504" fmla="*/ 2172485 h 6281670"/>
                <a:gd name="connsiteX50-11505" fmla="*/ 6623118 w 8613217"/>
                <a:gd name="connsiteY50-11506" fmla="*/ 1339969 h 6281670"/>
                <a:gd name="connsiteX51-11507" fmla="*/ 6528224 w 8613217"/>
                <a:gd name="connsiteY51-11508" fmla="*/ 660899 h 6281670"/>
                <a:gd name="connsiteX52-11509" fmla="*/ 6514091 w 8613217"/>
                <a:gd name="connsiteY52-11510" fmla="*/ 520239 h 6281670"/>
                <a:gd name="connsiteX53-11511" fmla="*/ 6493900 w 8613217"/>
                <a:gd name="connsiteY53-11512" fmla="*/ 546486 h 6281670"/>
                <a:gd name="connsiteX54-11513" fmla="*/ 6244212 w 8613217"/>
                <a:gd name="connsiteY54-11514" fmla="*/ 975869 h 6281670"/>
                <a:gd name="connsiteX55-11515" fmla="*/ 5935300 w 8613217"/>
                <a:gd name="connsiteY55-11516" fmla="*/ 1788868 h 6281670"/>
                <a:gd name="connsiteX56-11517" fmla="*/ 5707148 w 8613217"/>
                <a:gd name="connsiteY56-11518" fmla="*/ 2531874 h 6281670"/>
                <a:gd name="connsiteX57-11519" fmla="*/ 5679555 w 8613217"/>
                <a:gd name="connsiteY57-11520" fmla="*/ 2738489 h 6281670"/>
                <a:gd name="connsiteX58-11521" fmla="*/ 5734069 w 8613217"/>
                <a:gd name="connsiteY58-11522" fmla="*/ 2914818 h 6281670"/>
                <a:gd name="connsiteX59-11523" fmla="*/ 5963566 w 8613217"/>
                <a:gd name="connsiteY59-11524" fmla="*/ 2599175 h 6281670"/>
                <a:gd name="connsiteX60-11525" fmla="*/ 6141914 w 8613217"/>
                <a:gd name="connsiteY60-11526" fmla="*/ 2254593 h 6281670"/>
                <a:gd name="connsiteX61-11527" fmla="*/ 6262384 w 8613217"/>
                <a:gd name="connsiteY61-11528" fmla="*/ 1884436 h 6281670"/>
                <a:gd name="connsiteX62-11529" fmla="*/ 6343145 w 8613217"/>
                <a:gd name="connsiteY62-11530" fmla="*/ 1508222 h 6281670"/>
                <a:gd name="connsiteX63-11531" fmla="*/ 6310167 w 8613217"/>
                <a:gd name="connsiteY63-11532" fmla="*/ 1747814 h 6281670"/>
                <a:gd name="connsiteX64-11533" fmla="*/ 6045001 w 8613217"/>
                <a:gd name="connsiteY64-11534" fmla="*/ 2568890 h 6281670"/>
                <a:gd name="connsiteX65-11535" fmla="*/ 5560432 w 8613217"/>
                <a:gd name="connsiteY65-11536" fmla="*/ 3235173 h 6281670"/>
                <a:gd name="connsiteX66-11537" fmla="*/ 5096726 w 8613217"/>
                <a:gd name="connsiteY66-11538" fmla="*/ 3741278 h 6281670"/>
                <a:gd name="connsiteX67-11539" fmla="*/ 5067113 w 8613217"/>
                <a:gd name="connsiteY67-11540" fmla="*/ 3767525 h 6281670"/>
                <a:gd name="connsiteX68-11541" fmla="*/ 4911647 w 8613217"/>
                <a:gd name="connsiteY68-11542" fmla="*/ 3459959 h 6281670"/>
                <a:gd name="connsiteX69-11543" fmla="*/ 4890784 w 8613217"/>
                <a:gd name="connsiteY69-11544" fmla="*/ 3404099 h 6281670"/>
                <a:gd name="connsiteX70-11545" fmla="*/ 4952701 w 8613217"/>
                <a:gd name="connsiteY70-11546" fmla="*/ 2717626 h 6281670"/>
                <a:gd name="connsiteX71-11547" fmla="*/ 5173449 w 8613217"/>
                <a:gd name="connsiteY71-11548" fmla="*/ 2368332 h 6281670"/>
                <a:gd name="connsiteX72-11549" fmla="*/ 5481689 w 8613217"/>
                <a:gd name="connsiteY72-11550" fmla="*/ 1759928 h 6281670"/>
                <a:gd name="connsiteX73-11551" fmla="*/ 5514667 w 8613217"/>
                <a:gd name="connsiteY73-11552" fmla="*/ 1741757 h 6281670"/>
                <a:gd name="connsiteX74-11553" fmla="*/ 5803389 w 8613217"/>
                <a:gd name="connsiteY74-11554" fmla="*/ 1570812 h 6281670"/>
                <a:gd name="connsiteX75-11555" fmla="*/ 5822907 w 8613217"/>
                <a:gd name="connsiteY75-11556" fmla="*/ 1095665 h 6281670"/>
                <a:gd name="connsiteX76-11557" fmla="*/ 5540241 w 8613217"/>
                <a:gd name="connsiteY76-11558" fmla="*/ 601000 h 6281670"/>
                <a:gd name="connsiteX77-11559" fmla="*/ 5514667 w 8613217"/>
                <a:gd name="connsiteY77-11560" fmla="*/ 600327 h 6281670"/>
                <a:gd name="connsiteX78-11561" fmla="*/ 5421791 w 8613217"/>
                <a:gd name="connsiteY78-11562" fmla="*/ 697914 h 6281670"/>
                <a:gd name="connsiteX79-11563" fmla="*/ 5124319 w 8613217"/>
                <a:gd name="connsiteY79-11564" fmla="*/ 1196617 h 6281670"/>
                <a:gd name="connsiteX80-11565" fmla="*/ 5316801 w 8613217"/>
                <a:gd name="connsiteY80-11566" fmla="*/ 1686570 h 6281670"/>
                <a:gd name="connsiteX81-11567" fmla="*/ 5361220 w 8613217"/>
                <a:gd name="connsiteY81-11568" fmla="*/ 1669072 h 6281670"/>
                <a:gd name="connsiteX82-11569" fmla="*/ 5461499 w 8613217"/>
                <a:gd name="connsiteY82-11570" fmla="*/ 1248439 h 6281670"/>
                <a:gd name="connsiteX83-11571" fmla="*/ 5491784 w 8613217"/>
                <a:gd name="connsiteY83-11572" fmla="*/ 1043170 h 6281670"/>
                <a:gd name="connsiteX84-11573" fmla="*/ 5497841 w 8613217"/>
                <a:gd name="connsiteY84-11574" fmla="*/ 1081532 h 6281670"/>
                <a:gd name="connsiteX85-11575" fmla="*/ 5481016 w 8613217"/>
                <a:gd name="connsiteY85-11576" fmla="*/ 1353429 h 6281670"/>
                <a:gd name="connsiteX86-11577" fmla="*/ 5415734 w 8613217"/>
                <a:gd name="connsiteY86-11578" fmla="*/ 1727624 h 6281670"/>
                <a:gd name="connsiteX87-11579" fmla="*/ 5151240 w 8613217"/>
                <a:gd name="connsiteY87-11580" fmla="*/ 2245171 h 6281670"/>
                <a:gd name="connsiteX88-11581" fmla="*/ 4908282 w 8613217"/>
                <a:gd name="connsiteY88-11582" fmla="*/ 2596483 h 6281670"/>
                <a:gd name="connsiteX89-11583" fmla="*/ 4750124 w 8613217"/>
                <a:gd name="connsiteY89-11584" fmla="*/ 2989523 h 6281670"/>
                <a:gd name="connsiteX90-11585" fmla="*/ 4737337 w 8613217"/>
                <a:gd name="connsiteY90-11586" fmla="*/ 3162487 h 6281670"/>
                <a:gd name="connsiteX91-11587" fmla="*/ 4680804 w 8613217"/>
                <a:gd name="connsiteY91-11588" fmla="*/ 3076341 h 6281670"/>
                <a:gd name="connsiteX92-11589" fmla="*/ 4591293 w 8613217"/>
                <a:gd name="connsiteY92-11590" fmla="*/ 2915491 h 6281670"/>
                <a:gd name="connsiteX93-11591" fmla="*/ 4552259 w 8613217"/>
                <a:gd name="connsiteY93-11592" fmla="*/ 2838095 h 6281670"/>
                <a:gd name="connsiteX94-11593" fmla="*/ 4404869 w 8613217"/>
                <a:gd name="connsiteY94-11594" fmla="*/ 2499569 h 6281670"/>
                <a:gd name="connsiteX95-11595" fmla="*/ 4425059 w 8613217"/>
                <a:gd name="connsiteY95-11596" fmla="*/ 2408713 h 6281670"/>
                <a:gd name="connsiteX96-11597" fmla="*/ 4497071 w 8613217"/>
                <a:gd name="connsiteY96-11598" fmla="*/ 2304396 h 6281670"/>
                <a:gd name="connsiteX97-11599" fmla="*/ 4551585 w 8613217"/>
                <a:gd name="connsiteY97-11600" fmla="*/ 2152968 h 6281670"/>
                <a:gd name="connsiteX98-11601" fmla="*/ 4741375 w 8613217"/>
                <a:gd name="connsiteY98-11602" fmla="*/ 1413327 h 6281670"/>
                <a:gd name="connsiteX99-11603" fmla="*/ 4929146 w 8613217"/>
                <a:gd name="connsiteY99-11604" fmla="*/ 819730 h 6281670"/>
                <a:gd name="connsiteX100-11605" fmla="*/ 5233347 w 8613217"/>
                <a:gd name="connsiteY100-11606" fmla="*/ 28940 h 6281670"/>
                <a:gd name="connsiteX101-11607" fmla="*/ 5238058 w 8613217"/>
                <a:gd name="connsiteY101-11608" fmla="*/ 0 h 6281670"/>
                <a:gd name="connsiteX102-11609" fmla="*/ 4976929 w 8613217"/>
                <a:gd name="connsiteY102-11610" fmla="*/ 159504 h 6281670"/>
                <a:gd name="connsiteX103-11611" fmla="*/ 4204984 w 8613217"/>
                <a:gd name="connsiteY103-11612" fmla="*/ 890396 h 6281670"/>
                <a:gd name="connsiteX104-11613" fmla="*/ 3943182 w 8613217"/>
                <a:gd name="connsiteY104-11614" fmla="*/ 2139508 h 6281670"/>
                <a:gd name="connsiteX105-11615" fmla="*/ 4076438 w 8613217"/>
                <a:gd name="connsiteY105-11616" fmla="*/ 2389868 h 6281670"/>
                <a:gd name="connsiteX106-11617" fmla="*/ 4215079 w 8613217"/>
                <a:gd name="connsiteY106-11618" fmla="*/ 2474668 h 6281670"/>
                <a:gd name="connsiteX107-11619" fmla="*/ 4244018 w 8613217"/>
                <a:gd name="connsiteY107-11620" fmla="*/ 2445055 h 6281670"/>
                <a:gd name="connsiteX108-11621" fmla="*/ 4230558 w 8613217"/>
                <a:gd name="connsiteY108-11622" fmla="*/ 1718875 h 6281670"/>
                <a:gd name="connsiteX109-11623" fmla="*/ 4411599 w 8613217"/>
                <a:gd name="connsiteY109-11624" fmla="*/ 1186522 h 6281670"/>
                <a:gd name="connsiteX110-11625" fmla="*/ 4552259 w 8613217"/>
                <a:gd name="connsiteY110-11626" fmla="*/ 934815 h 6281670"/>
                <a:gd name="connsiteX111-11627" fmla="*/ 4572449 w 8613217"/>
                <a:gd name="connsiteY111-11628" fmla="*/ 920008 h 6281670"/>
                <a:gd name="connsiteX112-11629" fmla="*/ 4553604 w 8613217"/>
                <a:gd name="connsiteY112-11630" fmla="*/ 956351 h 6281670"/>
                <a:gd name="connsiteX113-11631" fmla="*/ 4390735 w 8613217"/>
                <a:gd name="connsiteY113-11632" fmla="*/ 1302280 h 6281670"/>
                <a:gd name="connsiteX114-11633" fmla="*/ 4340260 w 8613217"/>
                <a:gd name="connsiteY114-11634" fmla="*/ 2524471 h 6281670"/>
                <a:gd name="connsiteX115-11635" fmla="*/ 4501109 w 8613217"/>
                <a:gd name="connsiteY115-11636" fmla="*/ 2892609 h 6281670"/>
                <a:gd name="connsiteX116-11637" fmla="*/ 4692918 w 8613217"/>
                <a:gd name="connsiteY116-11638" fmla="*/ 3241230 h 6281670"/>
                <a:gd name="connsiteX117-11639" fmla="*/ 4992409 w 8613217"/>
                <a:gd name="connsiteY117-11640" fmla="*/ 3809925 h 6281670"/>
                <a:gd name="connsiteX118-11641" fmla="*/ 5000485 w 8613217"/>
                <a:gd name="connsiteY118-11642" fmla="*/ 3847614 h 6281670"/>
                <a:gd name="connsiteX119-11643" fmla="*/ 4993755 w 8613217"/>
                <a:gd name="connsiteY119-11644" fmla="*/ 3855017 h 6281670"/>
                <a:gd name="connsiteX120-11645" fmla="*/ 4993082 w 8613217"/>
                <a:gd name="connsiteY120-11646" fmla="*/ 3855690 h 6281670"/>
                <a:gd name="connsiteX121-11647" fmla="*/ 4982313 w 8613217"/>
                <a:gd name="connsiteY121-11648" fmla="*/ 3867131 h 6281670"/>
                <a:gd name="connsiteX122-11649" fmla="*/ 4626290 w 8613217"/>
                <a:gd name="connsiteY122-11650" fmla="*/ 4274977 h 6281670"/>
                <a:gd name="connsiteX123-11651" fmla="*/ 4180755 w 8613217"/>
                <a:gd name="connsiteY123-11652" fmla="*/ 4968853 h 6281670"/>
                <a:gd name="connsiteX124-11653" fmla="*/ 4071727 w 8613217"/>
                <a:gd name="connsiteY124-11654" fmla="*/ 5853192 h 6281670"/>
                <a:gd name="connsiteX125-11655" fmla="*/ 4040769 w 8613217"/>
                <a:gd name="connsiteY125-11656" fmla="*/ 5907706 h 6281670"/>
                <a:gd name="connsiteX126-11657" fmla="*/ 4005099 w 8613217"/>
                <a:gd name="connsiteY126-11658" fmla="*/ 5881459 h 6281670"/>
                <a:gd name="connsiteX127-11659" fmla="*/ 4007791 w 8613217"/>
                <a:gd name="connsiteY127-11660" fmla="*/ 5830983 h 6281670"/>
                <a:gd name="connsiteX128-11661" fmla="*/ 3990293 w 8613217"/>
                <a:gd name="connsiteY128-11662" fmla="*/ 5807427 h 6281670"/>
                <a:gd name="connsiteX129-11663" fmla="*/ 3964045 w 8613217"/>
                <a:gd name="connsiteY129-11664" fmla="*/ 5789256 h 6281670"/>
                <a:gd name="connsiteX130-11665" fmla="*/ 3941836 w 8613217"/>
                <a:gd name="connsiteY130-11666" fmla="*/ 5705129 h 6281670"/>
                <a:gd name="connsiteX131-11667" fmla="*/ 3908185 w 8613217"/>
                <a:gd name="connsiteY131-11668" fmla="*/ 5236040 h 6281670"/>
                <a:gd name="connsiteX132-11669" fmla="*/ 3918953 w 8613217"/>
                <a:gd name="connsiteY132-11670" fmla="*/ 4237288 h 6281670"/>
                <a:gd name="connsiteX133-11671" fmla="*/ 3786370 w 8613217"/>
                <a:gd name="connsiteY133-11672" fmla="*/ 3122779 h 6281670"/>
                <a:gd name="connsiteX134-11673" fmla="*/ 3570333 w 8613217"/>
                <a:gd name="connsiteY134-11674" fmla="*/ 2570236 h 6281670"/>
                <a:gd name="connsiteX135-11675" fmla="*/ 3563603 w 8613217"/>
                <a:gd name="connsiteY135-11676" fmla="*/ 2556776 h 6281670"/>
                <a:gd name="connsiteX136-11677" fmla="*/ 3556872 w 8613217"/>
                <a:gd name="connsiteY136-11678" fmla="*/ 2543315 h 6281670"/>
                <a:gd name="connsiteX137-11679" fmla="*/ 3531298 w 8613217"/>
                <a:gd name="connsiteY137-11680" fmla="*/ 2494185 h 6281670"/>
                <a:gd name="connsiteX138-11681" fmla="*/ 3525241 w 8613217"/>
                <a:gd name="connsiteY138-11682" fmla="*/ 2482071 h 6281670"/>
                <a:gd name="connsiteX139-11683" fmla="*/ 3410829 w 8613217"/>
                <a:gd name="connsiteY139-11684" fmla="*/ 2273437 h 6281670"/>
                <a:gd name="connsiteX140-11685" fmla="*/ 3411502 w 8613217"/>
                <a:gd name="connsiteY140-11686" fmla="*/ 2229018 h 6281670"/>
                <a:gd name="connsiteX141-11687" fmla="*/ 3451209 w 8613217"/>
                <a:gd name="connsiteY141-11688" fmla="*/ 2126720 h 6281670"/>
                <a:gd name="connsiteX142-11689" fmla="*/ 3431692 w 8613217"/>
                <a:gd name="connsiteY142-11690" fmla="*/ 1895877 h 6281670"/>
                <a:gd name="connsiteX143-11691" fmla="*/ 3186715 w 8613217"/>
                <a:gd name="connsiteY143-11692" fmla="*/ 1401886 h 6281670"/>
                <a:gd name="connsiteX144-11693" fmla="*/ 2531874 w 8613217"/>
                <a:gd name="connsiteY144-11694" fmla="*/ 701952 h 6281670"/>
                <a:gd name="connsiteX145-11695" fmla="*/ 1731662 w 8613217"/>
                <a:gd name="connsiteY145-11696" fmla="*/ 39035 h 6281670"/>
                <a:gd name="connsiteX146-11697" fmla="*/ 1722913 w 8613217"/>
                <a:gd name="connsiteY146-11698" fmla="*/ 36343 h 6281670"/>
                <a:gd name="connsiteX147-11699" fmla="*/ 1723586 w 8613217"/>
                <a:gd name="connsiteY147-11700" fmla="*/ 47111 h 6281670"/>
                <a:gd name="connsiteX148-11701" fmla="*/ 1984042 w 8613217"/>
                <a:gd name="connsiteY148-11702" fmla="*/ 871552 h 6281670"/>
                <a:gd name="connsiteX149-11703" fmla="*/ 2773486 w 8613217"/>
                <a:gd name="connsiteY149-11704" fmla="*/ 2064130 h 6281670"/>
                <a:gd name="connsiteX150-11705" fmla="*/ 3058170 w 8613217"/>
                <a:gd name="connsiteY150-11706" fmla="*/ 2286897 h 6281670"/>
                <a:gd name="connsiteX151-11707" fmla="*/ 3235845 w 8613217"/>
                <a:gd name="connsiteY151-11708" fmla="*/ 2329297 h 6281670"/>
                <a:gd name="connsiteX152-11709" fmla="*/ 3256709 w 8613217"/>
                <a:gd name="connsiteY152-11710" fmla="*/ 2294974 h 6281670"/>
                <a:gd name="connsiteX153-11711" fmla="*/ 3083072 w 8613217"/>
                <a:gd name="connsiteY153-11712" fmla="*/ 1999521 h 6281670"/>
                <a:gd name="connsiteX154-11713" fmla="*/ 2450440 w 8613217"/>
                <a:gd name="connsiteY154-11714" fmla="*/ 1092973 h 6281670"/>
                <a:gd name="connsiteX155-11715" fmla="*/ 2432941 w 8613217"/>
                <a:gd name="connsiteY155-11716" fmla="*/ 1062014 h 6281670"/>
                <a:gd name="connsiteX156-11717" fmla="*/ 2454478 w 8613217"/>
                <a:gd name="connsiteY156-11718" fmla="*/ 1076820 h 6281670"/>
                <a:gd name="connsiteX157-11719" fmla="*/ 2967986 w 8613217"/>
                <a:gd name="connsiteY157-11720" fmla="*/ 1739738 h 6281670"/>
                <a:gd name="connsiteX158-11721" fmla="*/ 3266131 w 8613217"/>
                <a:gd name="connsiteY158-11722" fmla="*/ 2175850 h 6281670"/>
                <a:gd name="connsiteX159-11723" fmla="*/ 3457939 w 8613217"/>
                <a:gd name="connsiteY159-11724" fmla="*/ 2509665 h 6281670"/>
                <a:gd name="connsiteX160-11725" fmla="*/ 3464670 w 8613217"/>
                <a:gd name="connsiteY160-11726" fmla="*/ 2523125 h 6281670"/>
                <a:gd name="connsiteX161-11727" fmla="*/ 3471400 w 8613217"/>
                <a:gd name="connsiteY161-11728" fmla="*/ 2536585 h 6281670"/>
                <a:gd name="connsiteX162-11729" fmla="*/ 3504378 w 8613217"/>
                <a:gd name="connsiteY162-11730" fmla="*/ 2605906 h 6281670"/>
                <a:gd name="connsiteX163-11731" fmla="*/ 3733875 w 8613217"/>
                <a:gd name="connsiteY163-11732" fmla="*/ 3249979 h 6281670"/>
                <a:gd name="connsiteX164-11733" fmla="*/ 3823385 w 8613217"/>
                <a:gd name="connsiteY164-11734" fmla="*/ 4359777 h 6281670"/>
                <a:gd name="connsiteX165-11735" fmla="*/ 3816655 w 8613217"/>
                <a:gd name="connsiteY165-11736" fmla="*/ 4369199 h 6281670"/>
                <a:gd name="connsiteX166-11737" fmla="*/ 3800503 w 8613217"/>
                <a:gd name="connsiteY166-11738" fmla="*/ 4322761 h 6281670"/>
                <a:gd name="connsiteX167-11739" fmla="*/ 3407464 w 8613217"/>
                <a:gd name="connsiteY167-11740" fmla="*/ 3663208 h 6281670"/>
                <a:gd name="connsiteX168-11741" fmla="*/ 2516395 w 8613217"/>
                <a:gd name="connsiteY168-11742" fmla="*/ 2980101 h 6281670"/>
                <a:gd name="connsiteX169-11743" fmla="*/ 2502934 w 8613217"/>
                <a:gd name="connsiteY169-11744" fmla="*/ 2971351 h 6281670"/>
                <a:gd name="connsiteX170-11745" fmla="*/ 2390541 w 8613217"/>
                <a:gd name="connsiteY170-11746" fmla="*/ 2898666 h 6281670"/>
                <a:gd name="connsiteX171-11747" fmla="*/ 2247863 w 8613217"/>
                <a:gd name="connsiteY171-11748" fmla="*/ 2802425 h 6281670"/>
                <a:gd name="connsiteX172-11749" fmla="*/ 2055381 w 8613217"/>
                <a:gd name="connsiteY172-11750" fmla="*/ 2665131 h 6281670"/>
                <a:gd name="connsiteX173-11751" fmla="*/ 1471879 w 8613217"/>
                <a:gd name="connsiteY173-11752" fmla="*/ 2148930 h 6281670"/>
                <a:gd name="connsiteX174-11753" fmla="*/ 1461111 w 8613217"/>
                <a:gd name="connsiteY174-11754" fmla="*/ 2109895 h 6281670"/>
                <a:gd name="connsiteX175-11755" fmla="*/ 1501492 w 8613217"/>
                <a:gd name="connsiteY175-11756" fmla="*/ 1918759 h 6281670"/>
                <a:gd name="connsiteX176-11757" fmla="*/ 1395155 w 8613217"/>
                <a:gd name="connsiteY176-11758" fmla="*/ 1570812 h 6281670"/>
                <a:gd name="connsiteX177-11759" fmla="*/ 937507 w 8613217"/>
                <a:gd name="connsiteY177-11760" fmla="*/ 860783 h 6281670"/>
                <a:gd name="connsiteX178-11761" fmla="*/ 682435 w 8613217"/>
                <a:gd name="connsiteY178-11762" fmla="*/ 471109 h 6281670"/>
                <a:gd name="connsiteX179-11763" fmla="*/ 590905 w 8613217"/>
                <a:gd name="connsiteY179-11764" fmla="*/ 214691 h 6281670"/>
                <a:gd name="connsiteX180-11765" fmla="*/ 581483 w 8613217"/>
                <a:gd name="connsiteY180-11766" fmla="*/ 222767 h 6281670"/>
                <a:gd name="connsiteX181-11767" fmla="*/ 555909 w 8613217"/>
                <a:gd name="connsiteY181-11768" fmla="*/ 262475 h 6281670"/>
                <a:gd name="connsiteX182-11769" fmla="*/ 423998 w 8613217"/>
                <a:gd name="connsiteY182-11770" fmla="*/ 619845 h 6281670"/>
                <a:gd name="connsiteX183-11771" fmla="*/ 443515 w 8613217"/>
                <a:gd name="connsiteY183-11772" fmla="*/ 1227575 h 6281670"/>
                <a:gd name="connsiteX184-11773" fmla="*/ 806942 w 8613217"/>
                <a:gd name="connsiteY184-11774" fmla="*/ 1996156 h 6281670"/>
                <a:gd name="connsiteX185-11775" fmla="*/ 1087589 w 8613217"/>
                <a:gd name="connsiteY185-11776" fmla="*/ 2216231 h 6281670"/>
                <a:gd name="connsiteX186-11777" fmla="*/ 1317086 w 8613217"/>
                <a:gd name="connsiteY186-11778" fmla="*/ 2233729 h 6281670"/>
                <a:gd name="connsiteX187-11779" fmla="*/ 1327181 w 8613217"/>
                <a:gd name="connsiteY187-11780" fmla="*/ 2198060 h 6281670"/>
                <a:gd name="connsiteX188-11781" fmla="*/ 816364 w 8613217"/>
                <a:gd name="connsiteY188-11782" fmla="*/ 1324489 h 6281670"/>
                <a:gd name="connsiteX189-11783" fmla="*/ 702625 w 8613217"/>
                <a:gd name="connsiteY189-11784" fmla="*/ 1031056 h 6281670"/>
                <a:gd name="connsiteX190-11785" fmla="*/ 767908 w 8613217"/>
                <a:gd name="connsiteY190-11786" fmla="*/ 1173061 h 6281670"/>
                <a:gd name="connsiteX191-11787" fmla="*/ 1444285 w 8613217"/>
                <a:gd name="connsiteY191-11788" fmla="*/ 2226326 h 6281670"/>
                <a:gd name="connsiteX192-11789" fmla="*/ 2209501 w 8613217"/>
                <a:gd name="connsiteY192-11790" fmla="*/ 2876457 h 6281670"/>
                <a:gd name="connsiteX193-11791" fmla="*/ 2308434 w 8613217"/>
                <a:gd name="connsiteY193-11792" fmla="*/ 2939720 h 6281670"/>
                <a:gd name="connsiteX194-11793" fmla="*/ 2340738 w 8613217"/>
                <a:gd name="connsiteY194-11794" fmla="*/ 2972025 h 6281670"/>
                <a:gd name="connsiteX195-11795" fmla="*/ 2302377 w 8613217"/>
                <a:gd name="connsiteY195-11796" fmla="*/ 2972025 h 6281670"/>
                <a:gd name="connsiteX196-11797" fmla="*/ 2266034 w 8613217"/>
                <a:gd name="connsiteY196-11798" fmla="*/ 2967313 h 6281670"/>
                <a:gd name="connsiteX197-11799" fmla="*/ 1817807 w 8613217"/>
                <a:gd name="connsiteY197-11800" fmla="*/ 3025866 h 6281670"/>
                <a:gd name="connsiteX198-11801" fmla="*/ 1007500 w 8613217"/>
                <a:gd name="connsiteY198-11802" fmla="*/ 3309877 h 6281670"/>
                <a:gd name="connsiteX199-11803" fmla="*/ 960389 w 8613217"/>
                <a:gd name="connsiteY199-11804" fmla="*/ 3293725 h 6281670"/>
                <a:gd name="connsiteX200-11805" fmla="*/ 446207 w 8613217"/>
                <a:gd name="connsiteY200-11806" fmla="*/ 3134221 h 6281670"/>
                <a:gd name="connsiteX201-11807" fmla="*/ 217383 w 8613217"/>
                <a:gd name="connsiteY201-11808" fmla="*/ 3227096 h 6281670"/>
                <a:gd name="connsiteX202-11809" fmla="*/ 0 w 8613217"/>
                <a:gd name="connsiteY202-11810" fmla="*/ 3236518 h 6281670"/>
                <a:gd name="connsiteX203-11811" fmla="*/ 0 w 8613217"/>
                <a:gd name="connsiteY203-11812" fmla="*/ 3330740 h 6281670"/>
                <a:gd name="connsiteX204-11813" fmla="*/ 9422 w 8613217"/>
                <a:gd name="connsiteY204-11814" fmla="*/ 3346892 h 6281670"/>
                <a:gd name="connsiteX205-11815" fmla="*/ 255072 w 8613217"/>
                <a:gd name="connsiteY205-11816" fmla="*/ 3717723 h 6281670"/>
                <a:gd name="connsiteX206-11817" fmla="*/ 747044 w 8613217"/>
                <a:gd name="connsiteY206-11818" fmla="*/ 3826078 h 6281670"/>
                <a:gd name="connsiteX207-11819" fmla="*/ 1016249 w 8613217"/>
                <a:gd name="connsiteY207-11820" fmla="*/ 3490244 h 6281670"/>
                <a:gd name="connsiteX208-11821" fmla="*/ 981253 w 8613217"/>
                <a:gd name="connsiteY208-11822" fmla="*/ 3461305 h 6281670"/>
                <a:gd name="connsiteX209-11823" fmla="*/ 563312 w 8613217"/>
                <a:gd name="connsiteY209-11824" fmla="*/ 3490917 h 6281670"/>
                <a:gd name="connsiteX210-11825" fmla="*/ 390347 w 8613217"/>
                <a:gd name="connsiteY210-11826" fmla="*/ 3460632 h 6281670"/>
                <a:gd name="connsiteX211-11827" fmla="*/ 489953 w 8613217"/>
                <a:gd name="connsiteY211-11828" fmla="*/ 3463997 h 6281670"/>
                <a:gd name="connsiteX212-11829" fmla="*/ 903183 w 8613217"/>
                <a:gd name="connsiteY212-11830" fmla="*/ 3408137 h 6281670"/>
                <a:gd name="connsiteX213-11831" fmla="*/ 1043170 w 8613217"/>
                <a:gd name="connsiteY213-11832" fmla="*/ 3372467 h 6281670"/>
                <a:gd name="connsiteX214-11833" fmla="*/ 1508895 w 8613217"/>
                <a:gd name="connsiteY214-11834" fmla="*/ 3218347 h 6281670"/>
                <a:gd name="connsiteX215-11835" fmla="*/ 1912029 w 8613217"/>
                <a:gd name="connsiteY215-11836" fmla="*/ 3101243 h 6281670"/>
                <a:gd name="connsiteX216-11837" fmla="*/ 1912029 w 8613217"/>
                <a:gd name="connsiteY216-11838" fmla="*/ 3101243 h 6281670"/>
                <a:gd name="connsiteX217-11839" fmla="*/ 1924816 w 8613217"/>
                <a:gd name="connsiteY217-11840" fmla="*/ 3099224 h 6281670"/>
                <a:gd name="connsiteX218-11841" fmla="*/ 1986061 w 8613217"/>
                <a:gd name="connsiteY218-11842" fmla="*/ 3087783 h 6281670"/>
                <a:gd name="connsiteX219-11843" fmla="*/ 1992791 w 8613217"/>
                <a:gd name="connsiteY219-11844" fmla="*/ 3087110 h 6281670"/>
                <a:gd name="connsiteX220-11845" fmla="*/ 2087013 w 8613217"/>
                <a:gd name="connsiteY220-11846" fmla="*/ 3074322 h 6281670"/>
                <a:gd name="connsiteX221-11847" fmla="*/ 2113933 w 8613217"/>
                <a:gd name="connsiteY221-11848" fmla="*/ 3072976 h 6281670"/>
                <a:gd name="connsiteX222-11849" fmla="*/ 2118644 w 8613217"/>
                <a:gd name="connsiteY222-11850" fmla="*/ 3064227 h 6281670"/>
                <a:gd name="connsiteX223-11851" fmla="*/ 2257958 w 8613217"/>
                <a:gd name="connsiteY223-11852" fmla="*/ 3064227 h 6281670"/>
                <a:gd name="connsiteX224-11853" fmla="*/ 2262669 w 8613217"/>
                <a:gd name="connsiteY224-11854" fmla="*/ 3072976 h 6281670"/>
                <a:gd name="connsiteX225-11855" fmla="*/ 2434960 w 8613217"/>
                <a:gd name="connsiteY225-11856" fmla="*/ 3101243 h 6281670"/>
                <a:gd name="connsiteX226-11857" fmla="*/ 2635518 w 8613217"/>
                <a:gd name="connsiteY226-11858" fmla="*/ 3164506 h 6281670"/>
                <a:gd name="connsiteX227-11859" fmla="*/ 3038653 w 8613217"/>
                <a:gd name="connsiteY227-11860" fmla="*/ 3453902 h 6281670"/>
                <a:gd name="connsiteX228-11861" fmla="*/ 3580428 w 8613217"/>
                <a:gd name="connsiteY228-11862" fmla="*/ 4087880 h 6281670"/>
                <a:gd name="connsiteX229-11863" fmla="*/ 3776274 w 8613217"/>
                <a:gd name="connsiteY229-11864" fmla="*/ 4626290 h 6281670"/>
                <a:gd name="connsiteX230-11865" fmla="*/ 3813963 w 8613217"/>
                <a:gd name="connsiteY230-11866" fmla="*/ 4802619 h 6281670"/>
                <a:gd name="connsiteX231-11867" fmla="*/ 3811944 w 8613217"/>
                <a:gd name="connsiteY231-11868" fmla="*/ 5407658 h 6281670"/>
                <a:gd name="connsiteX232-11869" fmla="*/ 3881265 w 8613217"/>
                <a:gd name="connsiteY232-11870" fmla="*/ 5874056 h 6281670"/>
                <a:gd name="connsiteX233-11871" fmla="*/ 3879919 w 8613217"/>
                <a:gd name="connsiteY233-11872" fmla="*/ 5898957 h 6281670"/>
                <a:gd name="connsiteX234-11873" fmla="*/ 3757430 w 8613217"/>
                <a:gd name="connsiteY234-11874" fmla="*/ 5946068 h 6281670"/>
                <a:gd name="connsiteX235-11875" fmla="*/ 3743970 w 8613217"/>
                <a:gd name="connsiteY235-11876" fmla="*/ 6053750 h 6281670"/>
                <a:gd name="connsiteX236-11877" fmla="*/ 3803195 w 8613217"/>
                <a:gd name="connsiteY236-11878" fmla="*/ 6092112 h 6281670"/>
                <a:gd name="connsiteX237-11879" fmla="*/ 3896071 w 8613217"/>
                <a:gd name="connsiteY237-11880" fmla="*/ 6023464 h 6281670"/>
                <a:gd name="connsiteX238-11881" fmla="*/ 3920972 w 8613217"/>
                <a:gd name="connsiteY238-11882" fmla="*/ 5996544 h 6281670"/>
                <a:gd name="connsiteX239-11883" fmla="*/ 3918953 w 8613217"/>
                <a:gd name="connsiteY239-11884" fmla="*/ 6053077 h 6281670"/>
                <a:gd name="connsiteX240-11885" fmla="*/ 3931741 w 8613217"/>
                <a:gd name="connsiteY240-11886" fmla="*/ 6077978 h 6281670"/>
                <a:gd name="connsiteX241-11887" fmla="*/ 3951931 w 8613217"/>
                <a:gd name="connsiteY241-11888" fmla="*/ 6055769 h 6281670"/>
                <a:gd name="connsiteX242-11889" fmla="*/ 3972121 w 8613217"/>
                <a:gd name="connsiteY242-11890" fmla="*/ 5988468 h 6281670"/>
                <a:gd name="connsiteX243-11891" fmla="*/ 3994331 w 8613217"/>
                <a:gd name="connsiteY243-11892" fmla="*/ 5968277 h 6281670"/>
                <a:gd name="connsiteX244-11893" fmla="*/ 4005099 w 8613217"/>
                <a:gd name="connsiteY244-11894" fmla="*/ 5995198 h 6281670"/>
                <a:gd name="connsiteX245-11895" fmla="*/ 4071054 w 8613217"/>
                <a:gd name="connsiteY245-11896" fmla="*/ 6040290 h 6281670"/>
                <a:gd name="connsiteX246-11897" fmla="*/ 4100667 w 8613217"/>
                <a:gd name="connsiteY246-11898" fmla="*/ 6026829 h 6281670"/>
                <a:gd name="connsiteX247-11899" fmla="*/ 4110089 w 8613217"/>
                <a:gd name="connsiteY247-11900" fmla="*/ 5993179 h 6281670"/>
                <a:gd name="connsiteX248-11901" fmla="*/ 4124895 w 8613217"/>
                <a:gd name="connsiteY248-11902" fmla="*/ 6032214 h 6281670"/>
                <a:gd name="connsiteX249-11903" fmla="*/ 4117492 w 8613217"/>
                <a:gd name="connsiteY249-11904" fmla="*/ 6106918 h 6281670"/>
                <a:gd name="connsiteX250-11905" fmla="*/ 4080476 w 8613217"/>
                <a:gd name="connsiteY250-11906" fmla="*/ 6141242 h 6281670"/>
                <a:gd name="connsiteX251-11907" fmla="*/ 4176717 w 8613217"/>
                <a:gd name="connsiteY251-11908" fmla="*/ 6189025 h 6281670"/>
                <a:gd name="connsiteX252-11909" fmla="*/ 4170660 w 8613217"/>
                <a:gd name="connsiteY252-11910" fmla="*/ 6271133 h 6281670"/>
                <a:gd name="connsiteX253-11911" fmla="*/ 4195562 w 8613217"/>
                <a:gd name="connsiteY253-11912" fmla="*/ 6277863 h 6281670"/>
                <a:gd name="connsiteX254-11913" fmla="*/ 4261517 w 8613217"/>
                <a:gd name="connsiteY254-11914" fmla="*/ 6267768 h 6281670"/>
                <a:gd name="connsiteX255-11915" fmla="*/ 4289784 w 8613217"/>
                <a:gd name="connsiteY255-11916" fmla="*/ 6247578 h 6281670"/>
                <a:gd name="connsiteX256-11917" fmla="*/ 4295840 w 8613217"/>
                <a:gd name="connsiteY256-11918" fmla="*/ 6204505 h 6281670"/>
                <a:gd name="connsiteX257-11919" fmla="*/ 4305936 w 8613217"/>
                <a:gd name="connsiteY257-11920" fmla="*/ 6182969 h 6281670"/>
                <a:gd name="connsiteX258-11921" fmla="*/ 4324107 w 8613217"/>
                <a:gd name="connsiteY258-11922" fmla="*/ 6199794 h 6281670"/>
                <a:gd name="connsiteX259-11923" fmla="*/ 4336894 w 8613217"/>
                <a:gd name="connsiteY259-11924" fmla="*/ 6230752 h 6281670"/>
                <a:gd name="connsiteX260-11925" fmla="*/ 4342951 w 8613217"/>
                <a:gd name="connsiteY260-11926" fmla="*/ 6226714 h 6281670"/>
                <a:gd name="connsiteX261-11927" fmla="*/ 4369872 w 8613217"/>
                <a:gd name="connsiteY261-11928" fmla="*/ 6185660 h 6281670"/>
                <a:gd name="connsiteX262-11929" fmla="*/ 4382659 w 8613217"/>
                <a:gd name="connsiteY262-11930" fmla="*/ 6234791 h 6281670"/>
                <a:gd name="connsiteX263-11931" fmla="*/ 4406888 w 8613217"/>
                <a:gd name="connsiteY263-11932" fmla="*/ 6265749 h 6281670"/>
                <a:gd name="connsiteX264-11933" fmla="*/ 4484284 w 8613217"/>
                <a:gd name="connsiteY264-11934" fmla="*/ 6275171 h 6281670"/>
                <a:gd name="connsiteX265-11935" fmla="*/ 4499090 w 8613217"/>
                <a:gd name="connsiteY265-11936" fmla="*/ 6272479 h 6281670"/>
                <a:gd name="connsiteX266-11937" fmla="*/ 4512551 w 8613217"/>
                <a:gd name="connsiteY266-11938" fmla="*/ 6181622 h 6281670"/>
                <a:gd name="connsiteX267-11939" fmla="*/ 4572449 w 8613217"/>
                <a:gd name="connsiteY267-11940" fmla="*/ 6153356 h 6281670"/>
                <a:gd name="connsiteX268-11941" fmla="*/ 4575814 w 8613217"/>
                <a:gd name="connsiteY268-11942" fmla="*/ 6127781 h 6281670"/>
                <a:gd name="connsiteX269-11943" fmla="*/ 4538125 w 8613217"/>
                <a:gd name="connsiteY269-11944" fmla="*/ 6076633 h 6281670"/>
                <a:gd name="connsiteX270-11945" fmla="*/ 4536779 w 8613217"/>
                <a:gd name="connsiteY270-11946" fmla="*/ 6042309 h 6281670"/>
                <a:gd name="connsiteX271-11947" fmla="*/ 4573122 w 8613217"/>
                <a:gd name="connsiteY271-11948" fmla="*/ 6032214 h 6281670"/>
                <a:gd name="connsiteX272-11949" fmla="*/ 4637731 w 8613217"/>
                <a:gd name="connsiteY272-11950" fmla="*/ 6051058 h 6281670"/>
                <a:gd name="connsiteX273-11951" fmla="*/ 4665997 w 8613217"/>
                <a:gd name="connsiteY273-11952" fmla="*/ 6029522 h 6281670"/>
                <a:gd name="connsiteX274-11953" fmla="*/ 4665997 w 8613217"/>
                <a:gd name="connsiteY274-11954" fmla="*/ 5985776 h 6281670"/>
                <a:gd name="connsiteX275-11955" fmla="*/ 4681477 w 8613217"/>
                <a:gd name="connsiteY275-11956" fmla="*/ 5966931 h 6281670"/>
                <a:gd name="connsiteX276-11957" fmla="*/ 4701667 w 8613217"/>
                <a:gd name="connsiteY276-11958" fmla="*/ 5981065 h 6281670"/>
                <a:gd name="connsiteX277-11959" fmla="*/ 4724550 w 8613217"/>
                <a:gd name="connsiteY277-11960" fmla="*/ 6054423 h 6281670"/>
                <a:gd name="connsiteX278-11961" fmla="*/ 4743394 w 8613217"/>
                <a:gd name="connsiteY278-11962" fmla="*/ 6073268 h 6281670"/>
                <a:gd name="connsiteX279-11963" fmla="*/ 4752143 w 8613217"/>
                <a:gd name="connsiteY279-11964" fmla="*/ 6050385 h 6281670"/>
                <a:gd name="connsiteX280-11965" fmla="*/ 4752143 w 8613217"/>
                <a:gd name="connsiteY280-11966" fmla="*/ 5996544 h 6281670"/>
                <a:gd name="connsiteX281-11967" fmla="*/ 4800600 w 8613217"/>
                <a:gd name="connsiteY281-11968" fmla="*/ 6046347 h 6281670"/>
                <a:gd name="connsiteX282-11969" fmla="*/ 4859825 w 8613217"/>
                <a:gd name="connsiteY282-11970" fmla="*/ 6088747 h 6281670"/>
                <a:gd name="connsiteX283-11971" fmla="*/ 4932511 w 8613217"/>
                <a:gd name="connsiteY283-11972" fmla="*/ 6036252 h 6281670"/>
                <a:gd name="connsiteX284-11973" fmla="*/ 4919050 w 8613217"/>
                <a:gd name="connsiteY284-11974" fmla="*/ 5940011 h 6281670"/>
                <a:gd name="connsiteX285-11975" fmla="*/ 4830213 w 8613217"/>
                <a:gd name="connsiteY285-11976" fmla="*/ 5933281 h 6281670"/>
                <a:gd name="connsiteX286-11977" fmla="*/ 4779064 w 8613217"/>
                <a:gd name="connsiteY286-11978" fmla="*/ 5876074 h 6281670"/>
                <a:gd name="connsiteX287-11979" fmla="*/ 4778391 w 8613217"/>
                <a:gd name="connsiteY287-11980" fmla="*/ 5829637 h 6281670"/>
                <a:gd name="connsiteX288-11981" fmla="*/ 5091342 w 8613217"/>
                <a:gd name="connsiteY288-11982" fmla="*/ 5236712 h 6281670"/>
                <a:gd name="connsiteX289-11983" fmla="*/ 5116243 w 8613217"/>
                <a:gd name="connsiteY289-11984" fmla="*/ 5202389 h 6281670"/>
                <a:gd name="connsiteX290-11985" fmla="*/ 5269690 w 8613217"/>
                <a:gd name="connsiteY290-11986" fmla="*/ 5086631 h 6281670"/>
                <a:gd name="connsiteX291-11987" fmla="*/ 5744837 w 8613217"/>
                <a:gd name="connsiteY291-11988" fmla="*/ 4795889 h 6281670"/>
                <a:gd name="connsiteX292-11989" fmla="*/ 5814830 w 8613217"/>
                <a:gd name="connsiteY292-11990" fmla="*/ 4775699 h 6281670"/>
                <a:gd name="connsiteX293-11991" fmla="*/ 6103553 w 8613217"/>
                <a:gd name="connsiteY293-11992" fmla="*/ 4765603 h 6281670"/>
                <a:gd name="connsiteX294-11993" fmla="*/ 7086824 w 8613217"/>
                <a:gd name="connsiteY294-11994" fmla="*/ 4811369 h 6281670"/>
                <a:gd name="connsiteX295-11995" fmla="*/ 7489959 w 8613217"/>
                <a:gd name="connsiteY295-11996" fmla="*/ 4805311 h 6281670"/>
                <a:gd name="connsiteX296-11997" fmla="*/ 7516880 w 8613217"/>
                <a:gd name="connsiteY296-11998" fmla="*/ 4801946 h 6281670"/>
                <a:gd name="connsiteX297-11999" fmla="*/ 7536397 w 8613217"/>
                <a:gd name="connsiteY297-12000" fmla="*/ 4800600 h 6281670"/>
                <a:gd name="connsiteX298-12001" fmla="*/ 7619850 w 8613217"/>
                <a:gd name="connsiteY298-12002" fmla="*/ 4791178 h 6281670"/>
                <a:gd name="connsiteX299-12003" fmla="*/ 7661577 w 8613217"/>
                <a:gd name="connsiteY299-12004" fmla="*/ 4813388 h 6281670"/>
                <a:gd name="connsiteX300-12005" fmla="*/ 7920014 w 8613217"/>
                <a:gd name="connsiteY300-12006" fmla="*/ 5004523 h 6281670"/>
                <a:gd name="connsiteX301-12007" fmla="*/ 8354780 w 8613217"/>
                <a:gd name="connsiteY301-12008" fmla="*/ 4830886 h 6281670"/>
                <a:gd name="connsiteX302-12009" fmla="*/ 8579567 w 8613217"/>
                <a:gd name="connsiteY302-12010" fmla="*/ 4409580 h 6281670"/>
                <a:gd name="connsiteX303-12011" fmla="*/ 8613217 w 8613217"/>
                <a:gd name="connsiteY303-12012" fmla="*/ 4250076 h 6281670"/>
                <a:gd name="connsiteX304-12013" fmla="*/ 8613217 w 8613217"/>
                <a:gd name="connsiteY304-12014" fmla="*/ 4196235 h 6281670"/>
                <a:gd name="connsiteX305-12015" fmla="*/ 8420062 w 8613217"/>
                <a:gd name="connsiteY305-12016" fmla="*/ 4211041 h 6281670"/>
                <a:gd name="connsiteX306-12017" fmla="*/ 4571776 w 8613217"/>
                <a:gd name="connsiteY306-12018" fmla="*/ 915970 h 6281670"/>
                <a:gd name="connsiteX307-12019" fmla="*/ 4583890 w 8613217"/>
                <a:gd name="connsiteY307-12020" fmla="*/ 888377 h 6281670"/>
                <a:gd name="connsiteX308-12021" fmla="*/ 4571776 w 8613217"/>
                <a:gd name="connsiteY308-12022" fmla="*/ 915970 h 6281670"/>
                <a:gd name="connsiteX309-12023" fmla="*/ 2362948 w 8613217"/>
                <a:gd name="connsiteY309-12024" fmla="*/ 965100 h 6281670"/>
                <a:gd name="connsiteX310-12025" fmla="*/ 2363621 w 8613217"/>
                <a:gd name="connsiteY310-12026" fmla="*/ 962408 h 6281670"/>
                <a:gd name="connsiteX311-12027" fmla="*/ 2368332 w 8613217"/>
                <a:gd name="connsiteY311-12028" fmla="*/ 967119 h 6281670"/>
                <a:gd name="connsiteX312-12029" fmla="*/ 2362948 w 8613217"/>
                <a:gd name="connsiteY312-12030" fmla="*/ 965100 h 6281670"/>
                <a:gd name="connsiteX313-12031" fmla="*/ 2435633 w 8613217"/>
                <a:gd name="connsiteY313-12032" fmla="*/ 1055284 h 6281670"/>
                <a:gd name="connsiteX314-12033" fmla="*/ 2426211 w 8613217"/>
                <a:gd name="connsiteY314-12034" fmla="*/ 1053265 h 6281670"/>
                <a:gd name="connsiteX315-12035" fmla="*/ 2370351 w 8613217"/>
                <a:gd name="connsiteY315-12036" fmla="*/ 968465 h 6281670"/>
                <a:gd name="connsiteX316-12037" fmla="*/ 2432268 w 8613217"/>
                <a:gd name="connsiteY316-12038" fmla="*/ 1045862 h 6281670"/>
                <a:gd name="connsiteX317-12039" fmla="*/ 2435633 w 8613217"/>
                <a:gd name="connsiteY317-12040" fmla="*/ 1055284 h 6281670"/>
                <a:gd name="connsiteX318-12041" fmla="*/ 695895 w 8613217"/>
                <a:gd name="connsiteY318-12042" fmla="*/ 1016922 h 6281670"/>
                <a:gd name="connsiteX319-12043" fmla="*/ 692530 w 8613217"/>
                <a:gd name="connsiteY319-12044" fmla="*/ 1005481 h 6281670"/>
                <a:gd name="connsiteX320-12045" fmla="*/ 695895 w 8613217"/>
                <a:gd name="connsiteY320-12046" fmla="*/ 1016922 h 6281670"/>
                <a:gd name="connsiteX321-12047" fmla="*/ 4511205 w 8613217"/>
                <a:gd name="connsiteY321-12048" fmla="*/ 6014042 h 6281670"/>
                <a:gd name="connsiteX322-12049" fmla="*/ 4537452 w 8613217"/>
                <a:gd name="connsiteY322-12050" fmla="*/ 5944049 h 6281670"/>
                <a:gd name="connsiteX323-12051" fmla="*/ 4511205 w 8613217"/>
                <a:gd name="connsiteY323-12052" fmla="*/ 6014042 h 6281670"/>
                <a:gd name="connsiteX324-12053" fmla="*/ 4750797 w 8613217"/>
                <a:gd name="connsiteY324-12054" fmla="*/ 5917128 h 6281670"/>
                <a:gd name="connsiteX325-12055" fmla="*/ 4741375 w 8613217"/>
                <a:gd name="connsiteY325-12056" fmla="*/ 5939338 h 6281670"/>
                <a:gd name="connsiteX326-12057" fmla="*/ 4732626 w 8613217"/>
                <a:gd name="connsiteY326-12058" fmla="*/ 5935300 h 6281670"/>
                <a:gd name="connsiteX327-12059" fmla="*/ 4727915 w 8613217"/>
                <a:gd name="connsiteY327-12060" fmla="*/ 5907706 h 6281670"/>
                <a:gd name="connsiteX328-12061" fmla="*/ 4750797 w 8613217"/>
                <a:gd name="connsiteY328-12062" fmla="*/ 5875402 h 6281670"/>
                <a:gd name="connsiteX329-12063" fmla="*/ 4750797 w 8613217"/>
                <a:gd name="connsiteY329-12064" fmla="*/ 5917128 h 6281670"/>
                <a:gd name="connsiteX330-12065" fmla="*/ 4875978 w 8613217"/>
                <a:gd name="connsiteY330-12066" fmla="*/ 5457461 h 6281670"/>
                <a:gd name="connsiteX331-12067" fmla="*/ 4616868 w 8613217"/>
                <a:gd name="connsiteY331-12068" fmla="*/ 5877421 h 6281670"/>
                <a:gd name="connsiteX332-12069" fmla="*/ 4562354 w 8613217"/>
                <a:gd name="connsiteY332-12070" fmla="*/ 5884824 h 6281670"/>
                <a:gd name="connsiteX333-12071" fmla="*/ 4880015 w 8613217"/>
                <a:gd name="connsiteY333-12072" fmla="*/ 5419772 h 6281670"/>
                <a:gd name="connsiteX334-12073" fmla="*/ 4875978 w 8613217"/>
                <a:gd name="connsiteY334-12074" fmla="*/ 5457461 h 6281670"/>
                <a:gd name="connsiteX335-12075" fmla="*/ 5020675 w 8613217"/>
                <a:gd name="connsiteY335-12076" fmla="*/ 5141145 h 6281670"/>
                <a:gd name="connsiteX336-12077" fmla="*/ 4989717 w 8613217"/>
                <a:gd name="connsiteY336-12078" fmla="*/ 5179506 h 6281670"/>
                <a:gd name="connsiteX337-12079" fmla="*/ 4445922 w 8613217"/>
                <a:gd name="connsiteY337-12080" fmla="*/ 5878767 h 6281670"/>
                <a:gd name="connsiteX338-12081" fmla="*/ 4415637 w 8613217"/>
                <a:gd name="connsiteY338-12082" fmla="*/ 5953471 h 6281670"/>
                <a:gd name="connsiteX339-12083" fmla="*/ 4357085 w 8613217"/>
                <a:gd name="connsiteY339-12084" fmla="*/ 6075286 h 6281670"/>
                <a:gd name="connsiteX340-12085" fmla="*/ 4338240 w 8613217"/>
                <a:gd name="connsiteY340-12086" fmla="*/ 6125762 h 6281670"/>
                <a:gd name="connsiteX341-12087" fmla="*/ 4322761 w 8613217"/>
                <a:gd name="connsiteY341-12088" fmla="*/ 6080671 h 6281670"/>
                <a:gd name="connsiteX342-12089" fmla="*/ 4306609 w 8613217"/>
                <a:gd name="connsiteY342-12090" fmla="*/ 6061826 h 6281670"/>
                <a:gd name="connsiteX343-12091" fmla="*/ 4295168 w 8613217"/>
                <a:gd name="connsiteY343-12092" fmla="*/ 6082689 h 6281670"/>
                <a:gd name="connsiteX344-12093" fmla="*/ 4292475 w 8613217"/>
                <a:gd name="connsiteY344-12094" fmla="*/ 6112302 h 6281670"/>
                <a:gd name="connsiteX345-12095" fmla="*/ 4277669 w 8613217"/>
                <a:gd name="connsiteY345-12096" fmla="*/ 6097496 h 6281670"/>
                <a:gd name="connsiteX346-12097" fmla="*/ 4183447 w 8613217"/>
                <a:gd name="connsiteY346-12098" fmla="*/ 5282478 h 6281670"/>
                <a:gd name="connsiteX347-12099" fmla="*/ 4412945 w 8613217"/>
                <a:gd name="connsiteY347-12100" fmla="*/ 4743394 h 6281670"/>
                <a:gd name="connsiteX348-12101" fmla="*/ 5036828 w 8613217"/>
                <a:gd name="connsiteY348-12102" fmla="*/ 3935106 h 6281670"/>
                <a:gd name="connsiteX349-12103" fmla="*/ 5054999 w 8613217"/>
                <a:gd name="connsiteY349-12104" fmla="*/ 3966064 h 6281670"/>
                <a:gd name="connsiteX350-12105" fmla="*/ 5020675 w 8613217"/>
                <a:gd name="connsiteY350-12106" fmla="*/ 5141145 h 6281670"/>
                <a:gd name="connsiteX0-12107" fmla="*/ 8420062 w 8613217"/>
                <a:gd name="connsiteY0-12108" fmla="*/ 4211041 h 6281670"/>
                <a:gd name="connsiteX1-12109" fmla="*/ 7990681 w 8613217"/>
                <a:gd name="connsiteY1-12110" fmla="*/ 4231232 h 6281670"/>
                <a:gd name="connsiteX2-12111" fmla="*/ 7630619 w 8613217"/>
                <a:gd name="connsiteY2-12112" fmla="*/ 4614849 h 6281670"/>
                <a:gd name="connsiteX3-12113" fmla="*/ 7659558 w 8613217"/>
                <a:gd name="connsiteY3-12114" fmla="*/ 4643788 h 6281670"/>
                <a:gd name="connsiteX4-12115" fmla="*/ 7859443 w 8613217"/>
                <a:gd name="connsiteY4-12116" fmla="*/ 4617541 h 6281670"/>
                <a:gd name="connsiteX5-12117" fmla="*/ 8222196 w 8613217"/>
                <a:gd name="connsiteY5-12118" fmla="*/ 4498418 h 6281670"/>
                <a:gd name="connsiteX6-12119" fmla="*/ 8236330 w 8613217"/>
                <a:gd name="connsiteY6-12120" fmla="*/ 4496398 h 6281670"/>
                <a:gd name="connsiteX7-12121" fmla="*/ 8228254 w 8613217"/>
                <a:gd name="connsiteY7-12122" fmla="*/ 4504475 h 6281670"/>
                <a:gd name="connsiteX8-12123" fmla="*/ 7670326 w 8613217"/>
                <a:gd name="connsiteY8-12124" fmla="*/ 4709743 h 6281670"/>
                <a:gd name="connsiteX9-12125" fmla="*/ 7436791 w 8613217"/>
                <a:gd name="connsiteY9-12126" fmla="*/ 4735318 h 6281670"/>
                <a:gd name="connsiteX10-12127" fmla="*/ 6759067 w 8613217"/>
                <a:gd name="connsiteY10-12128" fmla="*/ 4696956 h 6281670"/>
                <a:gd name="connsiteX11-12129" fmla="*/ 6037597 w 8613217"/>
                <a:gd name="connsiteY11-12130" fmla="*/ 4656576 h 6281670"/>
                <a:gd name="connsiteX12-12131" fmla="*/ 6023464 w 8613217"/>
                <a:gd name="connsiteY12-12132" fmla="*/ 4649172 h 6281670"/>
                <a:gd name="connsiteX13-12133" fmla="*/ 6361317 w 8613217"/>
                <a:gd name="connsiteY13-12134" fmla="*/ 4472170 h 6281670"/>
                <a:gd name="connsiteX14-12135" fmla="*/ 6783296 w 8613217"/>
                <a:gd name="connsiteY14-12136" fmla="*/ 4236616 h 6281670"/>
                <a:gd name="connsiteX15-12137" fmla="*/ 7066634 w 8613217"/>
                <a:gd name="connsiteY15-12138" fmla="*/ 4052210 h 6281670"/>
                <a:gd name="connsiteX16-12139" fmla="*/ 7151433 w 8613217"/>
                <a:gd name="connsiteY16-12140" fmla="*/ 4042115 h 6281670"/>
                <a:gd name="connsiteX17-12141" fmla="*/ 7304208 w 8613217"/>
                <a:gd name="connsiteY17-12142" fmla="*/ 4071727 h 6281670"/>
                <a:gd name="connsiteX18-12143" fmla="*/ 7625235 w 8613217"/>
                <a:gd name="connsiteY18-12144" fmla="*/ 3948566 h 6281670"/>
                <a:gd name="connsiteX19-12145" fmla="*/ 8172394 w 8613217"/>
                <a:gd name="connsiteY19-12146" fmla="*/ 2496877 h 6281670"/>
                <a:gd name="connsiteX20-12147" fmla="*/ 7882325 w 8613217"/>
                <a:gd name="connsiteY20-12148" fmla="*/ 1811077 h 6281670"/>
                <a:gd name="connsiteX21-12149" fmla="*/ 7854059 w 8613217"/>
                <a:gd name="connsiteY21-12150" fmla="*/ 1889820 h 6281670"/>
                <a:gd name="connsiteX22-12151" fmla="*/ 7732917 w 8613217"/>
                <a:gd name="connsiteY22-12152" fmla="*/ 2389195 h 6281670"/>
                <a:gd name="connsiteX23-12153" fmla="*/ 7607736 w 8613217"/>
                <a:gd name="connsiteY23-12154" fmla="*/ 2746565 h 6281670"/>
                <a:gd name="connsiteX24-12155" fmla="*/ 7178354 w 8613217"/>
                <a:gd name="connsiteY24-12156" fmla="*/ 3424962 h 6281670"/>
                <a:gd name="connsiteX25-12157" fmla="*/ 7050481 w 8613217"/>
                <a:gd name="connsiteY25-12158" fmla="*/ 3653113 h 6281670"/>
                <a:gd name="connsiteX26-12159" fmla="*/ 7022888 w 8613217"/>
                <a:gd name="connsiteY26-12160" fmla="*/ 3873861 h 6281670"/>
                <a:gd name="connsiteX27-12161" fmla="*/ 7057884 w 8613217"/>
                <a:gd name="connsiteY27-12162" fmla="*/ 3889341 h 6281670"/>
                <a:gd name="connsiteX28-12163" fmla="*/ 7311611 w 8613217"/>
                <a:gd name="connsiteY28-12164" fmla="*/ 3701570 h 6281670"/>
                <a:gd name="connsiteX29-12165" fmla="*/ 7883672 w 8613217"/>
                <a:gd name="connsiteY29-12166" fmla="*/ 2875784 h 6281670"/>
                <a:gd name="connsiteX30-12167" fmla="*/ 7909246 w 8613217"/>
                <a:gd name="connsiteY30-12168" fmla="*/ 2790311 h 6281670"/>
                <a:gd name="connsiteX31-12169" fmla="*/ 7835888 w 8613217"/>
                <a:gd name="connsiteY31-12170" fmla="*/ 3051440 h 6281670"/>
                <a:gd name="connsiteX32-12171" fmla="*/ 7279306 w 8613217"/>
                <a:gd name="connsiteY32-12172" fmla="*/ 3802522 h 6281670"/>
                <a:gd name="connsiteX33-12173" fmla="*/ 6992603 w 8613217"/>
                <a:gd name="connsiteY33-12174" fmla="*/ 4017213 h 6281670"/>
                <a:gd name="connsiteX34-12175" fmla="*/ 6713302 w 8613217"/>
                <a:gd name="connsiteY34-12176" fmla="*/ 4190851 h 6281670"/>
                <a:gd name="connsiteX35-12177" fmla="*/ 6627830 w 8613217"/>
                <a:gd name="connsiteY35-12178" fmla="*/ 4239308 h 6281670"/>
                <a:gd name="connsiteX36-12179" fmla="*/ 6605620 w 8613217"/>
                <a:gd name="connsiteY36-12180" fmla="*/ 4251422 h 6281670"/>
                <a:gd name="connsiteX37-12181" fmla="*/ 6226714 w 8613217"/>
                <a:gd name="connsiteY37-12182" fmla="*/ 4447268 h 6281670"/>
                <a:gd name="connsiteX38-12183" fmla="*/ 5314782 w 8613217"/>
                <a:gd name="connsiteY38-12184" fmla="*/ 4943279 h 6281670"/>
                <a:gd name="connsiteX39-12185" fmla="*/ 5158643 w 8613217"/>
                <a:gd name="connsiteY39-12186" fmla="*/ 5046250 h 6281670"/>
                <a:gd name="connsiteX40-12187" fmla="*/ 5162681 w 8613217"/>
                <a:gd name="connsiteY40-12188" fmla="*/ 5025387 h 6281670"/>
                <a:gd name="connsiteX41-12189" fmla="*/ 5227290 w 8613217"/>
                <a:gd name="connsiteY41-12190" fmla="*/ 4323434 h 6281670"/>
                <a:gd name="connsiteX42-12191" fmla="*/ 5106148 w 8613217"/>
                <a:gd name="connsiteY42-12192" fmla="*/ 3860401 h 6281670"/>
                <a:gd name="connsiteX43-12193" fmla="*/ 5139799 w 8613217"/>
                <a:gd name="connsiteY43-12194" fmla="*/ 3818675 h 6281670"/>
                <a:gd name="connsiteX44-12195" fmla="*/ 5695034 w 8613217"/>
                <a:gd name="connsiteY44-12196" fmla="*/ 3194119 h 6281670"/>
                <a:gd name="connsiteX45-12197" fmla="*/ 5830983 w 8613217"/>
                <a:gd name="connsiteY45-12198" fmla="*/ 3023174 h 6281670"/>
                <a:gd name="connsiteX46-12199" fmla="*/ 5873382 w 8613217"/>
                <a:gd name="connsiteY46-12200" fmla="*/ 3008367 h 6281670"/>
                <a:gd name="connsiteX47-12201" fmla="*/ 5983083 w 8613217"/>
                <a:gd name="connsiteY47-12202" fmla="*/ 3009040 h 6281670"/>
                <a:gd name="connsiteX48-12203" fmla="*/ 6257000 w 8613217"/>
                <a:gd name="connsiteY48-12204" fmla="*/ 2840787 h 6281670"/>
                <a:gd name="connsiteX49-12205" fmla="*/ 6605620 w 8613217"/>
                <a:gd name="connsiteY49-12206" fmla="*/ 2172485 h 6281670"/>
                <a:gd name="connsiteX50-12207" fmla="*/ 6623118 w 8613217"/>
                <a:gd name="connsiteY50-12208" fmla="*/ 1339969 h 6281670"/>
                <a:gd name="connsiteX51-12209" fmla="*/ 6528224 w 8613217"/>
                <a:gd name="connsiteY51-12210" fmla="*/ 660899 h 6281670"/>
                <a:gd name="connsiteX52-12211" fmla="*/ 6514091 w 8613217"/>
                <a:gd name="connsiteY52-12212" fmla="*/ 520239 h 6281670"/>
                <a:gd name="connsiteX53-12213" fmla="*/ 6493900 w 8613217"/>
                <a:gd name="connsiteY53-12214" fmla="*/ 546486 h 6281670"/>
                <a:gd name="connsiteX54-12215" fmla="*/ 6244212 w 8613217"/>
                <a:gd name="connsiteY54-12216" fmla="*/ 975869 h 6281670"/>
                <a:gd name="connsiteX55-12217" fmla="*/ 5935300 w 8613217"/>
                <a:gd name="connsiteY55-12218" fmla="*/ 1788868 h 6281670"/>
                <a:gd name="connsiteX56-12219" fmla="*/ 5707148 w 8613217"/>
                <a:gd name="connsiteY56-12220" fmla="*/ 2531874 h 6281670"/>
                <a:gd name="connsiteX57-12221" fmla="*/ 5679555 w 8613217"/>
                <a:gd name="connsiteY57-12222" fmla="*/ 2738489 h 6281670"/>
                <a:gd name="connsiteX58-12223" fmla="*/ 5734069 w 8613217"/>
                <a:gd name="connsiteY58-12224" fmla="*/ 2914818 h 6281670"/>
                <a:gd name="connsiteX59-12225" fmla="*/ 5963566 w 8613217"/>
                <a:gd name="connsiteY59-12226" fmla="*/ 2599175 h 6281670"/>
                <a:gd name="connsiteX60-12227" fmla="*/ 6141914 w 8613217"/>
                <a:gd name="connsiteY60-12228" fmla="*/ 2254593 h 6281670"/>
                <a:gd name="connsiteX61-12229" fmla="*/ 6262384 w 8613217"/>
                <a:gd name="connsiteY61-12230" fmla="*/ 1884436 h 6281670"/>
                <a:gd name="connsiteX62-12231" fmla="*/ 6343145 w 8613217"/>
                <a:gd name="connsiteY62-12232" fmla="*/ 1508222 h 6281670"/>
                <a:gd name="connsiteX63-12233" fmla="*/ 6310167 w 8613217"/>
                <a:gd name="connsiteY63-12234" fmla="*/ 1747814 h 6281670"/>
                <a:gd name="connsiteX64-12235" fmla="*/ 6045001 w 8613217"/>
                <a:gd name="connsiteY64-12236" fmla="*/ 2568890 h 6281670"/>
                <a:gd name="connsiteX65-12237" fmla="*/ 5560432 w 8613217"/>
                <a:gd name="connsiteY65-12238" fmla="*/ 3235173 h 6281670"/>
                <a:gd name="connsiteX66-12239" fmla="*/ 5096726 w 8613217"/>
                <a:gd name="connsiteY66-12240" fmla="*/ 3741278 h 6281670"/>
                <a:gd name="connsiteX67-12241" fmla="*/ 5067113 w 8613217"/>
                <a:gd name="connsiteY67-12242" fmla="*/ 3767525 h 6281670"/>
                <a:gd name="connsiteX68-12243" fmla="*/ 4911647 w 8613217"/>
                <a:gd name="connsiteY68-12244" fmla="*/ 3459959 h 6281670"/>
                <a:gd name="connsiteX69-12245" fmla="*/ 4890784 w 8613217"/>
                <a:gd name="connsiteY69-12246" fmla="*/ 3404099 h 6281670"/>
                <a:gd name="connsiteX70-12247" fmla="*/ 4952701 w 8613217"/>
                <a:gd name="connsiteY70-12248" fmla="*/ 2717626 h 6281670"/>
                <a:gd name="connsiteX71-12249" fmla="*/ 5173449 w 8613217"/>
                <a:gd name="connsiteY71-12250" fmla="*/ 2368332 h 6281670"/>
                <a:gd name="connsiteX72-12251" fmla="*/ 5481689 w 8613217"/>
                <a:gd name="connsiteY72-12252" fmla="*/ 1759928 h 6281670"/>
                <a:gd name="connsiteX73-12253" fmla="*/ 5514667 w 8613217"/>
                <a:gd name="connsiteY73-12254" fmla="*/ 1741757 h 6281670"/>
                <a:gd name="connsiteX74-12255" fmla="*/ 5803389 w 8613217"/>
                <a:gd name="connsiteY74-12256" fmla="*/ 1570812 h 6281670"/>
                <a:gd name="connsiteX75-12257" fmla="*/ 5822907 w 8613217"/>
                <a:gd name="connsiteY75-12258" fmla="*/ 1095665 h 6281670"/>
                <a:gd name="connsiteX76-12259" fmla="*/ 5540241 w 8613217"/>
                <a:gd name="connsiteY76-12260" fmla="*/ 601000 h 6281670"/>
                <a:gd name="connsiteX77-12261" fmla="*/ 5514667 w 8613217"/>
                <a:gd name="connsiteY77-12262" fmla="*/ 600327 h 6281670"/>
                <a:gd name="connsiteX78-12263" fmla="*/ 5421791 w 8613217"/>
                <a:gd name="connsiteY78-12264" fmla="*/ 697914 h 6281670"/>
                <a:gd name="connsiteX79-12265" fmla="*/ 5124319 w 8613217"/>
                <a:gd name="connsiteY79-12266" fmla="*/ 1196617 h 6281670"/>
                <a:gd name="connsiteX80-12267" fmla="*/ 5316801 w 8613217"/>
                <a:gd name="connsiteY80-12268" fmla="*/ 1686570 h 6281670"/>
                <a:gd name="connsiteX81-12269" fmla="*/ 5361220 w 8613217"/>
                <a:gd name="connsiteY81-12270" fmla="*/ 1669072 h 6281670"/>
                <a:gd name="connsiteX82-12271" fmla="*/ 5461499 w 8613217"/>
                <a:gd name="connsiteY82-12272" fmla="*/ 1248439 h 6281670"/>
                <a:gd name="connsiteX83-12273" fmla="*/ 5491784 w 8613217"/>
                <a:gd name="connsiteY83-12274" fmla="*/ 1043170 h 6281670"/>
                <a:gd name="connsiteX84-12275" fmla="*/ 5497841 w 8613217"/>
                <a:gd name="connsiteY84-12276" fmla="*/ 1081532 h 6281670"/>
                <a:gd name="connsiteX85-12277" fmla="*/ 5481016 w 8613217"/>
                <a:gd name="connsiteY85-12278" fmla="*/ 1353429 h 6281670"/>
                <a:gd name="connsiteX86-12279" fmla="*/ 5415734 w 8613217"/>
                <a:gd name="connsiteY86-12280" fmla="*/ 1727624 h 6281670"/>
                <a:gd name="connsiteX87-12281" fmla="*/ 5151240 w 8613217"/>
                <a:gd name="connsiteY87-12282" fmla="*/ 2245171 h 6281670"/>
                <a:gd name="connsiteX88-12283" fmla="*/ 4908282 w 8613217"/>
                <a:gd name="connsiteY88-12284" fmla="*/ 2596483 h 6281670"/>
                <a:gd name="connsiteX89-12285" fmla="*/ 4750124 w 8613217"/>
                <a:gd name="connsiteY89-12286" fmla="*/ 2989523 h 6281670"/>
                <a:gd name="connsiteX90-12287" fmla="*/ 4737337 w 8613217"/>
                <a:gd name="connsiteY90-12288" fmla="*/ 3162487 h 6281670"/>
                <a:gd name="connsiteX91-12289" fmla="*/ 4680804 w 8613217"/>
                <a:gd name="connsiteY91-12290" fmla="*/ 3076341 h 6281670"/>
                <a:gd name="connsiteX92-12291" fmla="*/ 4591293 w 8613217"/>
                <a:gd name="connsiteY92-12292" fmla="*/ 2915491 h 6281670"/>
                <a:gd name="connsiteX93-12293" fmla="*/ 4552259 w 8613217"/>
                <a:gd name="connsiteY93-12294" fmla="*/ 2838095 h 6281670"/>
                <a:gd name="connsiteX94-12295" fmla="*/ 4404869 w 8613217"/>
                <a:gd name="connsiteY94-12296" fmla="*/ 2499569 h 6281670"/>
                <a:gd name="connsiteX95-12297" fmla="*/ 4425059 w 8613217"/>
                <a:gd name="connsiteY95-12298" fmla="*/ 2408713 h 6281670"/>
                <a:gd name="connsiteX96-12299" fmla="*/ 4497071 w 8613217"/>
                <a:gd name="connsiteY96-12300" fmla="*/ 2304396 h 6281670"/>
                <a:gd name="connsiteX97-12301" fmla="*/ 4551585 w 8613217"/>
                <a:gd name="connsiteY97-12302" fmla="*/ 2152968 h 6281670"/>
                <a:gd name="connsiteX98-12303" fmla="*/ 4741375 w 8613217"/>
                <a:gd name="connsiteY98-12304" fmla="*/ 1413327 h 6281670"/>
                <a:gd name="connsiteX99-12305" fmla="*/ 4929146 w 8613217"/>
                <a:gd name="connsiteY99-12306" fmla="*/ 819730 h 6281670"/>
                <a:gd name="connsiteX100-12307" fmla="*/ 5233347 w 8613217"/>
                <a:gd name="connsiteY100-12308" fmla="*/ 28940 h 6281670"/>
                <a:gd name="connsiteX101-12309" fmla="*/ 5238058 w 8613217"/>
                <a:gd name="connsiteY101-12310" fmla="*/ 0 h 6281670"/>
                <a:gd name="connsiteX102-12311" fmla="*/ 4976929 w 8613217"/>
                <a:gd name="connsiteY102-12312" fmla="*/ 159504 h 6281670"/>
                <a:gd name="connsiteX103-12313" fmla="*/ 4204984 w 8613217"/>
                <a:gd name="connsiteY103-12314" fmla="*/ 890396 h 6281670"/>
                <a:gd name="connsiteX104-12315" fmla="*/ 3943182 w 8613217"/>
                <a:gd name="connsiteY104-12316" fmla="*/ 2139508 h 6281670"/>
                <a:gd name="connsiteX105-12317" fmla="*/ 4076438 w 8613217"/>
                <a:gd name="connsiteY105-12318" fmla="*/ 2389868 h 6281670"/>
                <a:gd name="connsiteX106-12319" fmla="*/ 4215079 w 8613217"/>
                <a:gd name="connsiteY106-12320" fmla="*/ 2474668 h 6281670"/>
                <a:gd name="connsiteX107-12321" fmla="*/ 4244018 w 8613217"/>
                <a:gd name="connsiteY107-12322" fmla="*/ 2445055 h 6281670"/>
                <a:gd name="connsiteX108-12323" fmla="*/ 4230558 w 8613217"/>
                <a:gd name="connsiteY108-12324" fmla="*/ 1718875 h 6281670"/>
                <a:gd name="connsiteX109-12325" fmla="*/ 4411599 w 8613217"/>
                <a:gd name="connsiteY109-12326" fmla="*/ 1186522 h 6281670"/>
                <a:gd name="connsiteX110-12327" fmla="*/ 4552259 w 8613217"/>
                <a:gd name="connsiteY110-12328" fmla="*/ 934815 h 6281670"/>
                <a:gd name="connsiteX111-12329" fmla="*/ 4572449 w 8613217"/>
                <a:gd name="connsiteY111-12330" fmla="*/ 920008 h 6281670"/>
                <a:gd name="connsiteX112-12331" fmla="*/ 4553604 w 8613217"/>
                <a:gd name="connsiteY112-12332" fmla="*/ 956351 h 6281670"/>
                <a:gd name="connsiteX113-12333" fmla="*/ 4390735 w 8613217"/>
                <a:gd name="connsiteY113-12334" fmla="*/ 1302280 h 6281670"/>
                <a:gd name="connsiteX114-12335" fmla="*/ 4340260 w 8613217"/>
                <a:gd name="connsiteY114-12336" fmla="*/ 2524471 h 6281670"/>
                <a:gd name="connsiteX115-12337" fmla="*/ 4501109 w 8613217"/>
                <a:gd name="connsiteY115-12338" fmla="*/ 2892609 h 6281670"/>
                <a:gd name="connsiteX116-12339" fmla="*/ 4692918 w 8613217"/>
                <a:gd name="connsiteY116-12340" fmla="*/ 3241230 h 6281670"/>
                <a:gd name="connsiteX117-12341" fmla="*/ 4992409 w 8613217"/>
                <a:gd name="connsiteY117-12342" fmla="*/ 3809925 h 6281670"/>
                <a:gd name="connsiteX118-12343" fmla="*/ 5000485 w 8613217"/>
                <a:gd name="connsiteY118-12344" fmla="*/ 3847614 h 6281670"/>
                <a:gd name="connsiteX119-12345" fmla="*/ 4993755 w 8613217"/>
                <a:gd name="connsiteY119-12346" fmla="*/ 3855017 h 6281670"/>
                <a:gd name="connsiteX120-12347" fmla="*/ 4993082 w 8613217"/>
                <a:gd name="connsiteY120-12348" fmla="*/ 3855690 h 6281670"/>
                <a:gd name="connsiteX121-12349" fmla="*/ 4982313 w 8613217"/>
                <a:gd name="connsiteY121-12350" fmla="*/ 3867131 h 6281670"/>
                <a:gd name="connsiteX122-12351" fmla="*/ 4626290 w 8613217"/>
                <a:gd name="connsiteY122-12352" fmla="*/ 4274977 h 6281670"/>
                <a:gd name="connsiteX123-12353" fmla="*/ 4180755 w 8613217"/>
                <a:gd name="connsiteY123-12354" fmla="*/ 4968853 h 6281670"/>
                <a:gd name="connsiteX124-12355" fmla="*/ 4071727 w 8613217"/>
                <a:gd name="connsiteY124-12356" fmla="*/ 5853192 h 6281670"/>
                <a:gd name="connsiteX125-12357" fmla="*/ 4040769 w 8613217"/>
                <a:gd name="connsiteY125-12358" fmla="*/ 5907706 h 6281670"/>
                <a:gd name="connsiteX126-12359" fmla="*/ 4005099 w 8613217"/>
                <a:gd name="connsiteY126-12360" fmla="*/ 5881459 h 6281670"/>
                <a:gd name="connsiteX127-12361" fmla="*/ 4007791 w 8613217"/>
                <a:gd name="connsiteY127-12362" fmla="*/ 5830983 h 6281670"/>
                <a:gd name="connsiteX128-12363" fmla="*/ 3990293 w 8613217"/>
                <a:gd name="connsiteY128-12364" fmla="*/ 5807427 h 6281670"/>
                <a:gd name="connsiteX129-12365" fmla="*/ 3964045 w 8613217"/>
                <a:gd name="connsiteY129-12366" fmla="*/ 5789256 h 6281670"/>
                <a:gd name="connsiteX130-12367" fmla="*/ 3941836 w 8613217"/>
                <a:gd name="connsiteY130-12368" fmla="*/ 5705129 h 6281670"/>
                <a:gd name="connsiteX131-12369" fmla="*/ 3908185 w 8613217"/>
                <a:gd name="connsiteY131-12370" fmla="*/ 5236040 h 6281670"/>
                <a:gd name="connsiteX132-12371" fmla="*/ 3918953 w 8613217"/>
                <a:gd name="connsiteY132-12372" fmla="*/ 4237288 h 6281670"/>
                <a:gd name="connsiteX133-12373" fmla="*/ 3786370 w 8613217"/>
                <a:gd name="connsiteY133-12374" fmla="*/ 3122779 h 6281670"/>
                <a:gd name="connsiteX134-12375" fmla="*/ 3570333 w 8613217"/>
                <a:gd name="connsiteY134-12376" fmla="*/ 2570236 h 6281670"/>
                <a:gd name="connsiteX135-12377" fmla="*/ 3563603 w 8613217"/>
                <a:gd name="connsiteY135-12378" fmla="*/ 2556776 h 6281670"/>
                <a:gd name="connsiteX136-12379" fmla="*/ 3556872 w 8613217"/>
                <a:gd name="connsiteY136-12380" fmla="*/ 2543315 h 6281670"/>
                <a:gd name="connsiteX137-12381" fmla="*/ 3531298 w 8613217"/>
                <a:gd name="connsiteY137-12382" fmla="*/ 2494185 h 6281670"/>
                <a:gd name="connsiteX138-12383" fmla="*/ 3525241 w 8613217"/>
                <a:gd name="connsiteY138-12384" fmla="*/ 2482071 h 6281670"/>
                <a:gd name="connsiteX139-12385" fmla="*/ 3410829 w 8613217"/>
                <a:gd name="connsiteY139-12386" fmla="*/ 2273437 h 6281670"/>
                <a:gd name="connsiteX140-12387" fmla="*/ 3411502 w 8613217"/>
                <a:gd name="connsiteY140-12388" fmla="*/ 2229018 h 6281670"/>
                <a:gd name="connsiteX141-12389" fmla="*/ 3451209 w 8613217"/>
                <a:gd name="connsiteY141-12390" fmla="*/ 2126720 h 6281670"/>
                <a:gd name="connsiteX142-12391" fmla="*/ 3431692 w 8613217"/>
                <a:gd name="connsiteY142-12392" fmla="*/ 1895877 h 6281670"/>
                <a:gd name="connsiteX143-12393" fmla="*/ 3186715 w 8613217"/>
                <a:gd name="connsiteY143-12394" fmla="*/ 1401886 h 6281670"/>
                <a:gd name="connsiteX144-12395" fmla="*/ 2531874 w 8613217"/>
                <a:gd name="connsiteY144-12396" fmla="*/ 701952 h 6281670"/>
                <a:gd name="connsiteX145-12397" fmla="*/ 1731662 w 8613217"/>
                <a:gd name="connsiteY145-12398" fmla="*/ 39035 h 6281670"/>
                <a:gd name="connsiteX146-12399" fmla="*/ 1722913 w 8613217"/>
                <a:gd name="connsiteY146-12400" fmla="*/ 36343 h 6281670"/>
                <a:gd name="connsiteX147-12401" fmla="*/ 1723586 w 8613217"/>
                <a:gd name="connsiteY147-12402" fmla="*/ 47111 h 6281670"/>
                <a:gd name="connsiteX148-12403" fmla="*/ 1984042 w 8613217"/>
                <a:gd name="connsiteY148-12404" fmla="*/ 871552 h 6281670"/>
                <a:gd name="connsiteX149-12405" fmla="*/ 2773486 w 8613217"/>
                <a:gd name="connsiteY149-12406" fmla="*/ 2064130 h 6281670"/>
                <a:gd name="connsiteX150-12407" fmla="*/ 3058170 w 8613217"/>
                <a:gd name="connsiteY150-12408" fmla="*/ 2286897 h 6281670"/>
                <a:gd name="connsiteX151-12409" fmla="*/ 3235845 w 8613217"/>
                <a:gd name="connsiteY151-12410" fmla="*/ 2329297 h 6281670"/>
                <a:gd name="connsiteX152-12411" fmla="*/ 3256709 w 8613217"/>
                <a:gd name="connsiteY152-12412" fmla="*/ 2294974 h 6281670"/>
                <a:gd name="connsiteX153-12413" fmla="*/ 3083072 w 8613217"/>
                <a:gd name="connsiteY153-12414" fmla="*/ 1999521 h 6281670"/>
                <a:gd name="connsiteX154-12415" fmla="*/ 2450440 w 8613217"/>
                <a:gd name="connsiteY154-12416" fmla="*/ 1092973 h 6281670"/>
                <a:gd name="connsiteX155-12417" fmla="*/ 2432941 w 8613217"/>
                <a:gd name="connsiteY155-12418" fmla="*/ 1062014 h 6281670"/>
                <a:gd name="connsiteX156-12419" fmla="*/ 2454478 w 8613217"/>
                <a:gd name="connsiteY156-12420" fmla="*/ 1076820 h 6281670"/>
                <a:gd name="connsiteX157-12421" fmla="*/ 2967986 w 8613217"/>
                <a:gd name="connsiteY157-12422" fmla="*/ 1739738 h 6281670"/>
                <a:gd name="connsiteX158-12423" fmla="*/ 3266131 w 8613217"/>
                <a:gd name="connsiteY158-12424" fmla="*/ 2175850 h 6281670"/>
                <a:gd name="connsiteX159-12425" fmla="*/ 3457939 w 8613217"/>
                <a:gd name="connsiteY159-12426" fmla="*/ 2509665 h 6281670"/>
                <a:gd name="connsiteX160-12427" fmla="*/ 3464670 w 8613217"/>
                <a:gd name="connsiteY160-12428" fmla="*/ 2523125 h 6281670"/>
                <a:gd name="connsiteX161-12429" fmla="*/ 3504378 w 8613217"/>
                <a:gd name="connsiteY161-12430" fmla="*/ 2605906 h 6281670"/>
                <a:gd name="connsiteX162-12431" fmla="*/ 3733875 w 8613217"/>
                <a:gd name="connsiteY162-12432" fmla="*/ 3249979 h 6281670"/>
                <a:gd name="connsiteX163-12433" fmla="*/ 3823385 w 8613217"/>
                <a:gd name="connsiteY163-12434" fmla="*/ 4359777 h 6281670"/>
                <a:gd name="connsiteX164-12435" fmla="*/ 3816655 w 8613217"/>
                <a:gd name="connsiteY164-12436" fmla="*/ 4369199 h 6281670"/>
                <a:gd name="connsiteX165-12437" fmla="*/ 3800503 w 8613217"/>
                <a:gd name="connsiteY165-12438" fmla="*/ 4322761 h 6281670"/>
                <a:gd name="connsiteX166-12439" fmla="*/ 3407464 w 8613217"/>
                <a:gd name="connsiteY166-12440" fmla="*/ 3663208 h 6281670"/>
                <a:gd name="connsiteX167-12441" fmla="*/ 2516395 w 8613217"/>
                <a:gd name="connsiteY167-12442" fmla="*/ 2980101 h 6281670"/>
                <a:gd name="connsiteX168-12443" fmla="*/ 2502934 w 8613217"/>
                <a:gd name="connsiteY168-12444" fmla="*/ 2971351 h 6281670"/>
                <a:gd name="connsiteX169-12445" fmla="*/ 2390541 w 8613217"/>
                <a:gd name="connsiteY169-12446" fmla="*/ 2898666 h 6281670"/>
                <a:gd name="connsiteX170-12447" fmla="*/ 2247863 w 8613217"/>
                <a:gd name="connsiteY170-12448" fmla="*/ 2802425 h 6281670"/>
                <a:gd name="connsiteX171-12449" fmla="*/ 2055381 w 8613217"/>
                <a:gd name="connsiteY171-12450" fmla="*/ 2665131 h 6281670"/>
                <a:gd name="connsiteX172-12451" fmla="*/ 1471879 w 8613217"/>
                <a:gd name="connsiteY172-12452" fmla="*/ 2148930 h 6281670"/>
                <a:gd name="connsiteX173-12453" fmla="*/ 1461111 w 8613217"/>
                <a:gd name="connsiteY173-12454" fmla="*/ 2109895 h 6281670"/>
                <a:gd name="connsiteX174-12455" fmla="*/ 1501492 w 8613217"/>
                <a:gd name="connsiteY174-12456" fmla="*/ 1918759 h 6281670"/>
                <a:gd name="connsiteX175-12457" fmla="*/ 1395155 w 8613217"/>
                <a:gd name="connsiteY175-12458" fmla="*/ 1570812 h 6281670"/>
                <a:gd name="connsiteX176-12459" fmla="*/ 937507 w 8613217"/>
                <a:gd name="connsiteY176-12460" fmla="*/ 860783 h 6281670"/>
                <a:gd name="connsiteX177-12461" fmla="*/ 682435 w 8613217"/>
                <a:gd name="connsiteY177-12462" fmla="*/ 471109 h 6281670"/>
                <a:gd name="connsiteX178-12463" fmla="*/ 590905 w 8613217"/>
                <a:gd name="connsiteY178-12464" fmla="*/ 214691 h 6281670"/>
                <a:gd name="connsiteX179-12465" fmla="*/ 581483 w 8613217"/>
                <a:gd name="connsiteY179-12466" fmla="*/ 222767 h 6281670"/>
                <a:gd name="connsiteX180-12467" fmla="*/ 555909 w 8613217"/>
                <a:gd name="connsiteY180-12468" fmla="*/ 262475 h 6281670"/>
                <a:gd name="connsiteX181-12469" fmla="*/ 423998 w 8613217"/>
                <a:gd name="connsiteY181-12470" fmla="*/ 619845 h 6281670"/>
                <a:gd name="connsiteX182-12471" fmla="*/ 443515 w 8613217"/>
                <a:gd name="connsiteY182-12472" fmla="*/ 1227575 h 6281670"/>
                <a:gd name="connsiteX183-12473" fmla="*/ 806942 w 8613217"/>
                <a:gd name="connsiteY183-12474" fmla="*/ 1996156 h 6281670"/>
                <a:gd name="connsiteX184-12475" fmla="*/ 1087589 w 8613217"/>
                <a:gd name="connsiteY184-12476" fmla="*/ 2216231 h 6281670"/>
                <a:gd name="connsiteX185-12477" fmla="*/ 1317086 w 8613217"/>
                <a:gd name="connsiteY185-12478" fmla="*/ 2233729 h 6281670"/>
                <a:gd name="connsiteX186-12479" fmla="*/ 1327181 w 8613217"/>
                <a:gd name="connsiteY186-12480" fmla="*/ 2198060 h 6281670"/>
                <a:gd name="connsiteX187-12481" fmla="*/ 816364 w 8613217"/>
                <a:gd name="connsiteY187-12482" fmla="*/ 1324489 h 6281670"/>
                <a:gd name="connsiteX188-12483" fmla="*/ 702625 w 8613217"/>
                <a:gd name="connsiteY188-12484" fmla="*/ 1031056 h 6281670"/>
                <a:gd name="connsiteX189-12485" fmla="*/ 767908 w 8613217"/>
                <a:gd name="connsiteY189-12486" fmla="*/ 1173061 h 6281670"/>
                <a:gd name="connsiteX190-12487" fmla="*/ 1444285 w 8613217"/>
                <a:gd name="connsiteY190-12488" fmla="*/ 2226326 h 6281670"/>
                <a:gd name="connsiteX191-12489" fmla="*/ 2209501 w 8613217"/>
                <a:gd name="connsiteY191-12490" fmla="*/ 2876457 h 6281670"/>
                <a:gd name="connsiteX192-12491" fmla="*/ 2308434 w 8613217"/>
                <a:gd name="connsiteY192-12492" fmla="*/ 2939720 h 6281670"/>
                <a:gd name="connsiteX193-12493" fmla="*/ 2340738 w 8613217"/>
                <a:gd name="connsiteY193-12494" fmla="*/ 2972025 h 6281670"/>
                <a:gd name="connsiteX194-12495" fmla="*/ 2302377 w 8613217"/>
                <a:gd name="connsiteY194-12496" fmla="*/ 2972025 h 6281670"/>
                <a:gd name="connsiteX195-12497" fmla="*/ 2266034 w 8613217"/>
                <a:gd name="connsiteY195-12498" fmla="*/ 2967313 h 6281670"/>
                <a:gd name="connsiteX196-12499" fmla="*/ 1817807 w 8613217"/>
                <a:gd name="connsiteY196-12500" fmla="*/ 3025866 h 6281670"/>
                <a:gd name="connsiteX197-12501" fmla="*/ 1007500 w 8613217"/>
                <a:gd name="connsiteY197-12502" fmla="*/ 3309877 h 6281670"/>
                <a:gd name="connsiteX198-12503" fmla="*/ 960389 w 8613217"/>
                <a:gd name="connsiteY198-12504" fmla="*/ 3293725 h 6281670"/>
                <a:gd name="connsiteX199-12505" fmla="*/ 446207 w 8613217"/>
                <a:gd name="connsiteY199-12506" fmla="*/ 3134221 h 6281670"/>
                <a:gd name="connsiteX200-12507" fmla="*/ 217383 w 8613217"/>
                <a:gd name="connsiteY200-12508" fmla="*/ 3227096 h 6281670"/>
                <a:gd name="connsiteX201-12509" fmla="*/ 0 w 8613217"/>
                <a:gd name="connsiteY201-12510" fmla="*/ 3236518 h 6281670"/>
                <a:gd name="connsiteX202-12511" fmla="*/ 0 w 8613217"/>
                <a:gd name="connsiteY202-12512" fmla="*/ 3330740 h 6281670"/>
                <a:gd name="connsiteX203-12513" fmla="*/ 9422 w 8613217"/>
                <a:gd name="connsiteY203-12514" fmla="*/ 3346892 h 6281670"/>
                <a:gd name="connsiteX204-12515" fmla="*/ 255072 w 8613217"/>
                <a:gd name="connsiteY204-12516" fmla="*/ 3717723 h 6281670"/>
                <a:gd name="connsiteX205-12517" fmla="*/ 747044 w 8613217"/>
                <a:gd name="connsiteY205-12518" fmla="*/ 3826078 h 6281670"/>
                <a:gd name="connsiteX206-12519" fmla="*/ 1016249 w 8613217"/>
                <a:gd name="connsiteY206-12520" fmla="*/ 3490244 h 6281670"/>
                <a:gd name="connsiteX207-12521" fmla="*/ 981253 w 8613217"/>
                <a:gd name="connsiteY207-12522" fmla="*/ 3461305 h 6281670"/>
                <a:gd name="connsiteX208-12523" fmla="*/ 563312 w 8613217"/>
                <a:gd name="connsiteY208-12524" fmla="*/ 3490917 h 6281670"/>
                <a:gd name="connsiteX209-12525" fmla="*/ 390347 w 8613217"/>
                <a:gd name="connsiteY209-12526" fmla="*/ 3460632 h 6281670"/>
                <a:gd name="connsiteX210-12527" fmla="*/ 489953 w 8613217"/>
                <a:gd name="connsiteY210-12528" fmla="*/ 3463997 h 6281670"/>
                <a:gd name="connsiteX211-12529" fmla="*/ 903183 w 8613217"/>
                <a:gd name="connsiteY211-12530" fmla="*/ 3408137 h 6281670"/>
                <a:gd name="connsiteX212-12531" fmla="*/ 1043170 w 8613217"/>
                <a:gd name="connsiteY212-12532" fmla="*/ 3372467 h 6281670"/>
                <a:gd name="connsiteX213-12533" fmla="*/ 1508895 w 8613217"/>
                <a:gd name="connsiteY213-12534" fmla="*/ 3218347 h 6281670"/>
                <a:gd name="connsiteX214-12535" fmla="*/ 1912029 w 8613217"/>
                <a:gd name="connsiteY214-12536" fmla="*/ 3101243 h 6281670"/>
                <a:gd name="connsiteX215-12537" fmla="*/ 1912029 w 8613217"/>
                <a:gd name="connsiteY215-12538" fmla="*/ 3101243 h 6281670"/>
                <a:gd name="connsiteX216-12539" fmla="*/ 1924816 w 8613217"/>
                <a:gd name="connsiteY216-12540" fmla="*/ 3099224 h 6281670"/>
                <a:gd name="connsiteX217-12541" fmla="*/ 1986061 w 8613217"/>
                <a:gd name="connsiteY217-12542" fmla="*/ 3087783 h 6281670"/>
                <a:gd name="connsiteX218-12543" fmla="*/ 1992791 w 8613217"/>
                <a:gd name="connsiteY218-12544" fmla="*/ 3087110 h 6281670"/>
                <a:gd name="connsiteX219-12545" fmla="*/ 2087013 w 8613217"/>
                <a:gd name="connsiteY219-12546" fmla="*/ 3074322 h 6281670"/>
                <a:gd name="connsiteX220-12547" fmla="*/ 2113933 w 8613217"/>
                <a:gd name="connsiteY220-12548" fmla="*/ 3072976 h 6281670"/>
                <a:gd name="connsiteX221-12549" fmla="*/ 2118644 w 8613217"/>
                <a:gd name="connsiteY221-12550" fmla="*/ 3064227 h 6281670"/>
                <a:gd name="connsiteX222-12551" fmla="*/ 2257958 w 8613217"/>
                <a:gd name="connsiteY222-12552" fmla="*/ 3064227 h 6281670"/>
                <a:gd name="connsiteX223-12553" fmla="*/ 2262669 w 8613217"/>
                <a:gd name="connsiteY223-12554" fmla="*/ 3072976 h 6281670"/>
                <a:gd name="connsiteX224-12555" fmla="*/ 2434960 w 8613217"/>
                <a:gd name="connsiteY224-12556" fmla="*/ 3101243 h 6281670"/>
                <a:gd name="connsiteX225-12557" fmla="*/ 2635518 w 8613217"/>
                <a:gd name="connsiteY225-12558" fmla="*/ 3164506 h 6281670"/>
                <a:gd name="connsiteX226-12559" fmla="*/ 3038653 w 8613217"/>
                <a:gd name="connsiteY226-12560" fmla="*/ 3453902 h 6281670"/>
                <a:gd name="connsiteX227-12561" fmla="*/ 3580428 w 8613217"/>
                <a:gd name="connsiteY227-12562" fmla="*/ 4087880 h 6281670"/>
                <a:gd name="connsiteX228-12563" fmla="*/ 3776274 w 8613217"/>
                <a:gd name="connsiteY228-12564" fmla="*/ 4626290 h 6281670"/>
                <a:gd name="connsiteX229-12565" fmla="*/ 3813963 w 8613217"/>
                <a:gd name="connsiteY229-12566" fmla="*/ 4802619 h 6281670"/>
                <a:gd name="connsiteX230-12567" fmla="*/ 3811944 w 8613217"/>
                <a:gd name="connsiteY230-12568" fmla="*/ 5407658 h 6281670"/>
                <a:gd name="connsiteX231-12569" fmla="*/ 3881265 w 8613217"/>
                <a:gd name="connsiteY231-12570" fmla="*/ 5874056 h 6281670"/>
                <a:gd name="connsiteX232-12571" fmla="*/ 3879919 w 8613217"/>
                <a:gd name="connsiteY232-12572" fmla="*/ 5898957 h 6281670"/>
                <a:gd name="connsiteX233-12573" fmla="*/ 3757430 w 8613217"/>
                <a:gd name="connsiteY233-12574" fmla="*/ 5946068 h 6281670"/>
                <a:gd name="connsiteX234-12575" fmla="*/ 3743970 w 8613217"/>
                <a:gd name="connsiteY234-12576" fmla="*/ 6053750 h 6281670"/>
                <a:gd name="connsiteX235-12577" fmla="*/ 3803195 w 8613217"/>
                <a:gd name="connsiteY235-12578" fmla="*/ 6092112 h 6281670"/>
                <a:gd name="connsiteX236-12579" fmla="*/ 3896071 w 8613217"/>
                <a:gd name="connsiteY236-12580" fmla="*/ 6023464 h 6281670"/>
                <a:gd name="connsiteX237-12581" fmla="*/ 3920972 w 8613217"/>
                <a:gd name="connsiteY237-12582" fmla="*/ 5996544 h 6281670"/>
                <a:gd name="connsiteX238-12583" fmla="*/ 3918953 w 8613217"/>
                <a:gd name="connsiteY238-12584" fmla="*/ 6053077 h 6281670"/>
                <a:gd name="connsiteX239-12585" fmla="*/ 3931741 w 8613217"/>
                <a:gd name="connsiteY239-12586" fmla="*/ 6077978 h 6281670"/>
                <a:gd name="connsiteX240-12587" fmla="*/ 3951931 w 8613217"/>
                <a:gd name="connsiteY240-12588" fmla="*/ 6055769 h 6281670"/>
                <a:gd name="connsiteX241-12589" fmla="*/ 3972121 w 8613217"/>
                <a:gd name="connsiteY241-12590" fmla="*/ 5988468 h 6281670"/>
                <a:gd name="connsiteX242-12591" fmla="*/ 3994331 w 8613217"/>
                <a:gd name="connsiteY242-12592" fmla="*/ 5968277 h 6281670"/>
                <a:gd name="connsiteX243-12593" fmla="*/ 4005099 w 8613217"/>
                <a:gd name="connsiteY243-12594" fmla="*/ 5995198 h 6281670"/>
                <a:gd name="connsiteX244-12595" fmla="*/ 4071054 w 8613217"/>
                <a:gd name="connsiteY244-12596" fmla="*/ 6040290 h 6281670"/>
                <a:gd name="connsiteX245-12597" fmla="*/ 4100667 w 8613217"/>
                <a:gd name="connsiteY245-12598" fmla="*/ 6026829 h 6281670"/>
                <a:gd name="connsiteX246-12599" fmla="*/ 4110089 w 8613217"/>
                <a:gd name="connsiteY246-12600" fmla="*/ 5993179 h 6281670"/>
                <a:gd name="connsiteX247-12601" fmla="*/ 4124895 w 8613217"/>
                <a:gd name="connsiteY247-12602" fmla="*/ 6032214 h 6281670"/>
                <a:gd name="connsiteX248-12603" fmla="*/ 4117492 w 8613217"/>
                <a:gd name="connsiteY248-12604" fmla="*/ 6106918 h 6281670"/>
                <a:gd name="connsiteX249-12605" fmla="*/ 4080476 w 8613217"/>
                <a:gd name="connsiteY249-12606" fmla="*/ 6141242 h 6281670"/>
                <a:gd name="connsiteX250-12607" fmla="*/ 4176717 w 8613217"/>
                <a:gd name="connsiteY250-12608" fmla="*/ 6189025 h 6281670"/>
                <a:gd name="connsiteX251-12609" fmla="*/ 4170660 w 8613217"/>
                <a:gd name="connsiteY251-12610" fmla="*/ 6271133 h 6281670"/>
                <a:gd name="connsiteX252-12611" fmla="*/ 4195562 w 8613217"/>
                <a:gd name="connsiteY252-12612" fmla="*/ 6277863 h 6281670"/>
                <a:gd name="connsiteX253-12613" fmla="*/ 4261517 w 8613217"/>
                <a:gd name="connsiteY253-12614" fmla="*/ 6267768 h 6281670"/>
                <a:gd name="connsiteX254-12615" fmla="*/ 4289784 w 8613217"/>
                <a:gd name="connsiteY254-12616" fmla="*/ 6247578 h 6281670"/>
                <a:gd name="connsiteX255-12617" fmla="*/ 4295840 w 8613217"/>
                <a:gd name="connsiteY255-12618" fmla="*/ 6204505 h 6281670"/>
                <a:gd name="connsiteX256-12619" fmla="*/ 4305936 w 8613217"/>
                <a:gd name="connsiteY256-12620" fmla="*/ 6182969 h 6281670"/>
                <a:gd name="connsiteX257-12621" fmla="*/ 4324107 w 8613217"/>
                <a:gd name="connsiteY257-12622" fmla="*/ 6199794 h 6281670"/>
                <a:gd name="connsiteX258-12623" fmla="*/ 4336894 w 8613217"/>
                <a:gd name="connsiteY258-12624" fmla="*/ 6230752 h 6281670"/>
                <a:gd name="connsiteX259-12625" fmla="*/ 4342951 w 8613217"/>
                <a:gd name="connsiteY259-12626" fmla="*/ 6226714 h 6281670"/>
                <a:gd name="connsiteX260-12627" fmla="*/ 4369872 w 8613217"/>
                <a:gd name="connsiteY260-12628" fmla="*/ 6185660 h 6281670"/>
                <a:gd name="connsiteX261-12629" fmla="*/ 4382659 w 8613217"/>
                <a:gd name="connsiteY261-12630" fmla="*/ 6234791 h 6281670"/>
                <a:gd name="connsiteX262-12631" fmla="*/ 4406888 w 8613217"/>
                <a:gd name="connsiteY262-12632" fmla="*/ 6265749 h 6281670"/>
                <a:gd name="connsiteX263-12633" fmla="*/ 4484284 w 8613217"/>
                <a:gd name="connsiteY263-12634" fmla="*/ 6275171 h 6281670"/>
                <a:gd name="connsiteX264-12635" fmla="*/ 4499090 w 8613217"/>
                <a:gd name="connsiteY264-12636" fmla="*/ 6272479 h 6281670"/>
                <a:gd name="connsiteX265-12637" fmla="*/ 4512551 w 8613217"/>
                <a:gd name="connsiteY265-12638" fmla="*/ 6181622 h 6281670"/>
                <a:gd name="connsiteX266-12639" fmla="*/ 4572449 w 8613217"/>
                <a:gd name="connsiteY266-12640" fmla="*/ 6153356 h 6281670"/>
                <a:gd name="connsiteX267-12641" fmla="*/ 4575814 w 8613217"/>
                <a:gd name="connsiteY267-12642" fmla="*/ 6127781 h 6281670"/>
                <a:gd name="connsiteX268-12643" fmla="*/ 4538125 w 8613217"/>
                <a:gd name="connsiteY268-12644" fmla="*/ 6076633 h 6281670"/>
                <a:gd name="connsiteX269-12645" fmla="*/ 4536779 w 8613217"/>
                <a:gd name="connsiteY269-12646" fmla="*/ 6042309 h 6281670"/>
                <a:gd name="connsiteX270-12647" fmla="*/ 4573122 w 8613217"/>
                <a:gd name="connsiteY270-12648" fmla="*/ 6032214 h 6281670"/>
                <a:gd name="connsiteX271-12649" fmla="*/ 4637731 w 8613217"/>
                <a:gd name="connsiteY271-12650" fmla="*/ 6051058 h 6281670"/>
                <a:gd name="connsiteX272-12651" fmla="*/ 4665997 w 8613217"/>
                <a:gd name="connsiteY272-12652" fmla="*/ 6029522 h 6281670"/>
                <a:gd name="connsiteX273-12653" fmla="*/ 4665997 w 8613217"/>
                <a:gd name="connsiteY273-12654" fmla="*/ 5985776 h 6281670"/>
                <a:gd name="connsiteX274-12655" fmla="*/ 4681477 w 8613217"/>
                <a:gd name="connsiteY274-12656" fmla="*/ 5966931 h 6281670"/>
                <a:gd name="connsiteX275-12657" fmla="*/ 4701667 w 8613217"/>
                <a:gd name="connsiteY275-12658" fmla="*/ 5981065 h 6281670"/>
                <a:gd name="connsiteX276-12659" fmla="*/ 4724550 w 8613217"/>
                <a:gd name="connsiteY276-12660" fmla="*/ 6054423 h 6281670"/>
                <a:gd name="connsiteX277-12661" fmla="*/ 4743394 w 8613217"/>
                <a:gd name="connsiteY277-12662" fmla="*/ 6073268 h 6281670"/>
                <a:gd name="connsiteX278-12663" fmla="*/ 4752143 w 8613217"/>
                <a:gd name="connsiteY278-12664" fmla="*/ 6050385 h 6281670"/>
                <a:gd name="connsiteX279-12665" fmla="*/ 4752143 w 8613217"/>
                <a:gd name="connsiteY279-12666" fmla="*/ 5996544 h 6281670"/>
                <a:gd name="connsiteX280-12667" fmla="*/ 4800600 w 8613217"/>
                <a:gd name="connsiteY280-12668" fmla="*/ 6046347 h 6281670"/>
                <a:gd name="connsiteX281-12669" fmla="*/ 4859825 w 8613217"/>
                <a:gd name="connsiteY281-12670" fmla="*/ 6088747 h 6281670"/>
                <a:gd name="connsiteX282-12671" fmla="*/ 4932511 w 8613217"/>
                <a:gd name="connsiteY282-12672" fmla="*/ 6036252 h 6281670"/>
                <a:gd name="connsiteX283-12673" fmla="*/ 4919050 w 8613217"/>
                <a:gd name="connsiteY283-12674" fmla="*/ 5940011 h 6281670"/>
                <a:gd name="connsiteX284-12675" fmla="*/ 4830213 w 8613217"/>
                <a:gd name="connsiteY284-12676" fmla="*/ 5933281 h 6281670"/>
                <a:gd name="connsiteX285-12677" fmla="*/ 4779064 w 8613217"/>
                <a:gd name="connsiteY285-12678" fmla="*/ 5876074 h 6281670"/>
                <a:gd name="connsiteX286-12679" fmla="*/ 4778391 w 8613217"/>
                <a:gd name="connsiteY286-12680" fmla="*/ 5829637 h 6281670"/>
                <a:gd name="connsiteX287-12681" fmla="*/ 5091342 w 8613217"/>
                <a:gd name="connsiteY287-12682" fmla="*/ 5236712 h 6281670"/>
                <a:gd name="connsiteX288-12683" fmla="*/ 5116243 w 8613217"/>
                <a:gd name="connsiteY288-12684" fmla="*/ 5202389 h 6281670"/>
                <a:gd name="connsiteX289-12685" fmla="*/ 5269690 w 8613217"/>
                <a:gd name="connsiteY289-12686" fmla="*/ 5086631 h 6281670"/>
                <a:gd name="connsiteX290-12687" fmla="*/ 5744837 w 8613217"/>
                <a:gd name="connsiteY290-12688" fmla="*/ 4795889 h 6281670"/>
                <a:gd name="connsiteX291-12689" fmla="*/ 5814830 w 8613217"/>
                <a:gd name="connsiteY291-12690" fmla="*/ 4775699 h 6281670"/>
                <a:gd name="connsiteX292-12691" fmla="*/ 6103553 w 8613217"/>
                <a:gd name="connsiteY292-12692" fmla="*/ 4765603 h 6281670"/>
                <a:gd name="connsiteX293-12693" fmla="*/ 7086824 w 8613217"/>
                <a:gd name="connsiteY293-12694" fmla="*/ 4811369 h 6281670"/>
                <a:gd name="connsiteX294-12695" fmla="*/ 7489959 w 8613217"/>
                <a:gd name="connsiteY294-12696" fmla="*/ 4805311 h 6281670"/>
                <a:gd name="connsiteX295-12697" fmla="*/ 7516880 w 8613217"/>
                <a:gd name="connsiteY295-12698" fmla="*/ 4801946 h 6281670"/>
                <a:gd name="connsiteX296-12699" fmla="*/ 7536397 w 8613217"/>
                <a:gd name="connsiteY296-12700" fmla="*/ 4800600 h 6281670"/>
                <a:gd name="connsiteX297-12701" fmla="*/ 7619850 w 8613217"/>
                <a:gd name="connsiteY297-12702" fmla="*/ 4791178 h 6281670"/>
                <a:gd name="connsiteX298-12703" fmla="*/ 7661577 w 8613217"/>
                <a:gd name="connsiteY298-12704" fmla="*/ 4813388 h 6281670"/>
                <a:gd name="connsiteX299-12705" fmla="*/ 7920014 w 8613217"/>
                <a:gd name="connsiteY299-12706" fmla="*/ 5004523 h 6281670"/>
                <a:gd name="connsiteX300-12707" fmla="*/ 8354780 w 8613217"/>
                <a:gd name="connsiteY300-12708" fmla="*/ 4830886 h 6281670"/>
                <a:gd name="connsiteX301-12709" fmla="*/ 8579567 w 8613217"/>
                <a:gd name="connsiteY301-12710" fmla="*/ 4409580 h 6281670"/>
                <a:gd name="connsiteX302-12711" fmla="*/ 8613217 w 8613217"/>
                <a:gd name="connsiteY302-12712" fmla="*/ 4250076 h 6281670"/>
                <a:gd name="connsiteX303-12713" fmla="*/ 8613217 w 8613217"/>
                <a:gd name="connsiteY303-12714" fmla="*/ 4196235 h 6281670"/>
                <a:gd name="connsiteX304-12715" fmla="*/ 8420062 w 8613217"/>
                <a:gd name="connsiteY304-12716" fmla="*/ 4211041 h 6281670"/>
                <a:gd name="connsiteX305-12717" fmla="*/ 4571776 w 8613217"/>
                <a:gd name="connsiteY305-12718" fmla="*/ 915970 h 6281670"/>
                <a:gd name="connsiteX306-12719" fmla="*/ 4583890 w 8613217"/>
                <a:gd name="connsiteY306-12720" fmla="*/ 888377 h 6281670"/>
                <a:gd name="connsiteX307-12721" fmla="*/ 4571776 w 8613217"/>
                <a:gd name="connsiteY307-12722" fmla="*/ 915970 h 6281670"/>
                <a:gd name="connsiteX308-12723" fmla="*/ 2362948 w 8613217"/>
                <a:gd name="connsiteY308-12724" fmla="*/ 965100 h 6281670"/>
                <a:gd name="connsiteX309-12725" fmla="*/ 2363621 w 8613217"/>
                <a:gd name="connsiteY309-12726" fmla="*/ 962408 h 6281670"/>
                <a:gd name="connsiteX310-12727" fmla="*/ 2368332 w 8613217"/>
                <a:gd name="connsiteY310-12728" fmla="*/ 967119 h 6281670"/>
                <a:gd name="connsiteX311-12729" fmla="*/ 2362948 w 8613217"/>
                <a:gd name="connsiteY311-12730" fmla="*/ 965100 h 6281670"/>
                <a:gd name="connsiteX312-12731" fmla="*/ 2435633 w 8613217"/>
                <a:gd name="connsiteY312-12732" fmla="*/ 1055284 h 6281670"/>
                <a:gd name="connsiteX313-12733" fmla="*/ 2426211 w 8613217"/>
                <a:gd name="connsiteY313-12734" fmla="*/ 1053265 h 6281670"/>
                <a:gd name="connsiteX314-12735" fmla="*/ 2370351 w 8613217"/>
                <a:gd name="connsiteY314-12736" fmla="*/ 968465 h 6281670"/>
                <a:gd name="connsiteX315-12737" fmla="*/ 2432268 w 8613217"/>
                <a:gd name="connsiteY315-12738" fmla="*/ 1045862 h 6281670"/>
                <a:gd name="connsiteX316-12739" fmla="*/ 2435633 w 8613217"/>
                <a:gd name="connsiteY316-12740" fmla="*/ 1055284 h 6281670"/>
                <a:gd name="connsiteX317-12741" fmla="*/ 695895 w 8613217"/>
                <a:gd name="connsiteY317-12742" fmla="*/ 1016922 h 6281670"/>
                <a:gd name="connsiteX318-12743" fmla="*/ 692530 w 8613217"/>
                <a:gd name="connsiteY318-12744" fmla="*/ 1005481 h 6281670"/>
                <a:gd name="connsiteX319-12745" fmla="*/ 695895 w 8613217"/>
                <a:gd name="connsiteY319-12746" fmla="*/ 1016922 h 6281670"/>
                <a:gd name="connsiteX320-12747" fmla="*/ 4511205 w 8613217"/>
                <a:gd name="connsiteY320-12748" fmla="*/ 6014042 h 6281670"/>
                <a:gd name="connsiteX321-12749" fmla="*/ 4537452 w 8613217"/>
                <a:gd name="connsiteY321-12750" fmla="*/ 5944049 h 6281670"/>
                <a:gd name="connsiteX322-12751" fmla="*/ 4511205 w 8613217"/>
                <a:gd name="connsiteY322-12752" fmla="*/ 6014042 h 6281670"/>
                <a:gd name="connsiteX323-12753" fmla="*/ 4750797 w 8613217"/>
                <a:gd name="connsiteY323-12754" fmla="*/ 5917128 h 6281670"/>
                <a:gd name="connsiteX324-12755" fmla="*/ 4741375 w 8613217"/>
                <a:gd name="connsiteY324-12756" fmla="*/ 5939338 h 6281670"/>
                <a:gd name="connsiteX325-12757" fmla="*/ 4732626 w 8613217"/>
                <a:gd name="connsiteY325-12758" fmla="*/ 5935300 h 6281670"/>
                <a:gd name="connsiteX326-12759" fmla="*/ 4727915 w 8613217"/>
                <a:gd name="connsiteY326-12760" fmla="*/ 5907706 h 6281670"/>
                <a:gd name="connsiteX327-12761" fmla="*/ 4750797 w 8613217"/>
                <a:gd name="connsiteY327-12762" fmla="*/ 5875402 h 6281670"/>
                <a:gd name="connsiteX328-12763" fmla="*/ 4750797 w 8613217"/>
                <a:gd name="connsiteY328-12764" fmla="*/ 5917128 h 6281670"/>
                <a:gd name="connsiteX329-12765" fmla="*/ 4875978 w 8613217"/>
                <a:gd name="connsiteY329-12766" fmla="*/ 5457461 h 6281670"/>
                <a:gd name="connsiteX330-12767" fmla="*/ 4616868 w 8613217"/>
                <a:gd name="connsiteY330-12768" fmla="*/ 5877421 h 6281670"/>
                <a:gd name="connsiteX331-12769" fmla="*/ 4562354 w 8613217"/>
                <a:gd name="connsiteY331-12770" fmla="*/ 5884824 h 6281670"/>
                <a:gd name="connsiteX332-12771" fmla="*/ 4880015 w 8613217"/>
                <a:gd name="connsiteY332-12772" fmla="*/ 5419772 h 6281670"/>
                <a:gd name="connsiteX333-12773" fmla="*/ 4875978 w 8613217"/>
                <a:gd name="connsiteY333-12774" fmla="*/ 5457461 h 6281670"/>
                <a:gd name="connsiteX334-12775" fmla="*/ 5020675 w 8613217"/>
                <a:gd name="connsiteY334-12776" fmla="*/ 5141145 h 6281670"/>
                <a:gd name="connsiteX335-12777" fmla="*/ 4989717 w 8613217"/>
                <a:gd name="connsiteY335-12778" fmla="*/ 5179506 h 6281670"/>
                <a:gd name="connsiteX336-12779" fmla="*/ 4445922 w 8613217"/>
                <a:gd name="connsiteY336-12780" fmla="*/ 5878767 h 6281670"/>
                <a:gd name="connsiteX337-12781" fmla="*/ 4415637 w 8613217"/>
                <a:gd name="connsiteY337-12782" fmla="*/ 5953471 h 6281670"/>
                <a:gd name="connsiteX338-12783" fmla="*/ 4357085 w 8613217"/>
                <a:gd name="connsiteY338-12784" fmla="*/ 6075286 h 6281670"/>
                <a:gd name="connsiteX339-12785" fmla="*/ 4338240 w 8613217"/>
                <a:gd name="connsiteY339-12786" fmla="*/ 6125762 h 6281670"/>
                <a:gd name="connsiteX340-12787" fmla="*/ 4322761 w 8613217"/>
                <a:gd name="connsiteY340-12788" fmla="*/ 6080671 h 6281670"/>
                <a:gd name="connsiteX341-12789" fmla="*/ 4306609 w 8613217"/>
                <a:gd name="connsiteY341-12790" fmla="*/ 6061826 h 6281670"/>
                <a:gd name="connsiteX342-12791" fmla="*/ 4295168 w 8613217"/>
                <a:gd name="connsiteY342-12792" fmla="*/ 6082689 h 6281670"/>
                <a:gd name="connsiteX343-12793" fmla="*/ 4292475 w 8613217"/>
                <a:gd name="connsiteY343-12794" fmla="*/ 6112302 h 6281670"/>
                <a:gd name="connsiteX344-12795" fmla="*/ 4277669 w 8613217"/>
                <a:gd name="connsiteY344-12796" fmla="*/ 6097496 h 6281670"/>
                <a:gd name="connsiteX345-12797" fmla="*/ 4183447 w 8613217"/>
                <a:gd name="connsiteY345-12798" fmla="*/ 5282478 h 6281670"/>
                <a:gd name="connsiteX346-12799" fmla="*/ 4412945 w 8613217"/>
                <a:gd name="connsiteY346-12800" fmla="*/ 4743394 h 6281670"/>
                <a:gd name="connsiteX347-12801" fmla="*/ 5036828 w 8613217"/>
                <a:gd name="connsiteY347-12802" fmla="*/ 3935106 h 6281670"/>
                <a:gd name="connsiteX348-12803" fmla="*/ 5054999 w 8613217"/>
                <a:gd name="connsiteY348-12804" fmla="*/ 3966064 h 6281670"/>
                <a:gd name="connsiteX349-12805" fmla="*/ 5020675 w 8613217"/>
                <a:gd name="connsiteY349-12806" fmla="*/ 5141145 h 6281670"/>
                <a:gd name="connsiteX0-12807" fmla="*/ 8420062 w 8613217"/>
                <a:gd name="connsiteY0-12808" fmla="*/ 4211041 h 6281670"/>
                <a:gd name="connsiteX1-12809" fmla="*/ 7990681 w 8613217"/>
                <a:gd name="connsiteY1-12810" fmla="*/ 4231232 h 6281670"/>
                <a:gd name="connsiteX2-12811" fmla="*/ 7630619 w 8613217"/>
                <a:gd name="connsiteY2-12812" fmla="*/ 4614849 h 6281670"/>
                <a:gd name="connsiteX3-12813" fmla="*/ 7659558 w 8613217"/>
                <a:gd name="connsiteY3-12814" fmla="*/ 4643788 h 6281670"/>
                <a:gd name="connsiteX4-12815" fmla="*/ 7859443 w 8613217"/>
                <a:gd name="connsiteY4-12816" fmla="*/ 4617541 h 6281670"/>
                <a:gd name="connsiteX5-12817" fmla="*/ 8222196 w 8613217"/>
                <a:gd name="connsiteY5-12818" fmla="*/ 4498418 h 6281670"/>
                <a:gd name="connsiteX6-12819" fmla="*/ 8236330 w 8613217"/>
                <a:gd name="connsiteY6-12820" fmla="*/ 4496398 h 6281670"/>
                <a:gd name="connsiteX7-12821" fmla="*/ 8228254 w 8613217"/>
                <a:gd name="connsiteY7-12822" fmla="*/ 4504475 h 6281670"/>
                <a:gd name="connsiteX8-12823" fmla="*/ 7670326 w 8613217"/>
                <a:gd name="connsiteY8-12824" fmla="*/ 4709743 h 6281670"/>
                <a:gd name="connsiteX9-12825" fmla="*/ 7436791 w 8613217"/>
                <a:gd name="connsiteY9-12826" fmla="*/ 4735318 h 6281670"/>
                <a:gd name="connsiteX10-12827" fmla="*/ 6759067 w 8613217"/>
                <a:gd name="connsiteY10-12828" fmla="*/ 4696956 h 6281670"/>
                <a:gd name="connsiteX11-12829" fmla="*/ 6037597 w 8613217"/>
                <a:gd name="connsiteY11-12830" fmla="*/ 4656576 h 6281670"/>
                <a:gd name="connsiteX12-12831" fmla="*/ 6023464 w 8613217"/>
                <a:gd name="connsiteY12-12832" fmla="*/ 4649172 h 6281670"/>
                <a:gd name="connsiteX13-12833" fmla="*/ 6361317 w 8613217"/>
                <a:gd name="connsiteY13-12834" fmla="*/ 4472170 h 6281670"/>
                <a:gd name="connsiteX14-12835" fmla="*/ 6783296 w 8613217"/>
                <a:gd name="connsiteY14-12836" fmla="*/ 4236616 h 6281670"/>
                <a:gd name="connsiteX15-12837" fmla="*/ 7066634 w 8613217"/>
                <a:gd name="connsiteY15-12838" fmla="*/ 4052210 h 6281670"/>
                <a:gd name="connsiteX16-12839" fmla="*/ 7151433 w 8613217"/>
                <a:gd name="connsiteY16-12840" fmla="*/ 4042115 h 6281670"/>
                <a:gd name="connsiteX17-12841" fmla="*/ 7304208 w 8613217"/>
                <a:gd name="connsiteY17-12842" fmla="*/ 4071727 h 6281670"/>
                <a:gd name="connsiteX18-12843" fmla="*/ 7625235 w 8613217"/>
                <a:gd name="connsiteY18-12844" fmla="*/ 3948566 h 6281670"/>
                <a:gd name="connsiteX19-12845" fmla="*/ 8172394 w 8613217"/>
                <a:gd name="connsiteY19-12846" fmla="*/ 2496877 h 6281670"/>
                <a:gd name="connsiteX20-12847" fmla="*/ 7882325 w 8613217"/>
                <a:gd name="connsiteY20-12848" fmla="*/ 1811077 h 6281670"/>
                <a:gd name="connsiteX21-12849" fmla="*/ 7854059 w 8613217"/>
                <a:gd name="connsiteY21-12850" fmla="*/ 1889820 h 6281670"/>
                <a:gd name="connsiteX22-12851" fmla="*/ 7732917 w 8613217"/>
                <a:gd name="connsiteY22-12852" fmla="*/ 2389195 h 6281670"/>
                <a:gd name="connsiteX23-12853" fmla="*/ 7607736 w 8613217"/>
                <a:gd name="connsiteY23-12854" fmla="*/ 2746565 h 6281670"/>
                <a:gd name="connsiteX24-12855" fmla="*/ 7178354 w 8613217"/>
                <a:gd name="connsiteY24-12856" fmla="*/ 3424962 h 6281670"/>
                <a:gd name="connsiteX25-12857" fmla="*/ 7050481 w 8613217"/>
                <a:gd name="connsiteY25-12858" fmla="*/ 3653113 h 6281670"/>
                <a:gd name="connsiteX26-12859" fmla="*/ 7022888 w 8613217"/>
                <a:gd name="connsiteY26-12860" fmla="*/ 3873861 h 6281670"/>
                <a:gd name="connsiteX27-12861" fmla="*/ 7057884 w 8613217"/>
                <a:gd name="connsiteY27-12862" fmla="*/ 3889341 h 6281670"/>
                <a:gd name="connsiteX28-12863" fmla="*/ 7311611 w 8613217"/>
                <a:gd name="connsiteY28-12864" fmla="*/ 3701570 h 6281670"/>
                <a:gd name="connsiteX29-12865" fmla="*/ 7883672 w 8613217"/>
                <a:gd name="connsiteY29-12866" fmla="*/ 2875784 h 6281670"/>
                <a:gd name="connsiteX30-12867" fmla="*/ 7909246 w 8613217"/>
                <a:gd name="connsiteY30-12868" fmla="*/ 2790311 h 6281670"/>
                <a:gd name="connsiteX31-12869" fmla="*/ 7835888 w 8613217"/>
                <a:gd name="connsiteY31-12870" fmla="*/ 3051440 h 6281670"/>
                <a:gd name="connsiteX32-12871" fmla="*/ 7279306 w 8613217"/>
                <a:gd name="connsiteY32-12872" fmla="*/ 3802522 h 6281670"/>
                <a:gd name="connsiteX33-12873" fmla="*/ 6992603 w 8613217"/>
                <a:gd name="connsiteY33-12874" fmla="*/ 4017213 h 6281670"/>
                <a:gd name="connsiteX34-12875" fmla="*/ 6713302 w 8613217"/>
                <a:gd name="connsiteY34-12876" fmla="*/ 4190851 h 6281670"/>
                <a:gd name="connsiteX35-12877" fmla="*/ 6627830 w 8613217"/>
                <a:gd name="connsiteY35-12878" fmla="*/ 4239308 h 6281670"/>
                <a:gd name="connsiteX36-12879" fmla="*/ 6605620 w 8613217"/>
                <a:gd name="connsiteY36-12880" fmla="*/ 4251422 h 6281670"/>
                <a:gd name="connsiteX37-12881" fmla="*/ 6226714 w 8613217"/>
                <a:gd name="connsiteY37-12882" fmla="*/ 4447268 h 6281670"/>
                <a:gd name="connsiteX38-12883" fmla="*/ 5314782 w 8613217"/>
                <a:gd name="connsiteY38-12884" fmla="*/ 4943279 h 6281670"/>
                <a:gd name="connsiteX39-12885" fmla="*/ 5158643 w 8613217"/>
                <a:gd name="connsiteY39-12886" fmla="*/ 5046250 h 6281670"/>
                <a:gd name="connsiteX40-12887" fmla="*/ 5162681 w 8613217"/>
                <a:gd name="connsiteY40-12888" fmla="*/ 5025387 h 6281670"/>
                <a:gd name="connsiteX41-12889" fmla="*/ 5227290 w 8613217"/>
                <a:gd name="connsiteY41-12890" fmla="*/ 4323434 h 6281670"/>
                <a:gd name="connsiteX42-12891" fmla="*/ 5106148 w 8613217"/>
                <a:gd name="connsiteY42-12892" fmla="*/ 3860401 h 6281670"/>
                <a:gd name="connsiteX43-12893" fmla="*/ 5139799 w 8613217"/>
                <a:gd name="connsiteY43-12894" fmla="*/ 3818675 h 6281670"/>
                <a:gd name="connsiteX44-12895" fmla="*/ 5695034 w 8613217"/>
                <a:gd name="connsiteY44-12896" fmla="*/ 3194119 h 6281670"/>
                <a:gd name="connsiteX45-12897" fmla="*/ 5830983 w 8613217"/>
                <a:gd name="connsiteY45-12898" fmla="*/ 3023174 h 6281670"/>
                <a:gd name="connsiteX46-12899" fmla="*/ 5873382 w 8613217"/>
                <a:gd name="connsiteY46-12900" fmla="*/ 3008367 h 6281670"/>
                <a:gd name="connsiteX47-12901" fmla="*/ 5983083 w 8613217"/>
                <a:gd name="connsiteY47-12902" fmla="*/ 3009040 h 6281670"/>
                <a:gd name="connsiteX48-12903" fmla="*/ 6257000 w 8613217"/>
                <a:gd name="connsiteY48-12904" fmla="*/ 2840787 h 6281670"/>
                <a:gd name="connsiteX49-12905" fmla="*/ 6605620 w 8613217"/>
                <a:gd name="connsiteY49-12906" fmla="*/ 2172485 h 6281670"/>
                <a:gd name="connsiteX50-12907" fmla="*/ 6623118 w 8613217"/>
                <a:gd name="connsiteY50-12908" fmla="*/ 1339969 h 6281670"/>
                <a:gd name="connsiteX51-12909" fmla="*/ 6528224 w 8613217"/>
                <a:gd name="connsiteY51-12910" fmla="*/ 660899 h 6281670"/>
                <a:gd name="connsiteX52-12911" fmla="*/ 6514091 w 8613217"/>
                <a:gd name="connsiteY52-12912" fmla="*/ 520239 h 6281670"/>
                <a:gd name="connsiteX53-12913" fmla="*/ 6493900 w 8613217"/>
                <a:gd name="connsiteY53-12914" fmla="*/ 546486 h 6281670"/>
                <a:gd name="connsiteX54-12915" fmla="*/ 6244212 w 8613217"/>
                <a:gd name="connsiteY54-12916" fmla="*/ 975869 h 6281670"/>
                <a:gd name="connsiteX55-12917" fmla="*/ 5935300 w 8613217"/>
                <a:gd name="connsiteY55-12918" fmla="*/ 1788868 h 6281670"/>
                <a:gd name="connsiteX56-12919" fmla="*/ 5707148 w 8613217"/>
                <a:gd name="connsiteY56-12920" fmla="*/ 2531874 h 6281670"/>
                <a:gd name="connsiteX57-12921" fmla="*/ 5679555 w 8613217"/>
                <a:gd name="connsiteY57-12922" fmla="*/ 2738489 h 6281670"/>
                <a:gd name="connsiteX58-12923" fmla="*/ 5734069 w 8613217"/>
                <a:gd name="connsiteY58-12924" fmla="*/ 2914818 h 6281670"/>
                <a:gd name="connsiteX59-12925" fmla="*/ 5963566 w 8613217"/>
                <a:gd name="connsiteY59-12926" fmla="*/ 2599175 h 6281670"/>
                <a:gd name="connsiteX60-12927" fmla="*/ 6141914 w 8613217"/>
                <a:gd name="connsiteY60-12928" fmla="*/ 2254593 h 6281670"/>
                <a:gd name="connsiteX61-12929" fmla="*/ 6262384 w 8613217"/>
                <a:gd name="connsiteY61-12930" fmla="*/ 1884436 h 6281670"/>
                <a:gd name="connsiteX62-12931" fmla="*/ 6343145 w 8613217"/>
                <a:gd name="connsiteY62-12932" fmla="*/ 1508222 h 6281670"/>
                <a:gd name="connsiteX63-12933" fmla="*/ 6310167 w 8613217"/>
                <a:gd name="connsiteY63-12934" fmla="*/ 1747814 h 6281670"/>
                <a:gd name="connsiteX64-12935" fmla="*/ 6045001 w 8613217"/>
                <a:gd name="connsiteY64-12936" fmla="*/ 2568890 h 6281670"/>
                <a:gd name="connsiteX65-12937" fmla="*/ 5560432 w 8613217"/>
                <a:gd name="connsiteY65-12938" fmla="*/ 3235173 h 6281670"/>
                <a:gd name="connsiteX66-12939" fmla="*/ 5096726 w 8613217"/>
                <a:gd name="connsiteY66-12940" fmla="*/ 3741278 h 6281670"/>
                <a:gd name="connsiteX67-12941" fmla="*/ 5067113 w 8613217"/>
                <a:gd name="connsiteY67-12942" fmla="*/ 3767525 h 6281670"/>
                <a:gd name="connsiteX68-12943" fmla="*/ 4911647 w 8613217"/>
                <a:gd name="connsiteY68-12944" fmla="*/ 3459959 h 6281670"/>
                <a:gd name="connsiteX69-12945" fmla="*/ 4890784 w 8613217"/>
                <a:gd name="connsiteY69-12946" fmla="*/ 3404099 h 6281670"/>
                <a:gd name="connsiteX70-12947" fmla="*/ 4952701 w 8613217"/>
                <a:gd name="connsiteY70-12948" fmla="*/ 2717626 h 6281670"/>
                <a:gd name="connsiteX71-12949" fmla="*/ 5173449 w 8613217"/>
                <a:gd name="connsiteY71-12950" fmla="*/ 2368332 h 6281670"/>
                <a:gd name="connsiteX72-12951" fmla="*/ 5481689 w 8613217"/>
                <a:gd name="connsiteY72-12952" fmla="*/ 1759928 h 6281670"/>
                <a:gd name="connsiteX73-12953" fmla="*/ 5514667 w 8613217"/>
                <a:gd name="connsiteY73-12954" fmla="*/ 1741757 h 6281670"/>
                <a:gd name="connsiteX74-12955" fmla="*/ 5803389 w 8613217"/>
                <a:gd name="connsiteY74-12956" fmla="*/ 1570812 h 6281670"/>
                <a:gd name="connsiteX75-12957" fmla="*/ 5822907 w 8613217"/>
                <a:gd name="connsiteY75-12958" fmla="*/ 1095665 h 6281670"/>
                <a:gd name="connsiteX76-12959" fmla="*/ 5540241 w 8613217"/>
                <a:gd name="connsiteY76-12960" fmla="*/ 601000 h 6281670"/>
                <a:gd name="connsiteX77-12961" fmla="*/ 5514667 w 8613217"/>
                <a:gd name="connsiteY77-12962" fmla="*/ 600327 h 6281670"/>
                <a:gd name="connsiteX78-12963" fmla="*/ 5421791 w 8613217"/>
                <a:gd name="connsiteY78-12964" fmla="*/ 697914 h 6281670"/>
                <a:gd name="connsiteX79-12965" fmla="*/ 5124319 w 8613217"/>
                <a:gd name="connsiteY79-12966" fmla="*/ 1196617 h 6281670"/>
                <a:gd name="connsiteX80-12967" fmla="*/ 5316801 w 8613217"/>
                <a:gd name="connsiteY80-12968" fmla="*/ 1686570 h 6281670"/>
                <a:gd name="connsiteX81-12969" fmla="*/ 5361220 w 8613217"/>
                <a:gd name="connsiteY81-12970" fmla="*/ 1669072 h 6281670"/>
                <a:gd name="connsiteX82-12971" fmla="*/ 5461499 w 8613217"/>
                <a:gd name="connsiteY82-12972" fmla="*/ 1248439 h 6281670"/>
                <a:gd name="connsiteX83-12973" fmla="*/ 5491784 w 8613217"/>
                <a:gd name="connsiteY83-12974" fmla="*/ 1043170 h 6281670"/>
                <a:gd name="connsiteX84-12975" fmla="*/ 5497841 w 8613217"/>
                <a:gd name="connsiteY84-12976" fmla="*/ 1081532 h 6281670"/>
                <a:gd name="connsiteX85-12977" fmla="*/ 5481016 w 8613217"/>
                <a:gd name="connsiteY85-12978" fmla="*/ 1353429 h 6281670"/>
                <a:gd name="connsiteX86-12979" fmla="*/ 5415734 w 8613217"/>
                <a:gd name="connsiteY86-12980" fmla="*/ 1727624 h 6281670"/>
                <a:gd name="connsiteX87-12981" fmla="*/ 5151240 w 8613217"/>
                <a:gd name="connsiteY87-12982" fmla="*/ 2245171 h 6281670"/>
                <a:gd name="connsiteX88-12983" fmla="*/ 4908282 w 8613217"/>
                <a:gd name="connsiteY88-12984" fmla="*/ 2596483 h 6281670"/>
                <a:gd name="connsiteX89-12985" fmla="*/ 4750124 w 8613217"/>
                <a:gd name="connsiteY89-12986" fmla="*/ 2989523 h 6281670"/>
                <a:gd name="connsiteX90-12987" fmla="*/ 4737337 w 8613217"/>
                <a:gd name="connsiteY90-12988" fmla="*/ 3162487 h 6281670"/>
                <a:gd name="connsiteX91-12989" fmla="*/ 4680804 w 8613217"/>
                <a:gd name="connsiteY91-12990" fmla="*/ 3076341 h 6281670"/>
                <a:gd name="connsiteX92-12991" fmla="*/ 4591293 w 8613217"/>
                <a:gd name="connsiteY92-12992" fmla="*/ 2915491 h 6281670"/>
                <a:gd name="connsiteX93-12993" fmla="*/ 4552259 w 8613217"/>
                <a:gd name="connsiteY93-12994" fmla="*/ 2838095 h 6281670"/>
                <a:gd name="connsiteX94-12995" fmla="*/ 4404869 w 8613217"/>
                <a:gd name="connsiteY94-12996" fmla="*/ 2499569 h 6281670"/>
                <a:gd name="connsiteX95-12997" fmla="*/ 4425059 w 8613217"/>
                <a:gd name="connsiteY95-12998" fmla="*/ 2408713 h 6281670"/>
                <a:gd name="connsiteX96-12999" fmla="*/ 4497071 w 8613217"/>
                <a:gd name="connsiteY96-13000" fmla="*/ 2304396 h 6281670"/>
                <a:gd name="connsiteX97-13001" fmla="*/ 4551585 w 8613217"/>
                <a:gd name="connsiteY97-13002" fmla="*/ 2152968 h 6281670"/>
                <a:gd name="connsiteX98-13003" fmla="*/ 4741375 w 8613217"/>
                <a:gd name="connsiteY98-13004" fmla="*/ 1413327 h 6281670"/>
                <a:gd name="connsiteX99-13005" fmla="*/ 4929146 w 8613217"/>
                <a:gd name="connsiteY99-13006" fmla="*/ 819730 h 6281670"/>
                <a:gd name="connsiteX100-13007" fmla="*/ 5233347 w 8613217"/>
                <a:gd name="connsiteY100-13008" fmla="*/ 28940 h 6281670"/>
                <a:gd name="connsiteX101-13009" fmla="*/ 5238058 w 8613217"/>
                <a:gd name="connsiteY101-13010" fmla="*/ 0 h 6281670"/>
                <a:gd name="connsiteX102-13011" fmla="*/ 4976929 w 8613217"/>
                <a:gd name="connsiteY102-13012" fmla="*/ 159504 h 6281670"/>
                <a:gd name="connsiteX103-13013" fmla="*/ 4204984 w 8613217"/>
                <a:gd name="connsiteY103-13014" fmla="*/ 890396 h 6281670"/>
                <a:gd name="connsiteX104-13015" fmla="*/ 3943182 w 8613217"/>
                <a:gd name="connsiteY104-13016" fmla="*/ 2139508 h 6281670"/>
                <a:gd name="connsiteX105-13017" fmla="*/ 4076438 w 8613217"/>
                <a:gd name="connsiteY105-13018" fmla="*/ 2389868 h 6281670"/>
                <a:gd name="connsiteX106-13019" fmla="*/ 4215079 w 8613217"/>
                <a:gd name="connsiteY106-13020" fmla="*/ 2474668 h 6281670"/>
                <a:gd name="connsiteX107-13021" fmla="*/ 4244018 w 8613217"/>
                <a:gd name="connsiteY107-13022" fmla="*/ 2445055 h 6281670"/>
                <a:gd name="connsiteX108-13023" fmla="*/ 4230558 w 8613217"/>
                <a:gd name="connsiteY108-13024" fmla="*/ 1718875 h 6281670"/>
                <a:gd name="connsiteX109-13025" fmla="*/ 4411599 w 8613217"/>
                <a:gd name="connsiteY109-13026" fmla="*/ 1186522 h 6281670"/>
                <a:gd name="connsiteX110-13027" fmla="*/ 4552259 w 8613217"/>
                <a:gd name="connsiteY110-13028" fmla="*/ 934815 h 6281670"/>
                <a:gd name="connsiteX111-13029" fmla="*/ 4572449 w 8613217"/>
                <a:gd name="connsiteY111-13030" fmla="*/ 920008 h 6281670"/>
                <a:gd name="connsiteX112-13031" fmla="*/ 4553604 w 8613217"/>
                <a:gd name="connsiteY112-13032" fmla="*/ 956351 h 6281670"/>
                <a:gd name="connsiteX113-13033" fmla="*/ 4390735 w 8613217"/>
                <a:gd name="connsiteY113-13034" fmla="*/ 1302280 h 6281670"/>
                <a:gd name="connsiteX114-13035" fmla="*/ 4340260 w 8613217"/>
                <a:gd name="connsiteY114-13036" fmla="*/ 2524471 h 6281670"/>
                <a:gd name="connsiteX115-13037" fmla="*/ 4501109 w 8613217"/>
                <a:gd name="connsiteY115-13038" fmla="*/ 2892609 h 6281670"/>
                <a:gd name="connsiteX116-13039" fmla="*/ 4692918 w 8613217"/>
                <a:gd name="connsiteY116-13040" fmla="*/ 3241230 h 6281670"/>
                <a:gd name="connsiteX117-13041" fmla="*/ 4992409 w 8613217"/>
                <a:gd name="connsiteY117-13042" fmla="*/ 3809925 h 6281670"/>
                <a:gd name="connsiteX118-13043" fmla="*/ 5000485 w 8613217"/>
                <a:gd name="connsiteY118-13044" fmla="*/ 3847614 h 6281670"/>
                <a:gd name="connsiteX119-13045" fmla="*/ 4993755 w 8613217"/>
                <a:gd name="connsiteY119-13046" fmla="*/ 3855017 h 6281670"/>
                <a:gd name="connsiteX120-13047" fmla="*/ 4993082 w 8613217"/>
                <a:gd name="connsiteY120-13048" fmla="*/ 3855690 h 6281670"/>
                <a:gd name="connsiteX121-13049" fmla="*/ 4982313 w 8613217"/>
                <a:gd name="connsiteY121-13050" fmla="*/ 3867131 h 6281670"/>
                <a:gd name="connsiteX122-13051" fmla="*/ 4626290 w 8613217"/>
                <a:gd name="connsiteY122-13052" fmla="*/ 4274977 h 6281670"/>
                <a:gd name="connsiteX123-13053" fmla="*/ 4180755 w 8613217"/>
                <a:gd name="connsiteY123-13054" fmla="*/ 4968853 h 6281670"/>
                <a:gd name="connsiteX124-13055" fmla="*/ 4071727 w 8613217"/>
                <a:gd name="connsiteY124-13056" fmla="*/ 5853192 h 6281670"/>
                <a:gd name="connsiteX125-13057" fmla="*/ 4040769 w 8613217"/>
                <a:gd name="connsiteY125-13058" fmla="*/ 5907706 h 6281670"/>
                <a:gd name="connsiteX126-13059" fmla="*/ 4005099 w 8613217"/>
                <a:gd name="connsiteY126-13060" fmla="*/ 5881459 h 6281670"/>
                <a:gd name="connsiteX127-13061" fmla="*/ 4007791 w 8613217"/>
                <a:gd name="connsiteY127-13062" fmla="*/ 5830983 h 6281670"/>
                <a:gd name="connsiteX128-13063" fmla="*/ 3990293 w 8613217"/>
                <a:gd name="connsiteY128-13064" fmla="*/ 5807427 h 6281670"/>
                <a:gd name="connsiteX129-13065" fmla="*/ 3964045 w 8613217"/>
                <a:gd name="connsiteY129-13066" fmla="*/ 5789256 h 6281670"/>
                <a:gd name="connsiteX130-13067" fmla="*/ 3941836 w 8613217"/>
                <a:gd name="connsiteY130-13068" fmla="*/ 5705129 h 6281670"/>
                <a:gd name="connsiteX131-13069" fmla="*/ 3908185 w 8613217"/>
                <a:gd name="connsiteY131-13070" fmla="*/ 5236040 h 6281670"/>
                <a:gd name="connsiteX132-13071" fmla="*/ 3918953 w 8613217"/>
                <a:gd name="connsiteY132-13072" fmla="*/ 4237288 h 6281670"/>
                <a:gd name="connsiteX133-13073" fmla="*/ 3786370 w 8613217"/>
                <a:gd name="connsiteY133-13074" fmla="*/ 3122779 h 6281670"/>
                <a:gd name="connsiteX134-13075" fmla="*/ 3570333 w 8613217"/>
                <a:gd name="connsiteY134-13076" fmla="*/ 2570236 h 6281670"/>
                <a:gd name="connsiteX135-13077" fmla="*/ 3563603 w 8613217"/>
                <a:gd name="connsiteY135-13078" fmla="*/ 2556776 h 6281670"/>
                <a:gd name="connsiteX136-13079" fmla="*/ 3531298 w 8613217"/>
                <a:gd name="connsiteY136-13080" fmla="*/ 2494185 h 6281670"/>
                <a:gd name="connsiteX137-13081" fmla="*/ 3525241 w 8613217"/>
                <a:gd name="connsiteY137-13082" fmla="*/ 2482071 h 6281670"/>
                <a:gd name="connsiteX138-13083" fmla="*/ 3410829 w 8613217"/>
                <a:gd name="connsiteY138-13084" fmla="*/ 2273437 h 6281670"/>
                <a:gd name="connsiteX139-13085" fmla="*/ 3411502 w 8613217"/>
                <a:gd name="connsiteY139-13086" fmla="*/ 2229018 h 6281670"/>
                <a:gd name="connsiteX140-13087" fmla="*/ 3451209 w 8613217"/>
                <a:gd name="connsiteY140-13088" fmla="*/ 2126720 h 6281670"/>
                <a:gd name="connsiteX141-13089" fmla="*/ 3431692 w 8613217"/>
                <a:gd name="connsiteY141-13090" fmla="*/ 1895877 h 6281670"/>
                <a:gd name="connsiteX142-13091" fmla="*/ 3186715 w 8613217"/>
                <a:gd name="connsiteY142-13092" fmla="*/ 1401886 h 6281670"/>
                <a:gd name="connsiteX143-13093" fmla="*/ 2531874 w 8613217"/>
                <a:gd name="connsiteY143-13094" fmla="*/ 701952 h 6281670"/>
                <a:gd name="connsiteX144-13095" fmla="*/ 1731662 w 8613217"/>
                <a:gd name="connsiteY144-13096" fmla="*/ 39035 h 6281670"/>
                <a:gd name="connsiteX145-13097" fmla="*/ 1722913 w 8613217"/>
                <a:gd name="connsiteY145-13098" fmla="*/ 36343 h 6281670"/>
                <a:gd name="connsiteX146-13099" fmla="*/ 1723586 w 8613217"/>
                <a:gd name="connsiteY146-13100" fmla="*/ 47111 h 6281670"/>
                <a:gd name="connsiteX147-13101" fmla="*/ 1984042 w 8613217"/>
                <a:gd name="connsiteY147-13102" fmla="*/ 871552 h 6281670"/>
                <a:gd name="connsiteX148-13103" fmla="*/ 2773486 w 8613217"/>
                <a:gd name="connsiteY148-13104" fmla="*/ 2064130 h 6281670"/>
                <a:gd name="connsiteX149-13105" fmla="*/ 3058170 w 8613217"/>
                <a:gd name="connsiteY149-13106" fmla="*/ 2286897 h 6281670"/>
                <a:gd name="connsiteX150-13107" fmla="*/ 3235845 w 8613217"/>
                <a:gd name="connsiteY150-13108" fmla="*/ 2329297 h 6281670"/>
                <a:gd name="connsiteX151-13109" fmla="*/ 3256709 w 8613217"/>
                <a:gd name="connsiteY151-13110" fmla="*/ 2294974 h 6281670"/>
                <a:gd name="connsiteX152-13111" fmla="*/ 3083072 w 8613217"/>
                <a:gd name="connsiteY152-13112" fmla="*/ 1999521 h 6281670"/>
                <a:gd name="connsiteX153-13113" fmla="*/ 2450440 w 8613217"/>
                <a:gd name="connsiteY153-13114" fmla="*/ 1092973 h 6281670"/>
                <a:gd name="connsiteX154-13115" fmla="*/ 2432941 w 8613217"/>
                <a:gd name="connsiteY154-13116" fmla="*/ 1062014 h 6281670"/>
                <a:gd name="connsiteX155-13117" fmla="*/ 2454478 w 8613217"/>
                <a:gd name="connsiteY155-13118" fmla="*/ 1076820 h 6281670"/>
                <a:gd name="connsiteX156-13119" fmla="*/ 2967986 w 8613217"/>
                <a:gd name="connsiteY156-13120" fmla="*/ 1739738 h 6281670"/>
                <a:gd name="connsiteX157-13121" fmla="*/ 3266131 w 8613217"/>
                <a:gd name="connsiteY157-13122" fmla="*/ 2175850 h 6281670"/>
                <a:gd name="connsiteX158-13123" fmla="*/ 3457939 w 8613217"/>
                <a:gd name="connsiteY158-13124" fmla="*/ 2509665 h 6281670"/>
                <a:gd name="connsiteX159-13125" fmla="*/ 3464670 w 8613217"/>
                <a:gd name="connsiteY159-13126" fmla="*/ 2523125 h 6281670"/>
                <a:gd name="connsiteX160-13127" fmla="*/ 3504378 w 8613217"/>
                <a:gd name="connsiteY160-13128" fmla="*/ 2605906 h 6281670"/>
                <a:gd name="connsiteX161-13129" fmla="*/ 3733875 w 8613217"/>
                <a:gd name="connsiteY161-13130" fmla="*/ 3249979 h 6281670"/>
                <a:gd name="connsiteX162-13131" fmla="*/ 3823385 w 8613217"/>
                <a:gd name="connsiteY162-13132" fmla="*/ 4359777 h 6281670"/>
                <a:gd name="connsiteX163-13133" fmla="*/ 3816655 w 8613217"/>
                <a:gd name="connsiteY163-13134" fmla="*/ 4369199 h 6281670"/>
                <a:gd name="connsiteX164-13135" fmla="*/ 3800503 w 8613217"/>
                <a:gd name="connsiteY164-13136" fmla="*/ 4322761 h 6281670"/>
                <a:gd name="connsiteX165-13137" fmla="*/ 3407464 w 8613217"/>
                <a:gd name="connsiteY165-13138" fmla="*/ 3663208 h 6281670"/>
                <a:gd name="connsiteX166-13139" fmla="*/ 2516395 w 8613217"/>
                <a:gd name="connsiteY166-13140" fmla="*/ 2980101 h 6281670"/>
                <a:gd name="connsiteX167-13141" fmla="*/ 2502934 w 8613217"/>
                <a:gd name="connsiteY167-13142" fmla="*/ 2971351 h 6281670"/>
                <a:gd name="connsiteX168-13143" fmla="*/ 2390541 w 8613217"/>
                <a:gd name="connsiteY168-13144" fmla="*/ 2898666 h 6281670"/>
                <a:gd name="connsiteX169-13145" fmla="*/ 2247863 w 8613217"/>
                <a:gd name="connsiteY169-13146" fmla="*/ 2802425 h 6281670"/>
                <a:gd name="connsiteX170-13147" fmla="*/ 2055381 w 8613217"/>
                <a:gd name="connsiteY170-13148" fmla="*/ 2665131 h 6281670"/>
                <a:gd name="connsiteX171-13149" fmla="*/ 1471879 w 8613217"/>
                <a:gd name="connsiteY171-13150" fmla="*/ 2148930 h 6281670"/>
                <a:gd name="connsiteX172-13151" fmla="*/ 1461111 w 8613217"/>
                <a:gd name="connsiteY172-13152" fmla="*/ 2109895 h 6281670"/>
                <a:gd name="connsiteX173-13153" fmla="*/ 1501492 w 8613217"/>
                <a:gd name="connsiteY173-13154" fmla="*/ 1918759 h 6281670"/>
                <a:gd name="connsiteX174-13155" fmla="*/ 1395155 w 8613217"/>
                <a:gd name="connsiteY174-13156" fmla="*/ 1570812 h 6281670"/>
                <a:gd name="connsiteX175-13157" fmla="*/ 937507 w 8613217"/>
                <a:gd name="connsiteY175-13158" fmla="*/ 860783 h 6281670"/>
                <a:gd name="connsiteX176-13159" fmla="*/ 682435 w 8613217"/>
                <a:gd name="connsiteY176-13160" fmla="*/ 471109 h 6281670"/>
                <a:gd name="connsiteX177-13161" fmla="*/ 590905 w 8613217"/>
                <a:gd name="connsiteY177-13162" fmla="*/ 214691 h 6281670"/>
                <a:gd name="connsiteX178-13163" fmla="*/ 581483 w 8613217"/>
                <a:gd name="connsiteY178-13164" fmla="*/ 222767 h 6281670"/>
                <a:gd name="connsiteX179-13165" fmla="*/ 555909 w 8613217"/>
                <a:gd name="connsiteY179-13166" fmla="*/ 262475 h 6281670"/>
                <a:gd name="connsiteX180-13167" fmla="*/ 423998 w 8613217"/>
                <a:gd name="connsiteY180-13168" fmla="*/ 619845 h 6281670"/>
                <a:gd name="connsiteX181-13169" fmla="*/ 443515 w 8613217"/>
                <a:gd name="connsiteY181-13170" fmla="*/ 1227575 h 6281670"/>
                <a:gd name="connsiteX182-13171" fmla="*/ 806942 w 8613217"/>
                <a:gd name="connsiteY182-13172" fmla="*/ 1996156 h 6281670"/>
                <a:gd name="connsiteX183-13173" fmla="*/ 1087589 w 8613217"/>
                <a:gd name="connsiteY183-13174" fmla="*/ 2216231 h 6281670"/>
                <a:gd name="connsiteX184-13175" fmla="*/ 1317086 w 8613217"/>
                <a:gd name="connsiteY184-13176" fmla="*/ 2233729 h 6281670"/>
                <a:gd name="connsiteX185-13177" fmla="*/ 1327181 w 8613217"/>
                <a:gd name="connsiteY185-13178" fmla="*/ 2198060 h 6281670"/>
                <a:gd name="connsiteX186-13179" fmla="*/ 816364 w 8613217"/>
                <a:gd name="connsiteY186-13180" fmla="*/ 1324489 h 6281670"/>
                <a:gd name="connsiteX187-13181" fmla="*/ 702625 w 8613217"/>
                <a:gd name="connsiteY187-13182" fmla="*/ 1031056 h 6281670"/>
                <a:gd name="connsiteX188-13183" fmla="*/ 767908 w 8613217"/>
                <a:gd name="connsiteY188-13184" fmla="*/ 1173061 h 6281670"/>
                <a:gd name="connsiteX189-13185" fmla="*/ 1444285 w 8613217"/>
                <a:gd name="connsiteY189-13186" fmla="*/ 2226326 h 6281670"/>
                <a:gd name="connsiteX190-13187" fmla="*/ 2209501 w 8613217"/>
                <a:gd name="connsiteY190-13188" fmla="*/ 2876457 h 6281670"/>
                <a:gd name="connsiteX191-13189" fmla="*/ 2308434 w 8613217"/>
                <a:gd name="connsiteY191-13190" fmla="*/ 2939720 h 6281670"/>
                <a:gd name="connsiteX192-13191" fmla="*/ 2340738 w 8613217"/>
                <a:gd name="connsiteY192-13192" fmla="*/ 2972025 h 6281670"/>
                <a:gd name="connsiteX193-13193" fmla="*/ 2302377 w 8613217"/>
                <a:gd name="connsiteY193-13194" fmla="*/ 2972025 h 6281670"/>
                <a:gd name="connsiteX194-13195" fmla="*/ 2266034 w 8613217"/>
                <a:gd name="connsiteY194-13196" fmla="*/ 2967313 h 6281670"/>
                <a:gd name="connsiteX195-13197" fmla="*/ 1817807 w 8613217"/>
                <a:gd name="connsiteY195-13198" fmla="*/ 3025866 h 6281670"/>
                <a:gd name="connsiteX196-13199" fmla="*/ 1007500 w 8613217"/>
                <a:gd name="connsiteY196-13200" fmla="*/ 3309877 h 6281670"/>
                <a:gd name="connsiteX197-13201" fmla="*/ 960389 w 8613217"/>
                <a:gd name="connsiteY197-13202" fmla="*/ 3293725 h 6281670"/>
                <a:gd name="connsiteX198-13203" fmla="*/ 446207 w 8613217"/>
                <a:gd name="connsiteY198-13204" fmla="*/ 3134221 h 6281670"/>
                <a:gd name="connsiteX199-13205" fmla="*/ 217383 w 8613217"/>
                <a:gd name="connsiteY199-13206" fmla="*/ 3227096 h 6281670"/>
                <a:gd name="connsiteX200-13207" fmla="*/ 0 w 8613217"/>
                <a:gd name="connsiteY200-13208" fmla="*/ 3236518 h 6281670"/>
                <a:gd name="connsiteX201-13209" fmla="*/ 0 w 8613217"/>
                <a:gd name="connsiteY201-13210" fmla="*/ 3330740 h 6281670"/>
                <a:gd name="connsiteX202-13211" fmla="*/ 9422 w 8613217"/>
                <a:gd name="connsiteY202-13212" fmla="*/ 3346892 h 6281670"/>
                <a:gd name="connsiteX203-13213" fmla="*/ 255072 w 8613217"/>
                <a:gd name="connsiteY203-13214" fmla="*/ 3717723 h 6281670"/>
                <a:gd name="connsiteX204-13215" fmla="*/ 747044 w 8613217"/>
                <a:gd name="connsiteY204-13216" fmla="*/ 3826078 h 6281670"/>
                <a:gd name="connsiteX205-13217" fmla="*/ 1016249 w 8613217"/>
                <a:gd name="connsiteY205-13218" fmla="*/ 3490244 h 6281670"/>
                <a:gd name="connsiteX206-13219" fmla="*/ 981253 w 8613217"/>
                <a:gd name="connsiteY206-13220" fmla="*/ 3461305 h 6281670"/>
                <a:gd name="connsiteX207-13221" fmla="*/ 563312 w 8613217"/>
                <a:gd name="connsiteY207-13222" fmla="*/ 3490917 h 6281670"/>
                <a:gd name="connsiteX208-13223" fmla="*/ 390347 w 8613217"/>
                <a:gd name="connsiteY208-13224" fmla="*/ 3460632 h 6281670"/>
                <a:gd name="connsiteX209-13225" fmla="*/ 489953 w 8613217"/>
                <a:gd name="connsiteY209-13226" fmla="*/ 3463997 h 6281670"/>
                <a:gd name="connsiteX210-13227" fmla="*/ 903183 w 8613217"/>
                <a:gd name="connsiteY210-13228" fmla="*/ 3408137 h 6281670"/>
                <a:gd name="connsiteX211-13229" fmla="*/ 1043170 w 8613217"/>
                <a:gd name="connsiteY211-13230" fmla="*/ 3372467 h 6281670"/>
                <a:gd name="connsiteX212-13231" fmla="*/ 1508895 w 8613217"/>
                <a:gd name="connsiteY212-13232" fmla="*/ 3218347 h 6281670"/>
                <a:gd name="connsiteX213-13233" fmla="*/ 1912029 w 8613217"/>
                <a:gd name="connsiteY213-13234" fmla="*/ 3101243 h 6281670"/>
                <a:gd name="connsiteX214-13235" fmla="*/ 1912029 w 8613217"/>
                <a:gd name="connsiteY214-13236" fmla="*/ 3101243 h 6281670"/>
                <a:gd name="connsiteX215-13237" fmla="*/ 1924816 w 8613217"/>
                <a:gd name="connsiteY215-13238" fmla="*/ 3099224 h 6281670"/>
                <a:gd name="connsiteX216-13239" fmla="*/ 1986061 w 8613217"/>
                <a:gd name="connsiteY216-13240" fmla="*/ 3087783 h 6281670"/>
                <a:gd name="connsiteX217-13241" fmla="*/ 1992791 w 8613217"/>
                <a:gd name="connsiteY217-13242" fmla="*/ 3087110 h 6281670"/>
                <a:gd name="connsiteX218-13243" fmla="*/ 2087013 w 8613217"/>
                <a:gd name="connsiteY218-13244" fmla="*/ 3074322 h 6281670"/>
                <a:gd name="connsiteX219-13245" fmla="*/ 2113933 w 8613217"/>
                <a:gd name="connsiteY219-13246" fmla="*/ 3072976 h 6281670"/>
                <a:gd name="connsiteX220-13247" fmla="*/ 2118644 w 8613217"/>
                <a:gd name="connsiteY220-13248" fmla="*/ 3064227 h 6281670"/>
                <a:gd name="connsiteX221-13249" fmla="*/ 2257958 w 8613217"/>
                <a:gd name="connsiteY221-13250" fmla="*/ 3064227 h 6281670"/>
                <a:gd name="connsiteX222-13251" fmla="*/ 2262669 w 8613217"/>
                <a:gd name="connsiteY222-13252" fmla="*/ 3072976 h 6281670"/>
                <a:gd name="connsiteX223-13253" fmla="*/ 2434960 w 8613217"/>
                <a:gd name="connsiteY223-13254" fmla="*/ 3101243 h 6281670"/>
                <a:gd name="connsiteX224-13255" fmla="*/ 2635518 w 8613217"/>
                <a:gd name="connsiteY224-13256" fmla="*/ 3164506 h 6281670"/>
                <a:gd name="connsiteX225-13257" fmla="*/ 3038653 w 8613217"/>
                <a:gd name="connsiteY225-13258" fmla="*/ 3453902 h 6281670"/>
                <a:gd name="connsiteX226-13259" fmla="*/ 3580428 w 8613217"/>
                <a:gd name="connsiteY226-13260" fmla="*/ 4087880 h 6281670"/>
                <a:gd name="connsiteX227-13261" fmla="*/ 3776274 w 8613217"/>
                <a:gd name="connsiteY227-13262" fmla="*/ 4626290 h 6281670"/>
                <a:gd name="connsiteX228-13263" fmla="*/ 3813963 w 8613217"/>
                <a:gd name="connsiteY228-13264" fmla="*/ 4802619 h 6281670"/>
                <a:gd name="connsiteX229-13265" fmla="*/ 3811944 w 8613217"/>
                <a:gd name="connsiteY229-13266" fmla="*/ 5407658 h 6281670"/>
                <a:gd name="connsiteX230-13267" fmla="*/ 3881265 w 8613217"/>
                <a:gd name="connsiteY230-13268" fmla="*/ 5874056 h 6281670"/>
                <a:gd name="connsiteX231-13269" fmla="*/ 3879919 w 8613217"/>
                <a:gd name="connsiteY231-13270" fmla="*/ 5898957 h 6281670"/>
                <a:gd name="connsiteX232-13271" fmla="*/ 3757430 w 8613217"/>
                <a:gd name="connsiteY232-13272" fmla="*/ 5946068 h 6281670"/>
                <a:gd name="connsiteX233-13273" fmla="*/ 3743970 w 8613217"/>
                <a:gd name="connsiteY233-13274" fmla="*/ 6053750 h 6281670"/>
                <a:gd name="connsiteX234-13275" fmla="*/ 3803195 w 8613217"/>
                <a:gd name="connsiteY234-13276" fmla="*/ 6092112 h 6281670"/>
                <a:gd name="connsiteX235-13277" fmla="*/ 3896071 w 8613217"/>
                <a:gd name="connsiteY235-13278" fmla="*/ 6023464 h 6281670"/>
                <a:gd name="connsiteX236-13279" fmla="*/ 3920972 w 8613217"/>
                <a:gd name="connsiteY236-13280" fmla="*/ 5996544 h 6281670"/>
                <a:gd name="connsiteX237-13281" fmla="*/ 3918953 w 8613217"/>
                <a:gd name="connsiteY237-13282" fmla="*/ 6053077 h 6281670"/>
                <a:gd name="connsiteX238-13283" fmla="*/ 3931741 w 8613217"/>
                <a:gd name="connsiteY238-13284" fmla="*/ 6077978 h 6281670"/>
                <a:gd name="connsiteX239-13285" fmla="*/ 3951931 w 8613217"/>
                <a:gd name="connsiteY239-13286" fmla="*/ 6055769 h 6281670"/>
                <a:gd name="connsiteX240-13287" fmla="*/ 3972121 w 8613217"/>
                <a:gd name="connsiteY240-13288" fmla="*/ 5988468 h 6281670"/>
                <a:gd name="connsiteX241-13289" fmla="*/ 3994331 w 8613217"/>
                <a:gd name="connsiteY241-13290" fmla="*/ 5968277 h 6281670"/>
                <a:gd name="connsiteX242-13291" fmla="*/ 4005099 w 8613217"/>
                <a:gd name="connsiteY242-13292" fmla="*/ 5995198 h 6281670"/>
                <a:gd name="connsiteX243-13293" fmla="*/ 4071054 w 8613217"/>
                <a:gd name="connsiteY243-13294" fmla="*/ 6040290 h 6281670"/>
                <a:gd name="connsiteX244-13295" fmla="*/ 4100667 w 8613217"/>
                <a:gd name="connsiteY244-13296" fmla="*/ 6026829 h 6281670"/>
                <a:gd name="connsiteX245-13297" fmla="*/ 4110089 w 8613217"/>
                <a:gd name="connsiteY245-13298" fmla="*/ 5993179 h 6281670"/>
                <a:gd name="connsiteX246-13299" fmla="*/ 4124895 w 8613217"/>
                <a:gd name="connsiteY246-13300" fmla="*/ 6032214 h 6281670"/>
                <a:gd name="connsiteX247-13301" fmla="*/ 4117492 w 8613217"/>
                <a:gd name="connsiteY247-13302" fmla="*/ 6106918 h 6281670"/>
                <a:gd name="connsiteX248-13303" fmla="*/ 4080476 w 8613217"/>
                <a:gd name="connsiteY248-13304" fmla="*/ 6141242 h 6281670"/>
                <a:gd name="connsiteX249-13305" fmla="*/ 4176717 w 8613217"/>
                <a:gd name="connsiteY249-13306" fmla="*/ 6189025 h 6281670"/>
                <a:gd name="connsiteX250-13307" fmla="*/ 4170660 w 8613217"/>
                <a:gd name="connsiteY250-13308" fmla="*/ 6271133 h 6281670"/>
                <a:gd name="connsiteX251-13309" fmla="*/ 4195562 w 8613217"/>
                <a:gd name="connsiteY251-13310" fmla="*/ 6277863 h 6281670"/>
                <a:gd name="connsiteX252-13311" fmla="*/ 4261517 w 8613217"/>
                <a:gd name="connsiteY252-13312" fmla="*/ 6267768 h 6281670"/>
                <a:gd name="connsiteX253-13313" fmla="*/ 4289784 w 8613217"/>
                <a:gd name="connsiteY253-13314" fmla="*/ 6247578 h 6281670"/>
                <a:gd name="connsiteX254-13315" fmla="*/ 4295840 w 8613217"/>
                <a:gd name="connsiteY254-13316" fmla="*/ 6204505 h 6281670"/>
                <a:gd name="connsiteX255-13317" fmla="*/ 4305936 w 8613217"/>
                <a:gd name="connsiteY255-13318" fmla="*/ 6182969 h 6281670"/>
                <a:gd name="connsiteX256-13319" fmla="*/ 4324107 w 8613217"/>
                <a:gd name="connsiteY256-13320" fmla="*/ 6199794 h 6281670"/>
                <a:gd name="connsiteX257-13321" fmla="*/ 4336894 w 8613217"/>
                <a:gd name="connsiteY257-13322" fmla="*/ 6230752 h 6281670"/>
                <a:gd name="connsiteX258-13323" fmla="*/ 4342951 w 8613217"/>
                <a:gd name="connsiteY258-13324" fmla="*/ 6226714 h 6281670"/>
                <a:gd name="connsiteX259-13325" fmla="*/ 4369872 w 8613217"/>
                <a:gd name="connsiteY259-13326" fmla="*/ 6185660 h 6281670"/>
                <a:gd name="connsiteX260-13327" fmla="*/ 4382659 w 8613217"/>
                <a:gd name="connsiteY260-13328" fmla="*/ 6234791 h 6281670"/>
                <a:gd name="connsiteX261-13329" fmla="*/ 4406888 w 8613217"/>
                <a:gd name="connsiteY261-13330" fmla="*/ 6265749 h 6281670"/>
                <a:gd name="connsiteX262-13331" fmla="*/ 4484284 w 8613217"/>
                <a:gd name="connsiteY262-13332" fmla="*/ 6275171 h 6281670"/>
                <a:gd name="connsiteX263-13333" fmla="*/ 4499090 w 8613217"/>
                <a:gd name="connsiteY263-13334" fmla="*/ 6272479 h 6281670"/>
                <a:gd name="connsiteX264-13335" fmla="*/ 4512551 w 8613217"/>
                <a:gd name="connsiteY264-13336" fmla="*/ 6181622 h 6281670"/>
                <a:gd name="connsiteX265-13337" fmla="*/ 4572449 w 8613217"/>
                <a:gd name="connsiteY265-13338" fmla="*/ 6153356 h 6281670"/>
                <a:gd name="connsiteX266-13339" fmla="*/ 4575814 w 8613217"/>
                <a:gd name="connsiteY266-13340" fmla="*/ 6127781 h 6281670"/>
                <a:gd name="connsiteX267-13341" fmla="*/ 4538125 w 8613217"/>
                <a:gd name="connsiteY267-13342" fmla="*/ 6076633 h 6281670"/>
                <a:gd name="connsiteX268-13343" fmla="*/ 4536779 w 8613217"/>
                <a:gd name="connsiteY268-13344" fmla="*/ 6042309 h 6281670"/>
                <a:gd name="connsiteX269-13345" fmla="*/ 4573122 w 8613217"/>
                <a:gd name="connsiteY269-13346" fmla="*/ 6032214 h 6281670"/>
                <a:gd name="connsiteX270-13347" fmla="*/ 4637731 w 8613217"/>
                <a:gd name="connsiteY270-13348" fmla="*/ 6051058 h 6281670"/>
                <a:gd name="connsiteX271-13349" fmla="*/ 4665997 w 8613217"/>
                <a:gd name="connsiteY271-13350" fmla="*/ 6029522 h 6281670"/>
                <a:gd name="connsiteX272-13351" fmla="*/ 4665997 w 8613217"/>
                <a:gd name="connsiteY272-13352" fmla="*/ 5985776 h 6281670"/>
                <a:gd name="connsiteX273-13353" fmla="*/ 4681477 w 8613217"/>
                <a:gd name="connsiteY273-13354" fmla="*/ 5966931 h 6281670"/>
                <a:gd name="connsiteX274-13355" fmla="*/ 4701667 w 8613217"/>
                <a:gd name="connsiteY274-13356" fmla="*/ 5981065 h 6281670"/>
                <a:gd name="connsiteX275-13357" fmla="*/ 4724550 w 8613217"/>
                <a:gd name="connsiteY275-13358" fmla="*/ 6054423 h 6281670"/>
                <a:gd name="connsiteX276-13359" fmla="*/ 4743394 w 8613217"/>
                <a:gd name="connsiteY276-13360" fmla="*/ 6073268 h 6281670"/>
                <a:gd name="connsiteX277-13361" fmla="*/ 4752143 w 8613217"/>
                <a:gd name="connsiteY277-13362" fmla="*/ 6050385 h 6281670"/>
                <a:gd name="connsiteX278-13363" fmla="*/ 4752143 w 8613217"/>
                <a:gd name="connsiteY278-13364" fmla="*/ 5996544 h 6281670"/>
                <a:gd name="connsiteX279-13365" fmla="*/ 4800600 w 8613217"/>
                <a:gd name="connsiteY279-13366" fmla="*/ 6046347 h 6281670"/>
                <a:gd name="connsiteX280-13367" fmla="*/ 4859825 w 8613217"/>
                <a:gd name="connsiteY280-13368" fmla="*/ 6088747 h 6281670"/>
                <a:gd name="connsiteX281-13369" fmla="*/ 4932511 w 8613217"/>
                <a:gd name="connsiteY281-13370" fmla="*/ 6036252 h 6281670"/>
                <a:gd name="connsiteX282-13371" fmla="*/ 4919050 w 8613217"/>
                <a:gd name="connsiteY282-13372" fmla="*/ 5940011 h 6281670"/>
                <a:gd name="connsiteX283-13373" fmla="*/ 4830213 w 8613217"/>
                <a:gd name="connsiteY283-13374" fmla="*/ 5933281 h 6281670"/>
                <a:gd name="connsiteX284-13375" fmla="*/ 4779064 w 8613217"/>
                <a:gd name="connsiteY284-13376" fmla="*/ 5876074 h 6281670"/>
                <a:gd name="connsiteX285-13377" fmla="*/ 4778391 w 8613217"/>
                <a:gd name="connsiteY285-13378" fmla="*/ 5829637 h 6281670"/>
                <a:gd name="connsiteX286-13379" fmla="*/ 5091342 w 8613217"/>
                <a:gd name="connsiteY286-13380" fmla="*/ 5236712 h 6281670"/>
                <a:gd name="connsiteX287-13381" fmla="*/ 5116243 w 8613217"/>
                <a:gd name="connsiteY287-13382" fmla="*/ 5202389 h 6281670"/>
                <a:gd name="connsiteX288-13383" fmla="*/ 5269690 w 8613217"/>
                <a:gd name="connsiteY288-13384" fmla="*/ 5086631 h 6281670"/>
                <a:gd name="connsiteX289-13385" fmla="*/ 5744837 w 8613217"/>
                <a:gd name="connsiteY289-13386" fmla="*/ 4795889 h 6281670"/>
                <a:gd name="connsiteX290-13387" fmla="*/ 5814830 w 8613217"/>
                <a:gd name="connsiteY290-13388" fmla="*/ 4775699 h 6281670"/>
                <a:gd name="connsiteX291-13389" fmla="*/ 6103553 w 8613217"/>
                <a:gd name="connsiteY291-13390" fmla="*/ 4765603 h 6281670"/>
                <a:gd name="connsiteX292-13391" fmla="*/ 7086824 w 8613217"/>
                <a:gd name="connsiteY292-13392" fmla="*/ 4811369 h 6281670"/>
                <a:gd name="connsiteX293-13393" fmla="*/ 7489959 w 8613217"/>
                <a:gd name="connsiteY293-13394" fmla="*/ 4805311 h 6281670"/>
                <a:gd name="connsiteX294-13395" fmla="*/ 7516880 w 8613217"/>
                <a:gd name="connsiteY294-13396" fmla="*/ 4801946 h 6281670"/>
                <a:gd name="connsiteX295-13397" fmla="*/ 7536397 w 8613217"/>
                <a:gd name="connsiteY295-13398" fmla="*/ 4800600 h 6281670"/>
                <a:gd name="connsiteX296-13399" fmla="*/ 7619850 w 8613217"/>
                <a:gd name="connsiteY296-13400" fmla="*/ 4791178 h 6281670"/>
                <a:gd name="connsiteX297-13401" fmla="*/ 7661577 w 8613217"/>
                <a:gd name="connsiteY297-13402" fmla="*/ 4813388 h 6281670"/>
                <a:gd name="connsiteX298-13403" fmla="*/ 7920014 w 8613217"/>
                <a:gd name="connsiteY298-13404" fmla="*/ 5004523 h 6281670"/>
                <a:gd name="connsiteX299-13405" fmla="*/ 8354780 w 8613217"/>
                <a:gd name="connsiteY299-13406" fmla="*/ 4830886 h 6281670"/>
                <a:gd name="connsiteX300-13407" fmla="*/ 8579567 w 8613217"/>
                <a:gd name="connsiteY300-13408" fmla="*/ 4409580 h 6281670"/>
                <a:gd name="connsiteX301-13409" fmla="*/ 8613217 w 8613217"/>
                <a:gd name="connsiteY301-13410" fmla="*/ 4250076 h 6281670"/>
                <a:gd name="connsiteX302-13411" fmla="*/ 8613217 w 8613217"/>
                <a:gd name="connsiteY302-13412" fmla="*/ 4196235 h 6281670"/>
                <a:gd name="connsiteX303-13413" fmla="*/ 8420062 w 8613217"/>
                <a:gd name="connsiteY303-13414" fmla="*/ 4211041 h 6281670"/>
                <a:gd name="connsiteX304-13415" fmla="*/ 4571776 w 8613217"/>
                <a:gd name="connsiteY304-13416" fmla="*/ 915970 h 6281670"/>
                <a:gd name="connsiteX305-13417" fmla="*/ 4583890 w 8613217"/>
                <a:gd name="connsiteY305-13418" fmla="*/ 888377 h 6281670"/>
                <a:gd name="connsiteX306-13419" fmla="*/ 4571776 w 8613217"/>
                <a:gd name="connsiteY306-13420" fmla="*/ 915970 h 6281670"/>
                <a:gd name="connsiteX307-13421" fmla="*/ 2362948 w 8613217"/>
                <a:gd name="connsiteY307-13422" fmla="*/ 965100 h 6281670"/>
                <a:gd name="connsiteX308-13423" fmla="*/ 2363621 w 8613217"/>
                <a:gd name="connsiteY308-13424" fmla="*/ 962408 h 6281670"/>
                <a:gd name="connsiteX309-13425" fmla="*/ 2368332 w 8613217"/>
                <a:gd name="connsiteY309-13426" fmla="*/ 967119 h 6281670"/>
                <a:gd name="connsiteX310-13427" fmla="*/ 2362948 w 8613217"/>
                <a:gd name="connsiteY310-13428" fmla="*/ 965100 h 6281670"/>
                <a:gd name="connsiteX311-13429" fmla="*/ 2435633 w 8613217"/>
                <a:gd name="connsiteY311-13430" fmla="*/ 1055284 h 6281670"/>
                <a:gd name="connsiteX312-13431" fmla="*/ 2426211 w 8613217"/>
                <a:gd name="connsiteY312-13432" fmla="*/ 1053265 h 6281670"/>
                <a:gd name="connsiteX313-13433" fmla="*/ 2370351 w 8613217"/>
                <a:gd name="connsiteY313-13434" fmla="*/ 968465 h 6281670"/>
                <a:gd name="connsiteX314-13435" fmla="*/ 2432268 w 8613217"/>
                <a:gd name="connsiteY314-13436" fmla="*/ 1045862 h 6281670"/>
                <a:gd name="connsiteX315-13437" fmla="*/ 2435633 w 8613217"/>
                <a:gd name="connsiteY315-13438" fmla="*/ 1055284 h 6281670"/>
                <a:gd name="connsiteX316-13439" fmla="*/ 695895 w 8613217"/>
                <a:gd name="connsiteY316-13440" fmla="*/ 1016922 h 6281670"/>
                <a:gd name="connsiteX317-13441" fmla="*/ 692530 w 8613217"/>
                <a:gd name="connsiteY317-13442" fmla="*/ 1005481 h 6281670"/>
                <a:gd name="connsiteX318-13443" fmla="*/ 695895 w 8613217"/>
                <a:gd name="connsiteY318-13444" fmla="*/ 1016922 h 6281670"/>
                <a:gd name="connsiteX319-13445" fmla="*/ 4511205 w 8613217"/>
                <a:gd name="connsiteY319-13446" fmla="*/ 6014042 h 6281670"/>
                <a:gd name="connsiteX320-13447" fmla="*/ 4537452 w 8613217"/>
                <a:gd name="connsiteY320-13448" fmla="*/ 5944049 h 6281670"/>
                <a:gd name="connsiteX321-13449" fmla="*/ 4511205 w 8613217"/>
                <a:gd name="connsiteY321-13450" fmla="*/ 6014042 h 6281670"/>
                <a:gd name="connsiteX322-13451" fmla="*/ 4750797 w 8613217"/>
                <a:gd name="connsiteY322-13452" fmla="*/ 5917128 h 6281670"/>
                <a:gd name="connsiteX323-13453" fmla="*/ 4741375 w 8613217"/>
                <a:gd name="connsiteY323-13454" fmla="*/ 5939338 h 6281670"/>
                <a:gd name="connsiteX324-13455" fmla="*/ 4732626 w 8613217"/>
                <a:gd name="connsiteY324-13456" fmla="*/ 5935300 h 6281670"/>
                <a:gd name="connsiteX325-13457" fmla="*/ 4727915 w 8613217"/>
                <a:gd name="connsiteY325-13458" fmla="*/ 5907706 h 6281670"/>
                <a:gd name="connsiteX326-13459" fmla="*/ 4750797 w 8613217"/>
                <a:gd name="connsiteY326-13460" fmla="*/ 5875402 h 6281670"/>
                <a:gd name="connsiteX327-13461" fmla="*/ 4750797 w 8613217"/>
                <a:gd name="connsiteY327-13462" fmla="*/ 5917128 h 6281670"/>
                <a:gd name="connsiteX328-13463" fmla="*/ 4875978 w 8613217"/>
                <a:gd name="connsiteY328-13464" fmla="*/ 5457461 h 6281670"/>
                <a:gd name="connsiteX329-13465" fmla="*/ 4616868 w 8613217"/>
                <a:gd name="connsiteY329-13466" fmla="*/ 5877421 h 6281670"/>
                <a:gd name="connsiteX330-13467" fmla="*/ 4562354 w 8613217"/>
                <a:gd name="connsiteY330-13468" fmla="*/ 5884824 h 6281670"/>
                <a:gd name="connsiteX331-13469" fmla="*/ 4880015 w 8613217"/>
                <a:gd name="connsiteY331-13470" fmla="*/ 5419772 h 6281670"/>
                <a:gd name="connsiteX332-13471" fmla="*/ 4875978 w 8613217"/>
                <a:gd name="connsiteY332-13472" fmla="*/ 5457461 h 6281670"/>
                <a:gd name="connsiteX333-13473" fmla="*/ 5020675 w 8613217"/>
                <a:gd name="connsiteY333-13474" fmla="*/ 5141145 h 6281670"/>
                <a:gd name="connsiteX334-13475" fmla="*/ 4989717 w 8613217"/>
                <a:gd name="connsiteY334-13476" fmla="*/ 5179506 h 6281670"/>
                <a:gd name="connsiteX335-13477" fmla="*/ 4445922 w 8613217"/>
                <a:gd name="connsiteY335-13478" fmla="*/ 5878767 h 6281670"/>
                <a:gd name="connsiteX336-13479" fmla="*/ 4415637 w 8613217"/>
                <a:gd name="connsiteY336-13480" fmla="*/ 5953471 h 6281670"/>
                <a:gd name="connsiteX337-13481" fmla="*/ 4357085 w 8613217"/>
                <a:gd name="connsiteY337-13482" fmla="*/ 6075286 h 6281670"/>
                <a:gd name="connsiteX338-13483" fmla="*/ 4338240 w 8613217"/>
                <a:gd name="connsiteY338-13484" fmla="*/ 6125762 h 6281670"/>
                <a:gd name="connsiteX339-13485" fmla="*/ 4322761 w 8613217"/>
                <a:gd name="connsiteY339-13486" fmla="*/ 6080671 h 6281670"/>
                <a:gd name="connsiteX340-13487" fmla="*/ 4306609 w 8613217"/>
                <a:gd name="connsiteY340-13488" fmla="*/ 6061826 h 6281670"/>
                <a:gd name="connsiteX341-13489" fmla="*/ 4295168 w 8613217"/>
                <a:gd name="connsiteY341-13490" fmla="*/ 6082689 h 6281670"/>
                <a:gd name="connsiteX342-13491" fmla="*/ 4292475 w 8613217"/>
                <a:gd name="connsiteY342-13492" fmla="*/ 6112302 h 6281670"/>
                <a:gd name="connsiteX343-13493" fmla="*/ 4277669 w 8613217"/>
                <a:gd name="connsiteY343-13494" fmla="*/ 6097496 h 6281670"/>
                <a:gd name="connsiteX344-13495" fmla="*/ 4183447 w 8613217"/>
                <a:gd name="connsiteY344-13496" fmla="*/ 5282478 h 6281670"/>
                <a:gd name="connsiteX345-13497" fmla="*/ 4412945 w 8613217"/>
                <a:gd name="connsiteY345-13498" fmla="*/ 4743394 h 6281670"/>
                <a:gd name="connsiteX346-13499" fmla="*/ 5036828 w 8613217"/>
                <a:gd name="connsiteY346-13500" fmla="*/ 3935106 h 6281670"/>
                <a:gd name="connsiteX347-13501" fmla="*/ 5054999 w 8613217"/>
                <a:gd name="connsiteY347-13502" fmla="*/ 3966064 h 6281670"/>
                <a:gd name="connsiteX348-13503" fmla="*/ 5020675 w 8613217"/>
                <a:gd name="connsiteY348-13504" fmla="*/ 5141145 h 6281670"/>
                <a:gd name="connsiteX0-13505" fmla="*/ 8420062 w 8613217"/>
                <a:gd name="connsiteY0-13506" fmla="*/ 4211041 h 6281670"/>
                <a:gd name="connsiteX1-13507" fmla="*/ 7990681 w 8613217"/>
                <a:gd name="connsiteY1-13508" fmla="*/ 4231232 h 6281670"/>
                <a:gd name="connsiteX2-13509" fmla="*/ 7630619 w 8613217"/>
                <a:gd name="connsiteY2-13510" fmla="*/ 4614849 h 6281670"/>
                <a:gd name="connsiteX3-13511" fmla="*/ 7659558 w 8613217"/>
                <a:gd name="connsiteY3-13512" fmla="*/ 4643788 h 6281670"/>
                <a:gd name="connsiteX4-13513" fmla="*/ 7859443 w 8613217"/>
                <a:gd name="connsiteY4-13514" fmla="*/ 4617541 h 6281670"/>
                <a:gd name="connsiteX5-13515" fmla="*/ 8222196 w 8613217"/>
                <a:gd name="connsiteY5-13516" fmla="*/ 4498418 h 6281670"/>
                <a:gd name="connsiteX6-13517" fmla="*/ 8236330 w 8613217"/>
                <a:gd name="connsiteY6-13518" fmla="*/ 4496398 h 6281670"/>
                <a:gd name="connsiteX7-13519" fmla="*/ 8228254 w 8613217"/>
                <a:gd name="connsiteY7-13520" fmla="*/ 4504475 h 6281670"/>
                <a:gd name="connsiteX8-13521" fmla="*/ 7670326 w 8613217"/>
                <a:gd name="connsiteY8-13522" fmla="*/ 4709743 h 6281670"/>
                <a:gd name="connsiteX9-13523" fmla="*/ 7436791 w 8613217"/>
                <a:gd name="connsiteY9-13524" fmla="*/ 4735318 h 6281670"/>
                <a:gd name="connsiteX10-13525" fmla="*/ 6759067 w 8613217"/>
                <a:gd name="connsiteY10-13526" fmla="*/ 4696956 h 6281670"/>
                <a:gd name="connsiteX11-13527" fmla="*/ 6037597 w 8613217"/>
                <a:gd name="connsiteY11-13528" fmla="*/ 4656576 h 6281670"/>
                <a:gd name="connsiteX12-13529" fmla="*/ 6023464 w 8613217"/>
                <a:gd name="connsiteY12-13530" fmla="*/ 4649172 h 6281670"/>
                <a:gd name="connsiteX13-13531" fmla="*/ 6361317 w 8613217"/>
                <a:gd name="connsiteY13-13532" fmla="*/ 4472170 h 6281670"/>
                <a:gd name="connsiteX14-13533" fmla="*/ 6783296 w 8613217"/>
                <a:gd name="connsiteY14-13534" fmla="*/ 4236616 h 6281670"/>
                <a:gd name="connsiteX15-13535" fmla="*/ 7066634 w 8613217"/>
                <a:gd name="connsiteY15-13536" fmla="*/ 4052210 h 6281670"/>
                <a:gd name="connsiteX16-13537" fmla="*/ 7151433 w 8613217"/>
                <a:gd name="connsiteY16-13538" fmla="*/ 4042115 h 6281670"/>
                <a:gd name="connsiteX17-13539" fmla="*/ 7304208 w 8613217"/>
                <a:gd name="connsiteY17-13540" fmla="*/ 4071727 h 6281670"/>
                <a:gd name="connsiteX18-13541" fmla="*/ 7625235 w 8613217"/>
                <a:gd name="connsiteY18-13542" fmla="*/ 3948566 h 6281670"/>
                <a:gd name="connsiteX19-13543" fmla="*/ 8172394 w 8613217"/>
                <a:gd name="connsiteY19-13544" fmla="*/ 2496877 h 6281670"/>
                <a:gd name="connsiteX20-13545" fmla="*/ 7882325 w 8613217"/>
                <a:gd name="connsiteY20-13546" fmla="*/ 1811077 h 6281670"/>
                <a:gd name="connsiteX21-13547" fmla="*/ 7854059 w 8613217"/>
                <a:gd name="connsiteY21-13548" fmla="*/ 1889820 h 6281670"/>
                <a:gd name="connsiteX22-13549" fmla="*/ 7732917 w 8613217"/>
                <a:gd name="connsiteY22-13550" fmla="*/ 2389195 h 6281670"/>
                <a:gd name="connsiteX23-13551" fmla="*/ 7607736 w 8613217"/>
                <a:gd name="connsiteY23-13552" fmla="*/ 2746565 h 6281670"/>
                <a:gd name="connsiteX24-13553" fmla="*/ 7178354 w 8613217"/>
                <a:gd name="connsiteY24-13554" fmla="*/ 3424962 h 6281670"/>
                <a:gd name="connsiteX25-13555" fmla="*/ 7050481 w 8613217"/>
                <a:gd name="connsiteY25-13556" fmla="*/ 3653113 h 6281670"/>
                <a:gd name="connsiteX26-13557" fmla="*/ 7022888 w 8613217"/>
                <a:gd name="connsiteY26-13558" fmla="*/ 3873861 h 6281670"/>
                <a:gd name="connsiteX27-13559" fmla="*/ 7057884 w 8613217"/>
                <a:gd name="connsiteY27-13560" fmla="*/ 3889341 h 6281670"/>
                <a:gd name="connsiteX28-13561" fmla="*/ 7311611 w 8613217"/>
                <a:gd name="connsiteY28-13562" fmla="*/ 3701570 h 6281670"/>
                <a:gd name="connsiteX29-13563" fmla="*/ 7883672 w 8613217"/>
                <a:gd name="connsiteY29-13564" fmla="*/ 2875784 h 6281670"/>
                <a:gd name="connsiteX30-13565" fmla="*/ 7909246 w 8613217"/>
                <a:gd name="connsiteY30-13566" fmla="*/ 2790311 h 6281670"/>
                <a:gd name="connsiteX31-13567" fmla="*/ 7835888 w 8613217"/>
                <a:gd name="connsiteY31-13568" fmla="*/ 3051440 h 6281670"/>
                <a:gd name="connsiteX32-13569" fmla="*/ 7279306 w 8613217"/>
                <a:gd name="connsiteY32-13570" fmla="*/ 3802522 h 6281670"/>
                <a:gd name="connsiteX33-13571" fmla="*/ 6992603 w 8613217"/>
                <a:gd name="connsiteY33-13572" fmla="*/ 4017213 h 6281670"/>
                <a:gd name="connsiteX34-13573" fmla="*/ 6713302 w 8613217"/>
                <a:gd name="connsiteY34-13574" fmla="*/ 4190851 h 6281670"/>
                <a:gd name="connsiteX35-13575" fmla="*/ 6627830 w 8613217"/>
                <a:gd name="connsiteY35-13576" fmla="*/ 4239308 h 6281670"/>
                <a:gd name="connsiteX36-13577" fmla="*/ 6605620 w 8613217"/>
                <a:gd name="connsiteY36-13578" fmla="*/ 4251422 h 6281670"/>
                <a:gd name="connsiteX37-13579" fmla="*/ 6226714 w 8613217"/>
                <a:gd name="connsiteY37-13580" fmla="*/ 4447268 h 6281670"/>
                <a:gd name="connsiteX38-13581" fmla="*/ 5314782 w 8613217"/>
                <a:gd name="connsiteY38-13582" fmla="*/ 4943279 h 6281670"/>
                <a:gd name="connsiteX39-13583" fmla="*/ 5158643 w 8613217"/>
                <a:gd name="connsiteY39-13584" fmla="*/ 5046250 h 6281670"/>
                <a:gd name="connsiteX40-13585" fmla="*/ 5162681 w 8613217"/>
                <a:gd name="connsiteY40-13586" fmla="*/ 5025387 h 6281670"/>
                <a:gd name="connsiteX41-13587" fmla="*/ 5227290 w 8613217"/>
                <a:gd name="connsiteY41-13588" fmla="*/ 4323434 h 6281670"/>
                <a:gd name="connsiteX42-13589" fmla="*/ 5106148 w 8613217"/>
                <a:gd name="connsiteY42-13590" fmla="*/ 3860401 h 6281670"/>
                <a:gd name="connsiteX43-13591" fmla="*/ 5139799 w 8613217"/>
                <a:gd name="connsiteY43-13592" fmla="*/ 3818675 h 6281670"/>
                <a:gd name="connsiteX44-13593" fmla="*/ 5695034 w 8613217"/>
                <a:gd name="connsiteY44-13594" fmla="*/ 3194119 h 6281670"/>
                <a:gd name="connsiteX45-13595" fmla="*/ 5830983 w 8613217"/>
                <a:gd name="connsiteY45-13596" fmla="*/ 3023174 h 6281670"/>
                <a:gd name="connsiteX46-13597" fmla="*/ 5873382 w 8613217"/>
                <a:gd name="connsiteY46-13598" fmla="*/ 3008367 h 6281670"/>
                <a:gd name="connsiteX47-13599" fmla="*/ 5983083 w 8613217"/>
                <a:gd name="connsiteY47-13600" fmla="*/ 3009040 h 6281670"/>
                <a:gd name="connsiteX48-13601" fmla="*/ 6257000 w 8613217"/>
                <a:gd name="connsiteY48-13602" fmla="*/ 2840787 h 6281670"/>
                <a:gd name="connsiteX49-13603" fmla="*/ 6605620 w 8613217"/>
                <a:gd name="connsiteY49-13604" fmla="*/ 2172485 h 6281670"/>
                <a:gd name="connsiteX50-13605" fmla="*/ 6623118 w 8613217"/>
                <a:gd name="connsiteY50-13606" fmla="*/ 1339969 h 6281670"/>
                <a:gd name="connsiteX51-13607" fmla="*/ 6528224 w 8613217"/>
                <a:gd name="connsiteY51-13608" fmla="*/ 660899 h 6281670"/>
                <a:gd name="connsiteX52-13609" fmla="*/ 6514091 w 8613217"/>
                <a:gd name="connsiteY52-13610" fmla="*/ 520239 h 6281670"/>
                <a:gd name="connsiteX53-13611" fmla="*/ 6493900 w 8613217"/>
                <a:gd name="connsiteY53-13612" fmla="*/ 546486 h 6281670"/>
                <a:gd name="connsiteX54-13613" fmla="*/ 6244212 w 8613217"/>
                <a:gd name="connsiteY54-13614" fmla="*/ 975869 h 6281670"/>
                <a:gd name="connsiteX55-13615" fmla="*/ 5935300 w 8613217"/>
                <a:gd name="connsiteY55-13616" fmla="*/ 1788868 h 6281670"/>
                <a:gd name="connsiteX56-13617" fmla="*/ 5707148 w 8613217"/>
                <a:gd name="connsiteY56-13618" fmla="*/ 2531874 h 6281670"/>
                <a:gd name="connsiteX57-13619" fmla="*/ 5679555 w 8613217"/>
                <a:gd name="connsiteY57-13620" fmla="*/ 2738489 h 6281670"/>
                <a:gd name="connsiteX58-13621" fmla="*/ 5734069 w 8613217"/>
                <a:gd name="connsiteY58-13622" fmla="*/ 2914818 h 6281670"/>
                <a:gd name="connsiteX59-13623" fmla="*/ 5963566 w 8613217"/>
                <a:gd name="connsiteY59-13624" fmla="*/ 2599175 h 6281670"/>
                <a:gd name="connsiteX60-13625" fmla="*/ 6141914 w 8613217"/>
                <a:gd name="connsiteY60-13626" fmla="*/ 2254593 h 6281670"/>
                <a:gd name="connsiteX61-13627" fmla="*/ 6262384 w 8613217"/>
                <a:gd name="connsiteY61-13628" fmla="*/ 1884436 h 6281670"/>
                <a:gd name="connsiteX62-13629" fmla="*/ 6343145 w 8613217"/>
                <a:gd name="connsiteY62-13630" fmla="*/ 1508222 h 6281670"/>
                <a:gd name="connsiteX63-13631" fmla="*/ 6310167 w 8613217"/>
                <a:gd name="connsiteY63-13632" fmla="*/ 1747814 h 6281670"/>
                <a:gd name="connsiteX64-13633" fmla="*/ 6045001 w 8613217"/>
                <a:gd name="connsiteY64-13634" fmla="*/ 2568890 h 6281670"/>
                <a:gd name="connsiteX65-13635" fmla="*/ 5560432 w 8613217"/>
                <a:gd name="connsiteY65-13636" fmla="*/ 3235173 h 6281670"/>
                <a:gd name="connsiteX66-13637" fmla="*/ 5096726 w 8613217"/>
                <a:gd name="connsiteY66-13638" fmla="*/ 3741278 h 6281670"/>
                <a:gd name="connsiteX67-13639" fmla="*/ 5067113 w 8613217"/>
                <a:gd name="connsiteY67-13640" fmla="*/ 3767525 h 6281670"/>
                <a:gd name="connsiteX68-13641" fmla="*/ 4911647 w 8613217"/>
                <a:gd name="connsiteY68-13642" fmla="*/ 3459959 h 6281670"/>
                <a:gd name="connsiteX69-13643" fmla="*/ 4890784 w 8613217"/>
                <a:gd name="connsiteY69-13644" fmla="*/ 3404099 h 6281670"/>
                <a:gd name="connsiteX70-13645" fmla="*/ 4952701 w 8613217"/>
                <a:gd name="connsiteY70-13646" fmla="*/ 2717626 h 6281670"/>
                <a:gd name="connsiteX71-13647" fmla="*/ 5173449 w 8613217"/>
                <a:gd name="connsiteY71-13648" fmla="*/ 2368332 h 6281670"/>
                <a:gd name="connsiteX72-13649" fmla="*/ 5481689 w 8613217"/>
                <a:gd name="connsiteY72-13650" fmla="*/ 1759928 h 6281670"/>
                <a:gd name="connsiteX73-13651" fmla="*/ 5514667 w 8613217"/>
                <a:gd name="connsiteY73-13652" fmla="*/ 1741757 h 6281670"/>
                <a:gd name="connsiteX74-13653" fmla="*/ 5803389 w 8613217"/>
                <a:gd name="connsiteY74-13654" fmla="*/ 1570812 h 6281670"/>
                <a:gd name="connsiteX75-13655" fmla="*/ 5822907 w 8613217"/>
                <a:gd name="connsiteY75-13656" fmla="*/ 1095665 h 6281670"/>
                <a:gd name="connsiteX76-13657" fmla="*/ 5540241 w 8613217"/>
                <a:gd name="connsiteY76-13658" fmla="*/ 601000 h 6281670"/>
                <a:gd name="connsiteX77-13659" fmla="*/ 5514667 w 8613217"/>
                <a:gd name="connsiteY77-13660" fmla="*/ 600327 h 6281670"/>
                <a:gd name="connsiteX78-13661" fmla="*/ 5421791 w 8613217"/>
                <a:gd name="connsiteY78-13662" fmla="*/ 697914 h 6281670"/>
                <a:gd name="connsiteX79-13663" fmla="*/ 5124319 w 8613217"/>
                <a:gd name="connsiteY79-13664" fmla="*/ 1196617 h 6281670"/>
                <a:gd name="connsiteX80-13665" fmla="*/ 5316801 w 8613217"/>
                <a:gd name="connsiteY80-13666" fmla="*/ 1686570 h 6281670"/>
                <a:gd name="connsiteX81-13667" fmla="*/ 5361220 w 8613217"/>
                <a:gd name="connsiteY81-13668" fmla="*/ 1669072 h 6281670"/>
                <a:gd name="connsiteX82-13669" fmla="*/ 5461499 w 8613217"/>
                <a:gd name="connsiteY82-13670" fmla="*/ 1248439 h 6281670"/>
                <a:gd name="connsiteX83-13671" fmla="*/ 5491784 w 8613217"/>
                <a:gd name="connsiteY83-13672" fmla="*/ 1043170 h 6281670"/>
                <a:gd name="connsiteX84-13673" fmla="*/ 5497841 w 8613217"/>
                <a:gd name="connsiteY84-13674" fmla="*/ 1081532 h 6281670"/>
                <a:gd name="connsiteX85-13675" fmla="*/ 5481016 w 8613217"/>
                <a:gd name="connsiteY85-13676" fmla="*/ 1353429 h 6281670"/>
                <a:gd name="connsiteX86-13677" fmla="*/ 5415734 w 8613217"/>
                <a:gd name="connsiteY86-13678" fmla="*/ 1727624 h 6281670"/>
                <a:gd name="connsiteX87-13679" fmla="*/ 5151240 w 8613217"/>
                <a:gd name="connsiteY87-13680" fmla="*/ 2245171 h 6281670"/>
                <a:gd name="connsiteX88-13681" fmla="*/ 4908282 w 8613217"/>
                <a:gd name="connsiteY88-13682" fmla="*/ 2596483 h 6281670"/>
                <a:gd name="connsiteX89-13683" fmla="*/ 4750124 w 8613217"/>
                <a:gd name="connsiteY89-13684" fmla="*/ 2989523 h 6281670"/>
                <a:gd name="connsiteX90-13685" fmla="*/ 4737337 w 8613217"/>
                <a:gd name="connsiteY90-13686" fmla="*/ 3162487 h 6281670"/>
                <a:gd name="connsiteX91-13687" fmla="*/ 4680804 w 8613217"/>
                <a:gd name="connsiteY91-13688" fmla="*/ 3076341 h 6281670"/>
                <a:gd name="connsiteX92-13689" fmla="*/ 4591293 w 8613217"/>
                <a:gd name="connsiteY92-13690" fmla="*/ 2915491 h 6281670"/>
                <a:gd name="connsiteX93-13691" fmla="*/ 4552259 w 8613217"/>
                <a:gd name="connsiteY93-13692" fmla="*/ 2838095 h 6281670"/>
                <a:gd name="connsiteX94-13693" fmla="*/ 4404869 w 8613217"/>
                <a:gd name="connsiteY94-13694" fmla="*/ 2499569 h 6281670"/>
                <a:gd name="connsiteX95-13695" fmla="*/ 4425059 w 8613217"/>
                <a:gd name="connsiteY95-13696" fmla="*/ 2408713 h 6281670"/>
                <a:gd name="connsiteX96-13697" fmla="*/ 4497071 w 8613217"/>
                <a:gd name="connsiteY96-13698" fmla="*/ 2304396 h 6281670"/>
                <a:gd name="connsiteX97-13699" fmla="*/ 4551585 w 8613217"/>
                <a:gd name="connsiteY97-13700" fmla="*/ 2152968 h 6281670"/>
                <a:gd name="connsiteX98-13701" fmla="*/ 4741375 w 8613217"/>
                <a:gd name="connsiteY98-13702" fmla="*/ 1413327 h 6281670"/>
                <a:gd name="connsiteX99-13703" fmla="*/ 4929146 w 8613217"/>
                <a:gd name="connsiteY99-13704" fmla="*/ 819730 h 6281670"/>
                <a:gd name="connsiteX100-13705" fmla="*/ 5233347 w 8613217"/>
                <a:gd name="connsiteY100-13706" fmla="*/ 28940 h 6281670"/>
                <a:gd name="connsiteX101-13707" fmla="*/ 5238058 w 8613217"/>
                <a:gd name="connsiteY101-13708" fmla="*/ 0 h 6281670"/>
                <a:gd name="connsiteX102-13709" fmla="*/ 4976929 w 8613217"/>
                <a:gd name="connsiteY102-13710" fmla="*/ 159504 h 6281670"/>
                <a:gd name="connsiteX103-13711" fmla="*/ 4204984 w 8613217"/>
                <a:gd name="connsiteY103-13712" fmla="*/ 890396 h 6281670"/>
                <a:gd name="connsiteX104-13713" fmla="*/ 3943182 w 8613217"/>
                <a:gd name="connsiteY104-13714" fmla="*/ 2139508 h 6281670"/>
                <a:gd name="connsiteX105-13715" fmla="*/ 4076438 w 8613217"/>
                <a:gd name="connsiteY105-13716" fmla="*/ 2389868 h 6281670"/>
                <a:gd name="connsiteX106-13717" fmla="*/ 4215079 w 8613217"/>
                <a:gd name="connsiteY106-13718" fmla="*/ 2474668 h 6281670"/>
                <a:gd name="connsiteX107-13719" fmla="*/ 4244018 w 8613217"/>
                <a:gd name="connsiteY107-13720" fmla="*/ 2445055 h 6281670"/>
                <a:gd name="connsiteX108-13721" fmla="*/ 4230558 w 8613217"/>
                <a:gd name="connsiteY108-13722" fmla="*/ 1718875 h 6281670"/>
                <a:gd name="connsiteX109-13723" fmla="*/ 4411599 w 8613217"/>
                <a:gd name="connsiteY109-13724" fmla="*/ 1186522 h 6281670"/>
                <a:gd name="connsiteX110-13725" fmla="*/ 4552259 w 8613217"/>
                <a:gd name="connsiteY110-13726" fmla="*/ 934815 h 6281670"/>
                <a:gd name="connsiteX111-13727" fmla="*/ 4572449 w 8613217"/>
                <a:gd name="connsiteY111-13728" fmla="*/ 920008 h 6281670"/>
                <a:gd name="connsiteX112-13729" fmla="*/ 4553604 w 8613217"/>
                <a:gd name="connsiteY112-13730" fmla="*/ 956351 h 6281670"/>
                <a:gd name="connsiteX113-13731" fmla="*/ 4390735 w 8613217"/>
                <a:gd name="connsiteY113-13732" fmla="*/ 1302280 h 6281670"/>
                <a:gd name="connsiteX114-13733" fmla="*/ 4340260 w 8613217"/>
                <a:gd name="connsiteY114-13734" fmla="*/ 2524471 h 6281670"/>
                <a:gd name="connsiteX115-13735" fmla="*/ 4501109 w 8613217"/>
                <a:gd name="connsiteY115-13736" fmla="*/ 2892609 h 6281670"/>
                <a:gd name="connsiteX116-13737" fmla="*/ 4692918 w 8613217"/>
                <a:gd name="connsiteY116-13738" fmla="*/ 3241230 h 6281670"/>
                <a:gd name="connsiteX117-13739" fmla="*/ 4992409 w 8613217"/>
                <a:gd name="connsiteY117-13740" fmla="*/ 3809925 h 6281670"/>
                <a:gd name="connsiteX118-13741" fmla="*/ 5000485 w 8613217"/>
                <a:gd name="connsiteY118-13742" fmla="*/ 3847614 h 6281670"/>
                <a:gd name="connsiteX119-13743" fmla="*/ 4993755 w 8613217"/>
                <a:gd name="connsiteY119-13744" fmla="*/ 3855017 h 6281670"/>
                <a:gd name="connsiteX120-13745" fmla="*/ 4993082 w 8613217"/>
                <a:gd name="connsiteY120-13746" fmla="*/ 3855690 h 6281670"/>
                <a:gd name="connsiteX121-13747" fmla="*/ 4982313 w 8613217"/>
                <a:gd name="connsiteY121-13748" fmla="*/ 3867131 h 6281670"/>
                <a:gd name="connsiteX122-13749" fmla="*/ 4626290 w 8613217"/>
                <a:gd name="connsiteY122-13750" fmla="*/ 4274977 h 6281670"/>
                <a:gd name="connsiteX123-13751" fmla="*/ 4180755 w 8613217"/>
                <a:gd name="connsiteY123-13752" fmla="*/ 4968853 h 6281670"/>
                <a:gd name="connsiteX124-13753" fmla="*/ 4071727 w 8613217"/>
                <a:gd name="connsiteY124-13754" fmla="*/ 5853192 h 6281670"/>
                <a:gd name="connsiteX125-13755" fmla="*/ 4040769 w 8613217"/>
                <a:gd name="connsiteY125-13756" fmla="*/ 5907706 h 6281670"/>
                <a:gd name="connsiteX126-13757" fmla="*/ 4005099 w 8613217"/>
                <a:gd name="connsiteY126-13758" fmla="*/ 5881459 h 6281670"/>
                <a:gd name="connsiteX127-13759" fmla="*/ 4007791 w 8613217"/>
                <a:gd name="connsiteY127-13760" fmla="*/ 5830983 h 6281670"/>
                <a:gd name="connsiteX128-13761" fmla="*/ 3990293 w 8613217"/>
                <a:gd name="connsiteY128-13762" fmla="*/ 5807427 h 6281670"/>
                <a:gd name="connsiteX129-13763" fmla="*/ 3964045 w 8613217"/>
                <a:gd name="connsiteY129-13764" fmla="*/ 5789256 h 6281670"/>
                <a:gd name="connsiteX130-13765" fmla="*/ 3941836 w 8613217"/>
                <a:gd name="connsiteY130-13766" fmla="*/ 5705129 h 6281670"/>
                <a:gd name="connsiteX131-13767" fmla="*/ 3908185 w 8613217"/>
                <a:gd name="connsiteY131-13768" fmla="*/ 5236040 h 6281670"/>
                <a:gd name="connsiteX132-13769" fmla="*/ 3918953 w 8613217"/>
                <a:gd name="connsiteY132-13770" fmla="*/ 4237288 h 6281670"/>
                <a:gd name="connsiteX133-13771" fmla="*/ 3786370 w 8613217"/>
                <a:gd name="connsiteY133-13772" fmla="*/ 3122779 h 6281670"/>
                <a:gd name="connsiteX134-13773" fmla="*/ 3570333 w 8613217"/>
                <a:gd name="connsiteY134-13774" fmla="*/ 2570236 h 6281670"/>
                <a:gd name="connsiteX135-13775" fmla="*/ 3531298 w 8613217"/>
                <a:gd name="connsiteY135-13776" fmla="*/ 2494185 h 6281670"/>
                <a:gd name="connsiteX136-13777" fmla="*/ 3525241 w 8613217"/>
                <a:gd name="connsiteY136-13778" fmla="*/ 2482071 h 6281670"/>
                <a:gd name="connsiteX137-13779" fmla="*/ 3410829 w 8613217"/>
                <a:gd name="connsiteY137-13780" fmla="*/ 2273437 h 6281670"/>
                <a:gd name="connsiteX138-13781" fmla="*/ 3411502 w 8613217"/>
                <a:gd name="connsiteY138-13782" fmla="*/ 2229018 h 6281670"/>
                <a:gd name="connsiteX139-13783" fmla="*/ 3451209 w 8613217"/>
                <a:gd name="connsiteY139-13784" fmla="*/ 2126720 h 6281670"/>
                <a:gd name="connsiteX140-13785" fmla="*/ 3431692 w 8613217"/>
                <a:gd name="connsiteY140-13786" fmla="*/ 1895877 h 6281670"/>
                <a:gd name="connsiteX141-13787" fmla="*/ 3186715 w 8613217"/>
                <a:gd name="connsiteY141-13788" fmla="*/ 1401886 h 6281670"/>
                <a:gd name="connsiteX142-13789" fmla="*/ 2531874 w 8613217"/>
                <a:gd name="connsiteY142-13790" fmla="*/ 701952 h 6281670"/>
                <a:gd name="connsiteX143-13791" fmla="*/ 1731662 w 8613217"/>
                <a:gd name="connsiteY143-13792" fmla="*/ 39035 h 6281670"/>
                <a:gd name="connsiteX144-13793" fmla="*/ 1722913 w 8613217"/>
                <a:gd name="connsiteY144-13794" fmla="*/ 36343 h 6281670"/>
                <a:gd name="connsiteX145-13795" fmla="*/ 1723586 w 8613217"/>
                <a:gd name="connsiteY145-13796" fmla="*/ 47111 h 6281670"/>
                <a:gd name="connsiteX146-13797" fmla="*/ 1984042 w 8613217"/>
                <a:gd name="connsiteY146-13798" fmla="*/ 871552 h 6281670"/>
                <a:gd name="connsiteX147-13799" fmla="*/ 2773486 w 8613217"/>
                <a:gd name="connsiteY147-13800" fmla="*/ 2064130 h 6281670"/>
                <a:gd name="connsiteX148-13801" fmla="*/ 3058170 w 8613217"/>
                <a:gd name="connsiteY148-13802" fmla="*/ 2286897 h 6281670"/>
                <a:gd name="connsiteX149-13803" fmla="*/ 3235845 w 8613217"/>
                <a:gd name="connsiteY149-13804" fmla="*/ 2329297 h 6281670"/>
                <a:gd name="connsiteX150-13805" fmla="*/ 3256709 w 8613217"/>
                <a:gd name="connsiteY150-13806" fmla="*/ 2294974 h 6281670"/>
                <a:gd name="connsiteX151-13807" fmla="*/ 3083072 w 8613217"/>
                <a:gd name="connsiteY151-13808" fmla="*/ 1999521 h 6281670"/>
                <a:gd name="connsiteX152-13809" fmla="*/ 2450440 w 8613217"/>
                <a:gd name="connsiteY152-13810" fmla="*/ 1092973 h 6281670"/>
                <a:gd name="connsiteX153-13811" fmla="*/ 2432941 w 8613217"/>
                <a:gd name="connsiteY153-13812" fmla="*/ 1062014 h 6281670"/>
                <a:gd name="connsiteX154-13813" fmla="*/ 2454478 w 8613217"/>
                <a:gd name="connsiteY154-13814" fmla="*/ 1076820 h 6281670"/>
                <a:gd name="connsiteX155-13815" fmla="*/ 2967986 w 8613217"/>
                <a:gd name="connsiteY155-13816" fmla="*/ 1739738 h 6281670"/>
                <a:gd name="connsiteX156-13817" fmla="*/ 3266131 w 8613217"/>
                <a:gd name="connsiteY156-13818" fmla="*/ 2175850 h 6281670"/>
                <a:gd name="connsiteX157-13819" fmla="*/ 3457939 w 8613217"/>
                <a:gd name="connsiteY157-13820" fmla="*/ 2509665 h 6281670"/>
                <a:gd name="connsiteX158-13821" fmla="*/ 3464670 w 8613217"/>
                <a:gd name="connsiteY158-13822" fmla="*/ 2523125 h 6281670"/>
                <a:gd name="connsiteX159-13823" fmla="*/ 3504378 w 8613217"/>
                <a:gd name="connsiteY159-13824" fmla="*/ 2605906 h 6281670"/>
                <a:gd name="connsiteX160-13825" fmla="*/ 3733875 w 8613217"/>
                <a:gd name="connsiteY160-13826" fmla="*/ 3249979 h 6281670"/>
                <a:gd name="connsiteX161-13827" fmla="*/ 3823385 w 8613217"/>
                <a:gd name="connsiteY161-13828" fmla="*/ 4359777 h 6281670"/>
                <a:gd name="connsiteX162-13829" fmla="*/ 3816655 w 8613217"/>
                <a:gd name="connsiteY162-13830" fmla="*/ 4369199 h 6281670"/>
                <a:gd name="connsiteX163-13831" fmla="*/ 3800503 w 8613217"/>
                <a:gd name="connsiteY163-13832" fmla="*/ 4322761 h 6281670"/>
                <a:gd name="connsiteX164-13833" fmla="*/ 3407464 w 8613217"/>
                <a:gd name="connsiteY164-13834" fmla="*/ 3663208 h 6281670"/>
                <a:gd name="connsiteX165-13835" fmla="*/ 2516395 w 8613217"/>
                <a:gd name="connsiteY165-13836" fmla="*/ 2980101 h 6281670"/>
                <a:gd name="connsiteX166-13837" fmla="*/ 2502934 w 8613217"/>
                <a:gd name="connsiteY166-13838" fmla="*/ 2971351 h 6281670"/>
                <a:gd name="connsiteX167-13839" fmla="*/ 2390541 w 8613217"/>
                <a:gd name="connsiteY167-13840" fmla="*/ 2898666 h 6281670"/>
                <a:gd name="connsiteX168-13841" fmla="*/ 2247863 w 8613217"/>
                <a:gd name="connsiteY168-13842" fmla="*/ 2802425 h 6281670"/>
                <a:gd name="connsiteX169-13843" fmla="*/ 2055381 w 8613217"/>
                <a:gd name="connsiteY169-13844" fmla="*/ 2665131 h 6281670"/>
                <a:gd name="connsiteX170-13845" fmla="*/ 1471879 w 8613217"/>
                <a:gd name="connsiteY170-13846" fmla="*/ 2148930 h 6281670"/>
                <a:gd name="connsiteX171-13847" fmla="*/ 1461111 w 8613217"/>
                <a:gd name="connsiteY171-13848" fmla="*/ 2109895 h 6281670"/>
                <a:gd name="connsiteX172-13849" fmla="*/ 1501492 w 8613217"/>
                <a:gd name="connsiteY172-13850" fmla="*/ 1918759 h 6281670"/>
                <a:gd name="connsiteX173-13851" fmla="*/ 1395155 w 8613217"/>
                <a:gd name="connsiteY173-13852" fmla="*/ 1570812 h 6281670"/>
                <a:gd name="connsiteX174-13853" fmla="*/ 937507 w 8613217"/>
                <a:gd name="connsiteY174-13854" fmla="*/ 860783 h 6281670"/>
                <a:gd name="connsiteX175-13855" fmla="*/ 682435 w 8613217"/>
                <a:gd name="connsiteY175-13856" fmla="*/ 471109 h 6281670"/>
                <a:gd name="connsiteX176-13857" fmla="*/ 590905 w 8613217"/>
                <a:gd name="connsiteY176-13858" fmla="*/ 214691 h 6281670"/>
                <a:gd name="connsiteX177-13859" fmla="*/ 581483 w 8613217"/>
                <a:gd name="connsiteY177-13860" fmla="*/ 222767 h 6281670"/>
                <a:gd name="connsiteX178-13861" fmla="*/ 555909 w 8613217"/>
                <a:gd name="connsiteY178-13862" fmla="*/ 262475 h 6281670"/>
                <a:gd name="connsiteX179-13863" fmla="*/ 423998 w 8613217"/>
                <a:gd name="connsiteY179-13864" fmla="*/ 619845 h 6281670"/>
                <a:gd name="connsiteX180-13865" fmla="*/ 443515 w 8613217"/>
                <a:gd name="connsiteY180-13866" fmla="*/ 1227575 h 6281670"/>
                <a:gd name="connsiteX181-13867" fmla="*/ 806942 w 8613217"/>
                <a:gd name="connsiteY181-13868" fmla="*/ 1996156 h 6281670"/>
                <a:gd name="connsiteX182-13869" fmla="*/ 1087589 w 8613217"/>
                <a:gd name="connsiteY182-13870" fmla="*/ 2216231 h 6281670"/>
                <a:gd name="connsiteX183-13871" fmla="*/ 1317086 w 8613217"/>
                <a:gd name="connsiteY183-13872" fmla="*/ 2233729 h 6281670"/>
                <a:gd name="connsiteX184-13873" fmla="*/ 1327181 w 8613217"/>
                <a:gd name="connsiteY184-13874" fmla="*/ 2198060 h 6281670"/>
                <a:gd name="connsiteX185-13875" fmla="*/ 816364 w 8613217"/>
                <a:gd name="connsiteY185-13876" fmla="*/ 1324489 h 6281670"/>
                <a:gd name="connsiteX186-13877" fmla="*/ 702625 w 8613217"/>
                <a:gd name="connsiteY186-13878" fmla="*/ 1031056 h 6281670"/>
                <a:gd name="connsiteX187-13879" fmla="*/ 767908 w 8613217"/>
                <a:gd name="connsiteY187-13880" fmla="*/ 1173061 h 6281670"/>
                <a:gd name="connsiteX188-13881" fmla="*/ 1444285 w 8613217"/>
                <a:gd name="connsiteY188-13882" fmla="*/ 2226326 h 6281670"/>
                <a:gd name="connsiteX189-13883" fmla="*/ 2209501 w 8613217"/>
                <a:gd name="connsiteY189-13884" fmla="*/ 2876457 h 6281670"/>
                <a:gd name="connsiteX190-13885" fmla="*/ 2308434 w 8613217"/>
                <a:gd name="connsiteY190-13886" fmla="*/ 2939720 h 6281670"/>
                <a:gd name="connsiteX191-13887" fmla="*/ 2340738 w 8613217"/>
                <a:gd name="connsiteY191-13888" fmla="*/ 2972025 h 6281670"/>
                <a:gd name="connsiteX192-13889" fmla="*/ 2302377 w 8613217"/>
                <a:gd name="connsiteY192-13890" fmla="*/ 2972025 h 6281670"/>
                <a:gd name="connsiteX193-13891" fmla="*/ 2266034 w 8613217"/>
                <a:gd name="connsiteY193-13892" fmla="*/ 2967313 h 6281670"/>
                <a:gd name="connsiteX194-13893" fmla="*/ 1817807 w 8613217"/>
                <a:gd name="connsiteY194-13894" fmla="*/ 3025866 h 6281670"/>
                <a:gd name="connsiteX195-13895" fmla="*/ 1007500 w 8613217"/>
                <a:gd name="connsiteY195-13896" fmla="*/ 3309877 h 6281670"/>
                <a:gd name="connsiteX196-13897" fmla="*/ 960389 w 8613217"/>
                <a:gd name="connsiteY196-13898" fmla="*/ 3293725 h 6281670"/>
                <a:gd name="connsiteX197-13899" fmla="*/ 446207 w 8613217"/>
                <a:gd name="connsiteY197-13900" fmla="*/ 3134221 h 6281670"/>
                <a:gd name="connsiteX198-13901" fmla="*/ 217383 w 8613217"/>
                <a:gd name="connsiteY198-13902" fmla="*/ 3227096 h 6281670"/>
                <a:gd name="connsiteX199-13903" fmla="*/ 0 w 8613217"/>
                <a:gd name="connsiteY199-13904" fmla="*/ 3236518 h 6281670"/>
                <a:gd name="connsiteX200-13905" fmla="*/ 0 w 8613217"/>
                <a:gd name="connsiteY200-13906" fmla="*/ 3330740 h 6281670"/>
                <a:gd name="connsiteX201-13907" fmla="*/ 9422 w 8613217"/>
                <a:gd name="connsiteY201-13908" fmla="*/ 3346892 h 6281670"/>
                <a:gd name="connsiteX202-13909" fmla="*/ 255072 w 8613217"/>
                <a:gd name="connsiteY202-13910" fmla="*/ 3717723 h 6281670"/>
                <a:gd name="connsiteX203-13911" fmla="*/ 747044 w 8613217"/>
                <a:gd name="connsiteY203-13912" fmla="*/ 3826078 h 6281670"/>
                <a:gd name="connsiteX204-13913" fmla="*/ 1016249 w 8613217"/>
                <a:gd name="connsiteY204-13914" fmla="*/ 3490244 h 6281670"/>
                <a:gd name="connsiteX205-13915" fmla="*/ 981253 w 8613217"/>
                <a:gd name="connsiteY205-13916" fmla="*/ 3461305 h 6281670"/>
                <a:gd name="connsiteX206-13917" fmla="*/ 563312 w 8613217"/>
                <a:gd name="connsiteY206-13918" fmla="*/ 3490917 h 6281670"/>
                <a:gd name="connsiteX207-13919" fmla="*/ 390347 w 8613217"/>
                <a:gd name="connsiteY207-13920" fmla="*/ 3460632 h 6281670"/>
                <a:gd name="connsiteX208-13921" fmla="*/ 489953 w 8613217"/>
                <a:gd name="connsiteY208-13922" fmla="*/ 3463997 h 6281670"/>
                <a:gd name="connsiteX209-13923" fmla="*/ 903183 w 8613217"/>
                <a:gd name="connsiteY209-13924" fmla="*/ 3408137 h 6281670"/>
                <a:gd name="connsiteX210-13925" fmla="*/ 1043170 w 8613217"/>
                <a:gd name="connsiteY210-13926" fmla="*/ 3372467 h 6281670"/>
                <a:gd name="connsiteX211-13927" fmla="*/ 1508895 w 8613217"/>
                <a:gd name="connsiteY211-13928" fmla="*/ 3218347 h 6281670"/>
                <a:gd name="connsiteX212-13929" fmla="*/ 1912029 w 8613217"/>
                <a:gd name="connsiteY212-13930" fmla="*/ 3101243 h 6281670"/>
                <a:gd name="connsiteX213-13931" fmla="*/ 1912029 w 8613217"/>
                <a:gd name="connsiteY213-13932" fmla="*/ 3101243 h 6281670"/>
                <a:gd name="connsiteX214-13933" fmla="*/ 1924816 w 8613217"/>
                <a:gd name="connsiteY214-13934" fmla="*/ 3099224 h 6281670"/>
                <a:gd name="connsiteX215-13935" fmla="*/ 1986061 w 8613217"/>
                <a:gd name="connsiteY215-13936" fmla="*/ 3087783 h 6281670"/>
                <a:gd name="connsiteX216-13937" fmla="*/ 1992791 w 8613217"/>
                <a:gd name="connsiteY216-13938" fmla="*/ 3087110 h 6281670"/>
                <a:gd name="connsiteX217-13939" fmla="*/ 2087013 w 8613217"/>
                <a:gd name="connsiteY217-13940" fmla="*/ 3074322 h 6281670"/>
                <a:gd name="connsiteX218-13941" fmla="*/ 2113933 w 8613217"/>
                <a:gd name="connsiteY218-13942" fmla="*/ 3072976 h 6281670"/>
                <a:gd name="connsiteX219-13943" fmla="*/ 2118644 w 8613217"/>
                <a:gd name="connsiteY219-13944" fmla="*/ 3064227 h 6281670"/>
                <a:gd name="connsiteX220-13945" fmla="*/ 2257958 w 8613217"/>
                <a:gd name="connsiteY220-13946" fmla="*/ 3064227 h 6281670"/>
                <a:gd name="connsiteX221-13947" fmla="*/ 2262669 w 8613217"/>
                <a:gd name="connsiteY221-13948" fmla="*/ 3072976 h 6281670"/>
                <a:gd name="connsiteX222-13949" fmla="*/ 2434960 w 8613217"/>
                <a:gd name="connsiteY222-13950" fmla="*/ 3101243 h 6281670"/>
                <a:gd name="connsiteX223-13951" fmla="*/ 2635518 w 8613217"/>
                <a:gd name="connsiteY223-13952" fmla="*/ 3164506 h 6281670"/>
                <a:gd name="connsiteX224-13953" fmla="*/ 3038653 w 8613217"/>
                <a:gd name="connsiteY224-13954" fmla="*/ 3453902 h 6281670"/>
                <a:gd name="connsiteX225-13955" fmla="*/ 3580428 w 8613217"/>
                <a:gd name="connsiteY225-13956" fmla="*/ 4087880 h 6281670"/>
                <a:gd name="connsiteX226-13957" fmla="*/ 3776274 w 8613217"/>
                <a:gd name="connsiteY226-13958" fmla="*/ 4626290 h 6281670"/>
                <a:gd name="connsiteX227-13959" fmla="*/ 3813963 w 8613217"/>
                <a:gd name="connsiteY227-13960" fmla="*/ 4802619 h 6281670"/>
                <a:gd name="connsiteX228-13961" fmla="*/ 3811944 w 8613217"/>
                <a:gd name="connsiteY228-13962" fmla="*/ 5407658 h 6281670"/>
                <a:gd name="connsiteX229-13963" fmla="*/ 3881265 w 8613217"/>
                <a:gd name="connsiteY229-13964" fmla="*/ 5874056 h 6281670"/>
                <a:gd name="connsiteX230-13965" fmla="*/ 3879919 w 8613217"/>
                <a:gd name="connsiteY230-13966" fmla="*/ 5898957 h 6281670"/>
                <a:gd name="connsiteX231-13967" fmla="*/ 3757430 w 8613217"/>
                <a:gd name="connsiteY231-13968" fmla="*/ 5946068 h 6281670"/>
                <a:gd name="connsiteX232-13969" fmla="*/ 3743970 w 8613217"/>
                <a:gd name="connsiteY232-13970" fmla="*/ 6053750 h 6281670"/>
                <a:gd name="connsiteX233-13971" fmla="*/ 3803195 w 8613217"/>
                <a:gd name="connsiteY233-13972" fmla="*/ 6092112 h 6281670"/>
                <a:gd name="connsiteX234-13973" fmla="*/ 3896071 w 8613217"/>
                <a:gd name="connsiteY234-13974" fmla="*/ 6023464 h 6281670"/>
                <a:gd name="connsiteX235-13975" fmla="*/ 3920972 w 8613217"/>
                <a:gd name="connsiteY235-13976" fmla="*/ 5996544 h 6281670"/>
                <a:gd name="connsiteX236-13977" fmla="*/ 3918953 w 8613217"/>
                <a:gd name="connsiteY236-13978" fmla="*/ 6053077 h 6281670"/>
                <a:gd name="connsiteX237-13979" fmla="*/ 3931741 w 8613217"/>
                <a:gd name="connsiteY237-13980" fmla="*/ 6077978 h 6281670"/>
                <a:gd name="connsiteX238-13981" fmla="*/ 3951931 w 8613217"/>
                <a:gd name="connsiteY238-13982" fmla="*/ 6055769 h 6281670"/>
                <a:gd name="connsiteX239-13983" fmla="*/ 3972121 w 8613217"/>
                <a:gd name="connsiteY239-13984" fmla="*/ 5988468 h 6281670"/>
                <a:gd name="connsiteX240-13985" fmla="*/ 3994331 w 8613217"/>
                <a:gd name="connsiteY240-13986" fmla="*/ 5968277 h 6281670"/>
                <a:gd name="connsiteX241-13987" fmla="*/ 4005099 w 8613217"/>
                <a:gd name="connsiteY241-13988" fmla="*/ 5995198 h 6281670"/>
                <a:gd name="connsiteX242-13989" fmla="*/ 4071054 w 8613217"/>
                <a:gd name="connsiteY242-13990" fmla="*/ 6040290 h 6281670"/>
                <a:gd name="connsiteX243-13991" fmla="*/ 4100667 w 8613217"/>
                <a:gd name="connsiteY243-13992" fmla="*/ 6026829 h 6281670"/>
                <a:gd name="connsiteX244-13993" fmla="*/ 4110089 w 8613217"/>
                <a:gd name="connsiteY244-13994" fmla="*/ 5993179 h 6281670"/>
                <a:gd name="connsiteX245-13995" fmla="*/ 4124895 w 8613217"/>
                <a:gd name="connsiteY245-13996" fmla="*/ 6032214 h 6281670"/>
                <a:gd name="connsiteX246-13997" fmla="*/ 4117492 w 8613217"/>
                <a:gd name="connsiteY246-13998" fmla="*/ 6106918 h 6281670"/>
                <a:gd name="connsiteX247-13999" fmla="*/ 4080476 w 8613217"/>
                <a:gd name="connsiteY247-14000" fmla="*/ 6141242 h 6281670"/>
                <a:gd name="connsiteX248-14001" fmla="*/ 4176717 w 8613217"/>
                <a:gd name="connsiteY248-14002" fmla="*/ 6189025 h 6281670"/>
                <a:gd name="connsiteX249-14003" fmla="*/ 4170660 w 8613217"/>
                <a:gd name="connsiteY249-14004" fmla="*/ 6271133 h 6281670"/>
                <a:gd name="connsiteX250-14005" fmla="*/ 4195562 w 8613217"/>
                <a:gd name="connsiteY250-14006" fmla="*/ 6277863 h 6281670"/>
                <a:gd name="connsiteX251-14007" fmla="*/ 4261517 w 8613217"/>
                <a:gd name="connsiteY251-14008" fmla="*/ 6267768 h 6281670"/>
                <a:gd name="connsiteX252-14009" fmla="*/ 4289784 w 8613217"/>
                <a:gd name="connsiteY252-14010" fmla="*/ 6247578 h 6281670"/>
                <a:gd name="connsiteX253-14011" fmla="*/ 4295840 w 8613217"/>
                <a:gd name="connsiteY253-14012" fmla="*/ 6204505 h 6281670"/>
                <a:gd name="connsiteX254-14013" fmla="*/ 4305936 w 8613217"/>
                <a:gd name="connsiteY254-14014" fmla="*/ 6182969 h 6281670"/>
                <a:gd name="connsiteX255-14015" fmla="*/ 4324107 w 8613217"/>
                <a:gd name="connsiteY255-14016" fmla="*/ 6199794 h 6281670"/>
                <a:gd name="connsiteX256-14017" fmla="*/ 4336894 w 8613217"/>
                <a:gd name="connsiteY256-14018" fmla="*/ 6230752 h 6281670"/>
                <a:gd name="connsiteX257-14019" fmla="*/ 4342951 w 8613217"/>
                <a:gd name="connsiteY257-14020" fmla="*/ 6226714 h 6281670"/>
                <a:gd name="connsiteX258-14021" fmla="*/ 4369872 w 8613217"/>
                <a:gd name="connsiteY258-14022" fmla="*/ 6185660 h 6281670"/>
                <a:gd name="connsiteX259-14023" fmla="*/ 4382659 w 8613217"/>
                <a:gd name="connsiteY259-14024" fmla="*/ 6234791 h 6281670"/>
                <a:gd name="connsiteX260-14025" fmla="*/ 4406888 w 8613217"/>
                <a:gd name="connsiteY260-14026" fmla="*/ 6265749 h 6281670"/>
                <a:gd name="connsiteX261-14027" fmla="*/ 4484284 w 8613217"/>
                <a:gd name="connsiteY261-14028" fmla="*/ 6275171 h 6281670"/>
                <a:gd name="connsiteX262-14029" fmla="*/ 4499090 w 8613217"/>
                <a:gd name="connsiteY262-14030" fmla="*/ 6272479 h 6281670"/>
                <a:gd name="connsiteX263-14031" fmla="*/ 4512551 w 8613217"/>
                <a:gd name="connsiteY263-14032" fmla="*/ 6181622 h 6281670"/>
                <a:gd name="connsiteX264-14033" fmla="*/ 4572449 w 8613217"/>
                <a:gd name="connsiteY264-14034" fmla="*/ 6153356 h 6281670"/>
                <a:gd name="connsiteX265-14035" fmla="*/ 4575814 w 8613217"/>
                <a:gd name="connsiteY265-14036" fmla="*/ 6127781 h 6281670"/>
                <a:gd name="connsiteX266-14037" fmla="*/ 4538125 w 8613217"/>
                <a:gd name="connsiteY266-14038" fmla="*/ 6076633 h 6281670"/>
                <a:gd name="connsiteX267-14039" fmla="*/ 4536779 w 8613217"/>
                <a:gd name="connsiteY267-14040" fmla="*/ 6042309 h 6281670"/>
                <a:gd name="connsiteX268-14041" fmla="*/ 4573122 w 8613217"/>
                <a:gd name="connsiteY268-14042" fmla="*/ 6032214 h 6281670"/>
                <a:gd name="connsiteX269-14043" fmla="*/ 4637731 w 8613217"/>
                <a:gd name="connsiteY269-14044" fmla="*/ 6051058 h 6281670"/>
                <a:gd name="connsiteX270-14045" fmla="*/ 4665997 w 8613217"/>
                <a:gd name="connsiteY270-14046" fmla="*/ 6029522 h 6281670"/>
                <a:gd name="connsiteX271-14047" fmla="*/ 4665997 w 8613217"/>
                <a:gd name="connsiteY271-14048" fmla="*/ 5985776 h 6281670"/>
                <a:gd name="connsiteX272-14049" fmla="*/ 4681477 w 8613217"/>
                <a:gd name="connsiteY272-14050" fmla="*/ 5966931 h 6281670"/>
                <a:gd name="connsiteX273-14051" fmla="*/ 4701667 w 8613217"/>
                <a:gd name="connsiteY273-14052" fmla="*/ 5981065 h 6281670"/>
                <a:gd name="connsiteX274-14053" fmla="*/ 4724550 w 8613217"/>
                <a:gd name="connsiteY274-14054" fmla="*/ 6054423 h 6281670"/>
                <a:gd name="connsiteX275-14055" fmla="*/ 4743394 w 8613217"/>
                <a:gd name="connsiteY275-14056" fmla="*/ 6073268 h 6281670"/>
                <a:gd name="connsiteX276-14057" fmla="*/ 4752143 w 8613217"/>
                <a:gd name="connsiteY276-14058" fmla="*/ 6050385 h 6281670"/>
                <a:gd name="connsiteX277-14059" fmla="*/ 4752143 w 8613217"/>
                <a:gd name="connsiteY277-14060" fmla="*/ 5996544 h 6281670"/>
                <a:gd name="connsiteX278-14061" fmla="*/ 4800600 w 8613217"/>
                <a:gd name="connsiteY278-14062" fmla="*/ 6046347 h 6281670"/>
                <a:gd name="connsiteX279-14063" fmla="*/ 4859825 w 8613217"/>
                <a:gd name="connsiteY279-14064" fmla="*/ 6088747 h 6281670"/>
                <a:gd name="connsiteX280-14065" fmla="*/ 4932511 w 8613217"/>
                <a:gd name="connsiteY280-14066" fmla="*/ 6036252 h 6281670"/>
                <a:gd name="connsiteX281-14067" fmla="*/ 4919050 w 8613217"/>
                <a:gd name="connsiteY281-14068" fmla="*/ 5940011 h 6281670"/>
                <a:gd name="connsiteX282-14069" fmla="*/ 4830213 w 8613217"/>
                <a:gd name="connsiteY282-14070" fmla="*/ 5933281 h 6281670"/>
                <a:gd name="connsiteX283-14071" fmla="*/ 4779064 w 8613217"/>
                <a:gd name="connsiteY283-14072" fmla="*/ 5876074 h 6281670"/>
                <a:gd name="connsiteX284-14073" fmla="*/ 4778391 w 8613217"/>
                <a:gd name="connsiteY284-14074" fmla="*/ 5829637 h 6281670"/>
                <a:gd name="connsiteX285-14075" fmla="*/ 5091342 w 8613217"/>
                <a:gd name="connsiteY285-14076" fmla="*/ 5236712 h 6281670"/>
                <a:gd name="connsiteX286-14077" fmla="*/ 5116243 w 8613217"/>
                <a:gd name="connsiteY286-14078" fmla="*/ 5202389 h 6281670"/>
                <a:gd name="connsiteX287-14079" fmla="*/ 5269690 w 8613217"/>
                <a:gd name="connsiteY287-14080" fmla="*/ 5086631 h 6281670"/>
                <a:gd name="connsiteX288-14081" fmla="*/ 5744837 w 8613217"/>
                <a:gd name="connsiteY288-14082" fmla="*/ 4795889 h 6281670"/>
                <a:gd name="connsiteX289-14083" fmla="*/ 5814830 w 8613217"/>
                <a:gd name="connsiteY289-14084" fmla="*/ 4775699 h 6281670"/>
                <a:gd name="connsiteX290-14085" fmla="*/ 6103553 w 8613217"/>
                <a:gd name="connsiteY290-14086" fmla="*/ 4765603 h 6281670"/>
                <a:gd name="connsiteX291-14087" fmla="*/ 7086824 w 8613217"/>
                <a:gd name="connsiteY291-14088" fmla="*/ 4811369 h 6281670"/>
                <a:gd name="connsiteX292-14089" fmla="*/ 7489959 w 8613217"/>
                <a:gd name="connsiteY292-14090" fmla="*/ 4805311 h 6281670"/>
                <a:gd name="connsiteX293-14091" fmla="*/ 7516880 w 8613217"/>
                <a:gd name="connsiteY293-14092" fmla="*/ 4801946 h 6281670"/>
                <a:gd name="connsiteX294-14093" fmla="*/ 7536397 w 8613217"/>
                <a:gd name="connsiteY294-14094" fmla="*/ 4800600 h 6281670"/>
                <a:gd name="connsiteX295-14095" fmla="*/ 7619850 w 8613217"/>
                <a:gd name="connsiteY295-14096" fmla="*/ 4791178 h 6281670"/>
                <a:gd name="connsiteX296-14097" fmla="*/ 7661577 w 8613217"/>
                <a:gd name="connsiteY296-14098" fmla="*/ 4813388 h 6281670"/>
                <a:gd name="connsiteX297-14099" fmla="*/ 7920014 w 8613217"/>
                <a:gd name="connsiteY297-14100" fmla="*/ 5004523 h 6281670"/>
                <a:gd name="connsiteX298-14101" fmla="*/ 8354780 w 8613217"/>
                <a:gd name="connsiteY298-14102" fmla="*/ 4830886 h 6281670"/>
                <a:gd name="connsiteX299-14103" fmla="*/ 8579567 w 8613217"/>
                <a:gd name="connsiteY299-14104" fmla="*/ 4409580 h 6281670"/>
                <a:gd name="connsiteX300-14105" fmla="*/ 8613217 w 8613217"/>
                <a:gd name="connsiteY300-14106" fmla="*/ 4250076 h 6281670"/>
                <a:gd name="connsiteX301-14107" fmla="*/ 8613217 w 8613217"/>
                <a:gd name="connsiteY301-14108" fmla="*/ 4196235 h 6281670"/>
                <a:gd name="connsiteX302-14109" fmla="*/ 8420062 w 8613217"/>
                <a:gd name="connsiteY302-14110" fmla="*/ 4211041 h 6281670"/>
                <a:gd name="connsiteX303-14111" fmla="*/ 4571776 w 8613217"/>
                <a:gd name="connsiteY303-14112" fmla="*/ 915970 h 6281670"/>
                <a:gd name="connsiteX304-14113" fmla="*/ 4583890 w 8613217"/>
                <a:gd name="connsiteY304-14114" fmla="*/ 888377 h 6281670"/>
                <a:gd name="connsiteX305-14115" fmla="*/ 4571776 w 8613217"/>
                <a:gd name="connsiteY305-14116" fmla="*/ 915970 h 6281670"/>
                <a:gd name="connsiteX306-14117" fmla="*/ 2362948 w 8613217"/>
                <a:gd name="connsiteY306-14118" fmla="*/ 965100 h 6281670"/>
                <a:gd name="connsiteX307-14119" fmla="*/ 2363621 w 8613217"/>
                <a:gd name="connsiteY307-14120" fmla="*/ 962408 h 6281670"/>
                <a:gd name="connsiteX308-14121" fmla="*/ 2368332 w 8613217"/>
                <a:gd name="connsiteY308-14122" fmla="*/ 967119 h 6281670"/>
                <a:gd name="connsiteX309-14123" fmla="*/ 2362948 w 8613217"/>
                <a:gd name="connsiteY309-14124" fmla="*/ 965100 h 6281670"/>
                <a:gd name="connsiteX310-14125" fmla="*/ 2435633 w 8613217"/>
                <a:gd name="connsiteY310-14126" fmla="*/ 1055284 h 6281670"/>
                <a:gd name="connsiteX311-14127" fmla="*/ 2426211 w 8613217"/>
                <a:gd name="connsiteY311-14128" fmla="*/ 1053265 h 6281670"/>
                <a:gd name="connsiteX312-14129" fmla="*/ 2370351 w 8613217"/>
                <a:gd name="connsiteY312-14130" fmla="*/ 968465 h 6281670"/>
                <a:gd name="connsiteX313-14131" fmla="*/ 2432268 w 8613217"/>
                <a:gd name="connsiteY313-14132" fmla="*/ 1045862 h 6281670"/>
                <a:gd name="connsiteX314-14133" fmla="*/ 2435633 w 8613217"/>
                <a:gd name="connsiteY314-14134" fmla="*/ 1055284 h 6281670"/>
                <a:gd name="connsiteX315-14135" fmla="*/ 695895 w 8613217"/>
                <a:gd name="connsiteY315-14136" fmla="*/ 1016922 h 6281670"/>
                <a:gd name="connsiteX316-14137" fmla="*/ 692530 w 8613217"/>
                <a:gd name="connsiteY316-14138" fmla="*/ 1005481 h 6281670"/>
                <a:gd name="connsiteX317-14139" fmla="*/ 695895 w 8613217"/>
                <a:gd name="connsiteY317-14140" fmla="*/ 1016922 h 6281670"/>
                <a:gd name="connsiteX318-14141" fmla="*/ 4511205 w 8613217"/>
                <a:gd name="connsiteY318-14142" fmla="*/ 6014042 h 6281670"/>
                <a:gd name="connsiteX319-14143" fmla="*/ 4537452 w 8613217"/>
                <a:gd name="connsiteY319-14144" fmla="*/ 5944049 h 6281670"/>
                <a:gd name="connsiteX320-14145" fmla="*/ 4511205 w 8613217"/>
                <a:gd name="connsiteY320-14146" fmla="*/ 6014042 h 6281670"/>
                <a:gd name="connsiteX321-14147" fmla="*/ 4750797 w 8613217"/>
                <a:gd name="connsiteY321-14148" fmla="*/ 5917128 h 6281670"/>
                <a:gd name="connsiteX322-14149" fmla="*/ 4741375 w 8613217"/>
                <a:gd name="connsiteY322-14150" fmla="*/ 5939338 h 6281670"/>
                <a:gd name="connsiteX323-14151" fmla="*/ 4732626 w 8613217"/>
                <a:gd name="connsiteY323-14152" fmla="*/ 5935300 h 6281670"/>
                <a:gd name="connsiteX324-14153" fmla="*/ 4727915 w 8613217"/>
                <a:gd name="connsiteY324-14154" fmla="*/ 5907706 h 6281670"/>
                <a:gd name="connsiteX325-14155" fmla="*/ 4750797 w 8613217"/>
                <a:gd name="connsiteY325-14156" fmla="*/ 5875402 h 6281670"/>
                <a:gd name="connsiteX326-14157" fmla="*/ 4750797 w 8613217"/>
                <a:gd name="connsiteY326-14158" fmla="*/ 5917128 h 6281670"/>
                <a:gd name="connsiteX327-14159" fmla="*/ 4875978 w 8613217"/>
                <a:gd name="connsiteY327-14160" fmla="*/ 5457461 h 6281670"/>
                <a:gd name="connsiteX328-14161" fmla="*/ 4616868 w 8613217"/>
                <a:gd name="connsiteY328-14162" fmla="*/ 5877421 h 6281670"/>
                <a:gd name="connsiteX329-14163" fmla="*/ 4562354 w 8613217"/>
                <a:gd name="connsiteY329-14164" fmla="*/ 5884824 h 6281670"/>
                <a:gd name="connsiteX330-14165" fmla="*/ 4880015 w 8613217"/>
                <a:gd name="connsiteY330-14166" fmla="*/ 5419772 h 6281670"/>
                <a:gd name="connsiteX331-14167" fmla="*/ 4875978 w 8613217"/>
                <a:gd name="connsiteY331-14168" fmla="*/ 5457461 h 6281670"/>
                <a:gd name="connsiteX332-14169" fmla="*/ 5020675 w 8613217"/>
                <a:gd name="connsiteY332-14170" fmla="*/ 5141145 h 6281670"/>
                <a:gd name="connsiteX333-14171" fmla="*/ 4989717 w 8613217"/>
                <a:gd name="connsiteY333-14172" fmla="*/ 5179506 h 6281670"/>
                <a:gd name="connsiteX334-14173" fmla="*/ 4445922 w 8613217"/>
                <a:gd name="connsiteY334-14174" fmla="*/ 5878767 h 6281670"/>
                <a:gd name="connsiteX335-14175" fmla="*/ 4415637 w 8613217"/>
                <a:gd name="connsiteY335-14176" fmla="*/ 5953471 h 6281670"/>
                <a:gd name="connsiteX336-14177" fmla="*/ 4357085 w 8613217"/>
                <a:gd name="connsiteY336-14178" fmla="*/ 6075286 h 6281670"/>
                <a:gd name="connsiteX337-14179" fmla="*/ 4338240 w 8613217"/>
                <a:gd name="connsiteY337-14180" fmla="*/ 6125762 h 6281670"/>
                <a:gd name="connsiteX338-14181" fmla="*/ 4322761 w 8613217"/>
                <a:gd name="connsiteY338-14182" fmla="*/ 6080671 h 6281670"/>
                <a:gd name="connsiteX339-14183" fmla="*/ 4306609 w 8613217"/>
                <a:gd name="connsiteY339-14184" fmla="*/ 6061826 h 6281670"/>
                <a:gd name="connsiteX340-14185" fmla="*/ 4295168 w 8613217"/>
                <a:gd name="connsiteY340-14186" fmla="*/ 6082689 h 6281670"/>
                <a:gd name="connsiteX341-14187" fmla="*/ 4292475 w 8613217"/>
                <a:gd name="connsiteY341-14188" fmla="*/ 6112302 h 6281670"/>
                <a:gd name="connsiteX342-14189" fmla="*/ 4277669 w 8613217"/>
                <a:gd name="connsiteY342-14190" fmla="*/ 6097496 h 6281670"/>
                <a:gd name="connsiteX343-14191" fmla="*/ 4183447 w 8613217"/>
                <a:gd name="connsiteY343-14192" fmla="*/ 5282478 h 6281670"/>
                <a:gd name="connsiteX344-14193" fmla="*/ 4412945 w 8613217"/>
                <a:gd name="connsiteY344-14194" fmla="*/ 4743394 h 6281670"/>
                <a:gd name="connsiteX345-14195" fmla="*/ 5036828 w 8613217"/>
                <a:gd name="connsiteY345-14196" fmla="*/ 3935106 h 6281670"/>
                <a:gd name="connsiteX346-14197" fmla="*/ 5054999 w 8613217"/>
                <a:gd name="connsiteY346-14198" fmla="*/ 3966064 h 6281670"/>
                <a:gd name="connsiteX347-14199" fmla="*/ 5020675 w 8613217"/>
                <a:gd name="connsiteY347-14200" fmla="*/ 5141145 h 6281670"/>
                <a:gd name="connsiteX0-14201" fmla="*/ 8420062 w 8613217"/>
                <a:gd name="connsiteY0-14202" fmla="*/ 4211041 h 6281670"/>
                <a:gd name="connsiteX1-14203" fmla="*/ 7990681 w 8613217"/>
                <a:gd name="connsiteY1-14204" fmla="*/ 4231232 h 6281670"/>
                <a:gd name="connsiteX2-14205" fmla="*/ 7630619 w 8613217"/>
                <a:gd name="connsiteY2-14206" fmla="*/ 4614849 h 6281670"/>
                <a:gd name="connsiteX3-14207" fmla="*/ 7659558 w 8613217"/>
                <a:gd name="connsiteY3-14208" fmla="*/ 4643788 h 6281670"/>
                <a:gd name="connsiteX4-14209" fmla="*/ 7859443 w 8613217"/>
                <a:gd name="connsiteY4-14210" fmla="*/ 4617541 h 6281670"/>
                <a:gd name="connsiteX5-14211" fmla="*/ 8222196 w 8613217"/>
                <a:gd name="connsiteY5-14212" fmla="*/ 4498418 h 6281670"/>
                <a:gd name="connsiteX6-14213" fmla="*/ 8236330 w 8613217"/>
                <a:gd name="connsiteY6-14214" fmla="*/ 4496398 h 6281670"/>
                <a:gd name="connsiteX7-14215" fmla="*/ 8228254 w 8613217"/>
                <a:gd name="connsiteY7-14216" fmla="*/ 4504475 h 6281670"/>
                <a:gd name="connsiteX8-14217" fmla="*/ 7670326 w 8613217"/>
                <a:gd name="connsiteY8-14218" fmla="*/ 4709743 h 6281670"/>
                <a:gd name="connsiteX9-14219" fmla="*/ 7436791 w 8613217"/>
                <a:gd name="connsiteY9-14220" fmla="*/ 4735318 h 6281670"/>
                <a:gd name="connsiteX10-14221" fmla="*/ 6759067 w 8613217"/>
                <a:gd name="connsiteY10-14222" fmla="*/ 4696956 h 6281670"/>
                <a:gd name="connsiteX11-14223" fmla="*/ 6037597 w 8613217"/>
                <a:gd name="connsiteY11-14224" fmla="*/ 4656576 h 6281670"/>
                <a:gd name="connsiteX12-14225" fmla="*/ 6023464 w 8613217"/>
                <a:gd name="connsiteY12-14226" fmla="*/ 4649172 h 6281670"/>
                <a:gd name="connsiteX13-14227" fmla="*/ 6361317 w 8613217"/>
                <a:gd name="connsiteY13-14228" fmla="*/ 4472170 h 6281670"/>
                <a:gd name="connsiteX14-14229" fmla="*/ 6783296 w 8613217"/>
                <a:gd name="connsiteY14-14230" fmla="*/ 4236616 h 6281670"/>
                <a:gd name="connsiteX15-14231" fmla="*/ 7066634 w 8613217"/>
                <a:gd name="connsiteY15-14232" fmla="*/ 4052210 h 6281670"/>
                <a:gd name="connsiteX16-14233" fmla="*/ 7151433 w 8613217"/>
                <a:gd name="connsiteY16-14234" fmla="*/ 4042115 h 6281670"/>
                <a:gd name="connsiteX17-14235" fmla="*/ 7304208 w 8613217"/>
                <a:gd name="connsiteY17-14236" fmla="*/ 4071727 h 6281670"/>
                <a:gd name="connsiteX18-14237" fmla="*/ 7625235 w 8613217"/>
                <a:gd name="connsiteY18-14238" fmla="*/ 3948566 h 6281670"/>
                <a:gd name="connsiteX19-14239" fmla="*/ 8172394 w 8613217"/>
                <a:gd name="connsiteY19-14240" fmla="*/ 2496877 h 6281670"/>
                <a:gd name="connsiteX20-14241" fmla="*/ 7882325 w 8613217"/>
                <a:gd name="connsiteY20-14242" fmla="*/ 1811077 h 6281670"/>
                <a:gd name="connsiteX21-14243" fmla="*/ 7854059 w 8613217"/>
                <a:gd name="connsiteY21-14244" fmla="*/ 1889820 h 6281670"/>
                <a:gd name="connsiteX22-14245" fmla="*/ 7732917 w 8613217"/>
                <a:gd name="connsiteY22-14246" fmla="*/ 2389195 h 6281670"/>
                <a:gd name="connsiteX23-14247" fmla="*/ 7607736 w 8613217"/>
                <a:gd name="connsiteY23-14248" fmla="*/ 2746565 h 6281670"/>
                <a:gd name="connsiteX24-14249" fmla="*/ 7178354 w 8613217"/>
                <a:gd name="connsiteY24-14250" fmla="*/ 3424962 h 6281670"/>
                <a:gd name="connsiteX25-14251" fmla="*/ 7050481 w 8613217"/>
                <a:gd name="connsiteY25-14252" fmla="*/ 3653113 h 6281670"/>
                <a:gd name="connsiteX26-14253" fmla="*/ 7022888 w 8613217"/>
                <a:gd name="connsiteY26-14254" fmla="*/ 3873861 h 6281670"/>
                <a:gd name="connsiteX27-14255" fmla="*/ 7057884 w 8613217"/>
                <a:gd name="connsiteY27-14256" fmla="*/ 3889341 h 6281670"/>
                <a:gd name="connsiteX28-14257" fmla="*/ 7311611 w 8613217"/>
                <a:gd name="connsiteY28-14258" fmla="*/ 3701570 h 6281670"/>
                <a:gd name="connsiteX29-14259" fmla="*/ 7883672 w 8613217"/>
                <a:gd name="connsiteY29-14260" fmla="*/ 2875784 h 6281670"/>
                <a:gd name="connsiteX30-14261" fmla="*/ 7909246 w 8613217"/>
                <a:gd name="connsiteY30-14262" fmla="*/ 2790311 h 6281670"/>
                <a:gd name="connsiteX31-14263" fmla="*/ 7835888 w 8613217"/>
                <a:gd name="connsiteY31-14264" fmla="*/ 3051440 h 6281670"/>
                <a:gd name="connsiteX32-14265" fmla="*/ 7279306 w 8613217"/>
                <a:gd name="connsiteY32-14266" fmla="*/ 3802522 h 6281670"/>
                <a:gd name="connsiteX33-14267" fmla="*/ 6992603 w 8613217"/>
                <a:gd name="connsiteY33-14268" fmla="*/ 4017213 h 6281670"/>
                <a:gd name="connsiteX34-14269" fmla="*/ 6713302 w 8613217"/>
                <a:gd name="connsiteY34-14270" fmla="*/ 4190851 h 6281670"/>
                <a:gd name="connsiteX35-14271" fmla="*/ 6627830 w 8613217"/>
                <a:gd name="connsiteY35-14272" fmla="*/ 4239308 h 6281670"/>
                <a:gd name="connsiteX36-14273" fmla="*/ 6605620 w 8613217"/>
                <a:gd name="connsiteY36-14274" fmla="*/ 4251422 h 6281670"/>
                <a:gd name="connsiteX37-14275" fmla="*/ 6226714 w 8613217"/>
                <a:gd name="connsiteY37-14276" fmla="*/ 4447268 h 6281670"/>
                <a:gd name="connsiteX38-14277" fmla="*/ 5314782 w 8613217"/>
                <a:gd name="connsiteY38-14278" fmla="*/ 4943279 h 6281670"/>
                <a:gd name="connsiteX39-14279" fmla="*/ 5158643 w 8613217"/>
                <a:gd name="connsiteY39-14280" fmla="*/ 5046250 h 6281670"/>
                <a:gd name="connsiteX40-14281" fmla="*/ 5162681 w 8613217"/>
                <a:gd name="connsiteY40-14282" fmla="*/ 5025387 h 6281670"/>
                <a:gd name="connsiteX41-14283" fmla="*/ 5227290 w 8613217"/>
                <a:gd name="connsiteY41-14284" fmla="*/ 4323434 h 6281670"/>
                <a:gd name="connsiteX42-14285" fmla="*/ 5106148 w 8613217"/>
                <a:gd name="connsiteY42-14286" fmla="*/ 3860401 h 6281670"/>
                <a:gd name="connsiteX43-14287" fmla="*/ 5139799 w 8613217"/>
                <a:gd name="connsiteY43-14288" fmla="*/ 3818675 h 6281670"/>
                <a:gd name="connsiteX44-14289" fmla="*/ 5695034 w 8613217"/>
                <a:gd name="connsiteY44-14290" fmla="*/ 3194119 h 6281670"/>
                <a:gd name="connsiteX45-14291" fmla="*/ 5830983 w 8613217"/>
                <a:gd name="connsiteY45-14292" fmla="*/ 3023174 h 6281670"/>
                <a:gd name="connsiteX46-14293" fmla="*/ 5873382 w 8613217"/>
                <a:gd name="connsiteY46-14294" fmla="*/ 3008367 h 6281670"/>
                <a:gd name="connsiteX47-14295" fmla="*/ 5983083 w 8613217"/>
                <a:gd name="connsiteY47-14296" fmla="*/ 3009040 h 6281670"/>
                <a:gd name="connsiteX48-14297" fmla="*/ 6257000 w 8613217"/>
                <a:gd name="connsiteY48-14298" fmla="*/ 2840787 h 6281670"/>
                <a:gd name="connsiteX49-14299" fmla="*/ 6605620 w 8613217"/>
                <a:gd name="connsiteY49-14300" fmla="*/ 2172485 h 6281670"/>
                <a:gd name="connsiteX50-14301" fmla="*/ 6623118 w 8613217"/>
                <a:gd name="connsiteY50-14302" fmla="*/ 1339969 h 6281670"/>
                <a:gd name="connsiteX51-14303" fmla="*/ 6528224 w 8613217"/>
                <a:gd name="connsiteY51-14304" fmla="*/ 660899 h 6281670"/>
                <a:gd name="connsiteX52-14305" fmla="*/ 6514091 w 8613217"/>
                <a:gd name="connsiteY52-14306" fmla="*/ 520239 h 6281670"/>
                <a:gd name="connsiteX53-14307" fmla="*/ 6493900 w 8613217"/>
                <a:gd name="connsiteY53-14308" fmla="*/ 546486 h 6281670"/>
                <a:gd name="connsiteX54-14309" fmla="*/ 6244212 w 8613217"/>
                <a:gd name="connsiteY54-14310" fmla="*/ 975869 h 6281670"/>
                <a:gd name="connsiteX55-14311" fmla="*/ 5935300 w 8613217"/>
                <a:gd name="connsiteY55-14312" fmla="*/ 1788868 h 6281670"/>
                <a:gd name="connsiteX56-14313" fmla="*/ 5707148 w 8613217"/>
                <a:gd name="connsiteY56-14314" fmla="*/ 2531874 h 6281670"/>
                <a:gd name="connsiteX57-14315" fmla="*/ 5679555 w 8613217"/>
                <a:gd name="connsiteY57-14316" fmla="*/ 2738489 h 6281670"/>
                <a:gd name="connsiteX58-14317" fmla="*/ 5734069 w 8613217"/>
                <a:gd name="connsiteY58-14318" fmla="*/ 2914818 h 6281670"/>
                <a:gd name="connsiteX59-14319" fmla="*/ 5963566 w 8613217"/>
                <a:gd name="connsiteY59-14320" fmla="*/ 2599175 h 6281670"/>
                <a:gd name="connsiteX60-14321" fmla="*/ 6141914 w 8613217"/>
                <a:gd name="connsiteY60-14322" fmla="*/ 2254593 h 6281670"/>
                <a:gd name="connsiteX61-14323" fmla="*/ 6262384 w 8613217"/>
                <a:gd name="connsiteY61-14324" fmla="*/ 1884436 h 6281670"/>
                <a:gd name="connsiteX62-14325" fmla="*/ 6343145 w 8613217"/>
                <a:gd name="connsiteY62-14326" fmla="*/ 1508222 h 6281670"/>
                <a:gd name="connsiteX63-14327" fmla="*/ 6310167 w 8613217"/>
                <a:gd name="connsiteY63-14328" fmla="*/ 1747814 h 6281670"/>
                <a:gd name="connsiteX64-14329" fmla="*/ 6045001 w 8613217"/>
                <a:gd name="connsiteY64-14330" fmla="*/ 2568890 h 6281670"/>
                <a:gd name="connsiteX65-14331" fmla="*/ 5560432 w 8613217"/>
                <a:gd name="connsiteY65-14332" fmla="*/ 3235173 h 6281670"/>
                <a:gd name="connsiteX66-14333" fmla="*/ 5096726 w 8613217"/>
                <a:gd name="connsiteY66-14334" fmla="*/ 3741278 h 6281670"/>
                <a:gd name="connsiteX67-14335" fmla="*/ 5067113 w 8613217"/>
                <a:gd name="connsiteY67-14336" fmla="*/ 3767525 h 6281670"/>
                <a:gd name="connsiteX68-14337" fmla="*/ 4911647 w 8613217"/>
                <a:gd name="connsiteY68-14338" fmla="*/ 3459959 h 6281670"/>
                <a:gd name="connsiteX69-14339" fmla="*/ 4890784 w 8613217"/>
                <a:gd name="connsiteY69-14340" fmla="*/ 3404099 h 6281670"/>
                <a:gd name="connsiteX70-14341" fmla="*/ 4952701 w 8613217"/>
                <a:gd name="connsiteY70-14342" fmla="*/ 2717626 h 6281670"/>
                <a:gd name="connsiteX71-14343" fmla="*/ 5173449 w 8613217"/>
                <a:gd name="connsiteY71-14344" fmla="*/ 2368332 h 6281670"/>
                <a:gd name="connsiteX72-14345" fmla="*/ 5481689 w 8613217"/>
                <a:gd name="connsiteY72-14346" fmla="*/ 1759928 h 6281670"/>
                <a:gd name="connsiteX73-14347" fmla="*/ 5514667 w 8613217"/>
                <a:gd name="connsiteY73-14348" fmla="*/ 1741757 h 6281670"/>
                <a:gd name="connsiteX74-14349" fmla="*/ 5803389 w 8613217"/>
                <a:gd name="connsiteY74-14350" fmla="*/ 1570812 h 6281670"/>
                <a:gd name="connsiteX75-14351" fmla="*/ 5822907 w 8613217"/>
                <a:gd name="connsiteY75-14352" fmla="*/ 1095665 h 6281670"/>
                <a:gd name="connsiteX76-14353" fmla="*/ 5540241 w 8613217"/>
                <a:gd name="connsiteY76-14354" fmla="*/ 601000 h 6281670"/>
                <a:gd name="connsiteX77-14355" fmla="*/ 5514667 w 8613217"/>
                <a:gd name="connsiteY77-14356" fmla="*/ 600327 h 6281670"/>
                <a:gd name="connsiteX78-14357" fmla="*/ 5421791 w 8613217"/>
                <a:gd name="connsiteY78-14358" fmla="*/ 697914 h 6281670"/>
                <a:gd name="connsiteX79-14359" fmla="*/ 5124319 w 8613217"/>
                <a:gd name="connsiteY79-14360" fmla="*/ 1196617 h 6281670"/>
                <a:gd name="connsiteX80-14361" fmla="*/ 5316801 w 8613217"/>
                <a:gd name="connsiteY80-14362" fmla="*/ 1686570 h 6281670"/>
                <a:gd name="connsiteX81-14363" fmla="*/ 5361220 w 8613217"/>
                <a:gd name="connsiteY81-14364" fmla="*/ 1669072 h 6281670"/>
                <a:gd name="connsiteX82-14365" fmla="*/ 5461499 w 8613217"/>
                <a:gd name="connsiteY82-14366" fmla="*/ 1248439 h 6281670"/>
                <a:gd name="connsiteX83-14367" fmla="*/ 5491784 w 8613217"/>
                <a:gd name="connsiteY83-14368" fmla="*/ 1043170 h 6281670"/>
                <a:gd name="connsiteX84-14369" fmla="*/ 5497841 w 8613217"/>
                <a:gd name="connsiteY84-14370" fmla="*/ 1081532 h 6281670"/>
                <a:gd name="connsiteX85-14371" fmla="*/ 5481016 w 8613217"/>
                <a:gd name="connsiteY85-14372" fmla="*/ 1353429 h 6281670"/>
                <a:gd name="connsiteX86-14373" fmla="*/ 5415734 w 8613217"/>
                <a:gd name="connsiteY86-14374" fmla="*/ 1727624 h 6281670"/>
                <a:gd name="connsiteX87-14375" fmla="*/ 5151240 w 8613217"/>
                <a:gd name="connsiteY87-14376" fmla="*/ 2245171 h 6281670"/>
                <a:gd name="connsiteX88-14377" fmla="*/ 4908282 w 8613217"/>
                <a:gd name="connsiteY88-14378" fmla="*/ 2596483 h 6281670"/>
                <a:gd name="connsiteX89-14379" fmla="*/ 4750124 w 8613217"/>
                <a:gd name="connsiteY89-14380" fmla="*/ 2989523 h 6281670"/>
                <a:gd name="connsiteX90-14381" fmla="*/ 4737337 w 8613217"/>
                <a:gd name="connsiteY90-14382" fmla="*/ 3162487 h 6281670"/>
                <a:gd name="connsiteX91-14383" fmla="*/ 4680804 w 8613217"/>
                <a:gd name="connsiteY91-14384" fmla="*/ 3076341 h 6281670"/>
                <a:gd name="connsiteX92-14385" fmla="*/ 4591293 w 8613217"/>
                <a:gd name="connsiteY92-14386" fmla="*/ 2915491 h 6281670"/>
                <a:gd name="connsiteX93-14387" fmla="*/ 4552259 w 8613217"/>
                <a:gd name="connsiteY93-14388" fmla="*/ 2838095 h 6281670"/>
                <a:gd name="connsiteX94-14389" fmla="*/ 4404869 w 8613217"/>
                <a:gd name="connsiteY94-14390" fmla="*/ 2499569 h 6281670"/>
                <a:gd name="connsiteX95-14391" fmla="*/ 4425059 w 8613217"/>
                <a:gd name="connsiteY95-14392" fmla="*/ 2408713 h 6281670"/>
                <a:gd name="connsiteX96-14393" fmla="*/ 4497071 w 8613217"/>
                <a:gd name="connsiteY96-14394" fmla="*/ 2304396 h 6281670"/>
                <a:gd name="connsiteX97-14395" fmla="*/ 4551585 w 8613217"/>
                <a:gd name="connsiteY97-14396" fmla="*/ 2152968 h 6281670"/>
                <a:gd name="connsiteX98-14397" fmla="*/ 4741375 w 8613217"/>
                <a:gd name="connsiteY98-14398" fmla="*/ 1413327 h 6281670"/>
                <a:gd name="connsiteX99-14399" fmla="*/ 4929146 w 8613217"/>
                <a:gd name="connsiteY99-14400" fmla="*/ 819730 h 6281670"/>
                <a:gd name="connsiteX100-14401" fmla="*/ 5233347 w 8613217"/>
                <a:gd name="connsiteY100-14402" fmla="*/ 28940 h 6281670"/>
                <a:gd name="connsiteX101-14403" fmla="*/ 5238058 w 8613217"/>
                <a:gd name="connsiteY101-14404" fmla="*/ 0 h 6281670"/>
                <a:gd name="connsiteX102-14405" fmla="*/ 4976929 w 8613217"/>
                <a:gd name="connsiteY102-14406" fmla="*/ 159504 h 6281670"/>
                <a:gd name="connsiteX103-14407" fmla="*/ 4204984 w 8613217"/>
                <a:gd name="connsiteY103-14408" fmla="*/ 890396 h 6281670"/>
                <a:gd name="connsiteX104-14409" fmla="*/ 3943182 w 8613217"/>
                <a:gd name="connsiteY104-14410" fmla="*/ 2139508 h 6281670"/>
                <a:gd name="connsiteX105-14411" fmla="*/ 4076438 w 8613217"/>
                <a:gd name="connsiteY105-14412" fmla="*/ 2389868 h 6281670"/>
                <a:gd name="connsiteX106-14413" fmla="*/ 4215079 w 8613217"/>
                <a:gd name="connsiteY106-14414" fmla="*/ 2474668 h 6281670"/>
                <a:gd name="connsiteX107-14415" fmla="*/ 4244018 w 8613217"/>
                <a:gd name="connsiteY107-14416" fmla="*/ 2445055 h 6281670"/>
                <a:gd name="connsiteX108-14417" fmla="*/ 4230558 w 8613217"/>
                <a:gd name="connsiteY108-14418" fmla="*/ 1718875 h 6281670"/>
                <a:gd name="connsiteX109-14419" fmla="*/ 4411599 w 8613217"/>
                <a:gd name="connsiteY109-14420" fmla="*/ 1186522 h 6281670"/>
                <a:gd name="connsiteX110-14421" fmla="*/ 4552259 w 8613217"/>
                <a:gd name="connsiteY110-14422" fmla="*/ 934815 h 6281670"/>
                <a:gd name="connsiteX111-14423" fmla="*/ 4572449 w 8613217"/>
                <a:gd name="connsiteY111-14424" fmla="*/ 920008 h 6281670"/>
                <a:gd name="connsiteX112-14425" fmla="*/ 4553604 w 8613217"/>
                <a:gd name="connsiteY112-14426" fmla="*/ 956351 h 6281670"/>
                <a:gd name="connsiteX113-14427" fmla="*/ 4390735 w 8613217"/>
                <a:gd name="connsiteY113-14428" fmla="*/ 1302280 h 6281670"/>
                <a:gd name="connsiteX114-14429" fmla="*/ 4340260 w 8613217"/>
                <a:gd name="connsiteY114-14430" fmla="*/ 2524471 h 6281670"/>
                <a:gd name="connsiteX115-14431" fmla="*/ 4501109 w 8613217"/>
                <a:gd name="connsiteY115-14432" fmla="*/ 2892609 h 6281670"/>
                <a:gd name="connsiteX116-14433" fmla="*/ 4692918 w 8613217"/>
                <a:gd name="connsiteY116-14434" fmla="*/ 3241230 h 6281670"/>
                <a:gd name="connsiteX117-14435" fmla="*/ 4992409 w 8613217"/>
                <a:gd name="connsiteY117-14436" fmla="*/ 3809925 h 6281670"/>
                <a:gd name="connsiteX118-14437" fmla="*/ 5000485 w 8613217"/>
                <a:gd name="connsiteY118-14438" fmla="*/ 3847614 h 6281670"/>
                <a:gd name="connsiteX119-14439" fmla="*/ 4993755 w 8613217"/>
                <a:gd name="connsiteY119-14440" fmla="*/ 3855017 h 6281670"/>
                <a:gd name="connsiteX120-14441" fmla="*/ 4993082 w 8613217"/>
                <a:gd name="connsiteY120-14442" fmla="*/ 3855690 h 6281670"/>
                <a:gd name="connsiteX121-14443" fmla="*/ 4982313 w 8613217"/>
                <a:gd name="connsiteY121-14444" fmla="*/ 3867131 h 6281670"/>
                <a:gd name="connsiteX122-14445" fmla="*/ 4626290 w 8613217"/>
                <a:gd name="connsiteY122-14446" fmla="*/ 4274977 h 6281670"/>
                <a:gd name="connsiteX123-14447" fmla="*/ 4180755 w 8613217"/>
                <a:gd name="connsiteY123-14448" fmla="*/ 4968853 h 6281670"/>
                <a:gd name="connsiteX124-14449" fmla="*/ 4071727 w 8613217"/>
                <a:gd name="connsiteY124-14450" fmla="*/ 5853192 h 6281670"/>
                <a:gd name="connsiteX125-14451" fmla="*/ 4040769 w 8613217"/>
                <a:gd name="connsiteY125-14452" fmla="*/ 5907706 h 6281670"/>
                <a:gd name="connsiteX126-14453" fmla="*/ 4005099 w 8613217"/>
                <a:gd name="connsiteY126-14454" fmla="*/ 5881459 h 6281670"/>
                <a:gd name="connsiteX127-14455" fmla="*/ 4007791 w 8613217"/>
                <a:gd name="connsiteY127-14456" fmla="*/ 5830983 h 6281670"/>
                <a:gd name="connsiteX128-14457" fmla="*/ 3990293 w 8613217"/>
                <a:gd name="connsiteY128-14458" fmla="*/ 5807427 h 6281670"/>
                <a:gd name="connsiteX129-14459" fmla="*/ 3964045 w 8613217"/>
                <a:gd name="connsiteY129-14460" fmla="*/ 5789256 h 6281670"/>
                <a:gd name="connsiteX130-14461" fmla="*/ 3941836 w 8613217"/>
                <a:gd name="connsiteY130-14462" fmla="*/ 5705129 h 6281670"/>
                <a:gd name="connsiteX131-14463" fmla="*/ 3908185 w 8613217"/>
                <a:gd name="connsiteY131-14464" fmla="*/ 5236040 h 6281670"/>
                <a:gd name="connsiteX132-14465" fmla="*/ 3918953 w 8613217"/>
                <a:gd name="connsiteY132-14466" fmla="*/ 4237288 h 6281670"/>
                <a:gd name="connsiteX133-14467" fmla="*/ 3786370 w 8613217"/>
                <a:gd name="connsiteY133-14468" fmla="*/ 3122779 h 6281670"/>
                <a:gd name="connsiteX134-14469" fmla="*/ 3570333 w 8613217"/>
                <a:gd name="connsiteY134-14470" fmla="*/ 2570236 h 6281670"/>
                <a:gd name="connsiteX135-14471" fmla="*/ 3531298 w 8613217"/>
                <a:gd name="connsiteY135-14472" fmla="*/ 2494185 h 6281670"/>
                <a:gd name="connsiteX136-14473" fmla="*/ 3525241 w 8613217"/>
                <a:gd name="connsiteY136-14474" fmla="*/ 2482071 h 6281670"/>
                <a:gd name="connsiteX137-14475" fmla="*/ 3410829 w 8613217"/>
                <a:gd name="connsiteY137-14476" fmla="*/ 2273437 h 6281670"/>
                <a:gd name="connsiteX138-14477" fmla="*/ 3411502 w 8613217"/>
                <a:gd name="connsiteY138-14478" fmla="*/ 2229018 h 6281670"/>
                <a:gd name="connsiteX139-14479" fmla="*/ 3451209 w 8613217"/>
                <a:gd name="connsiteY139-14480" fmla="*/ 2126720 h 6281670"/>
                <a:gd name="connsiteX140-14481" fmla="*/ 3431692 w 8613217"/>
                <a:gd name="connsiteY140-14482" fmla="*/ 1895877 h 6281670"/>
                <a:gd name="connsiteX141-14483" fmla="*/ 3186715 w 8613217"/>
                <a:gd name="connsiteY141-14484" fmla="*/ 1401886 h 6281670"/>
                <a:gd name="connsiteX142-14485" fmla="*/ 2531874 w 8613217"/>
                <a:gd name="connsiteY142-14486" fmla="*/ 701952 h 6281670"/>
                <a:gd name="connsiteX143-14487" fmla="*/ 1731662 w 8613217"/>
                <a:gd name="connsiteY143-14488" fmla="*/ 39035 h 6281670"/>
                <a:gd name="connsiteX144-14489" fmla="*/ 1722913 w 8613217"/>
                <a:gd name="connsiteY144-14490" fmla="*/ 36343 h 6281670"/>
                <a:gd name="connsiteX145-14491" fmla="*/ 1723586 w 8613217"/>
                <a:gd name="connsiteY145-14492" fmla="*/ 47111 h 6281670"/>
                <a:gd name="connsiteX146-14493" fmla="*/ 1984042 w 8613217"/>
                <a:gd name="connsiteY146-14494" fmla="*/ 871552 h 6281670"/>
                <a:gd name="connsiteX147-14495" fmla="*/ 2773486 w 8613217"/>
                <a:gd name="connsiteY147-14496" fmla="*/ 2064130 h 6281670"/>
                <a:gd name="connsiteX148-14497" fmla="*/ 3058170 w 8613217"/>
                <a:gd name="connsiteY148-14498" fmla="*/ 2286897 h 6281670"/>
                <a:gd name="connsiteX149-14499" fmla="*/ 3235845 w 8613217"/>
                <a:gd name="connsiteY149-14500" fmla="*/ 2329297 h 6281670"/>
                <a:gd name="connsiteX150-14501" fmla="*/ 3256709 w 8613217"/>
                <a:gd name="connsiteY150-14502" fmla="*/ 2294974 h 6281670"/>
                <a:gd name="connsiteX151-14503" fmla="*/ 3083072 w 8613217"/>
                <a:gd name="connsiteY151-14504" fmla="*/ 1999521 h 6281670"/>
                <a:gd name="connsiteX152-14505" fmla="*/ 2450440 w 8613217"/>
                <a:gd name="connsiteY152-14506" fmla="*/ 1092973 h 6281670"/>
                <a:gd name="connsiteX153-14507" fmla="*/ 2432941 w 8613217"/>
                <a:gd name="connsiteY153-14508" fmla="*/ 1062014 h 6281670"/>
                <a:gd name="connsiteX154-14509" fmla="*/ 2454478 w 8613217"/>
                <a:gd name="connsiteY154-14510" fmla="*/ 1076820 h 6281670"/>
                <a:gd name="connsiteX155-14511" fmla="*/ 2967986 w 8613217"/>
                <a:gd name="connsiteY155-14512" fmla="*/ 1739738 h 6281670"/>
                <a:gd name="connsiteX156-14513" fmla="*/ 3266131 w 8613217"/>
                <a:gd name="connsiteY156-14514" fmla="*/ 2175850 h 6281670"/>
                <a:gd name="connsiteX157-14515" fmla="*/ 3457939 w 8613217"/>
                <a:gd name="connsiteY157-14516" fmla="*/ 2509665 h 6281670"/>
                <a:gd name="connsiteX158-14517" fmla="*/ 3464670 w 8613217"/>
                <a:gd name="connsiteY158-14518" fmla="*/ 2523125 h 6281670"/>
                <a:gd name="connsiteX159-14519" fmla="*/ 3504378 w 8613217"/>
                <a:gd name="connsiteY159-14520" fmla="*/ 2605906 h 6281670"/>
                <a:gd name="connsiteX160-14521" fmla="*/ 3733875 w 8613217"/>
                <a:gd name="connsiteY160-14522" fmla="*/ 3249979 h 6281670"/>
                <a:gd name="connsiteX161-14523" fmla="*/ 3823385 w 8613217"/>
                <a:gd name="connsiteY161-14524" fmla="*/ 4359777 h 6281670"/>
                <a:gd name="connsiteX162-14525" fmla="*/ 3816655 w 8613217"/>
                <a:gd name="connsiteY162-14526" fmla="*/ 4369199 h 6281670"/>
                <a:gd name="connsiteX163-14527" fmla="*/ 3800503 w 8613217"/>
                <a:gd name="connsiteY163-14528" fmla="*/ 4322761 h 6281670"/>
                <a:gd name="connsiteX164-14529" fmla="*/ 3407464 w 8613217"/>
                <a:gd name="connsiteY164-14530" fmla="*/ 3663208 h 6281670"/>
                <a:gd name="connsiteX165-14531" fmla="*/ 2516395 w 8613217"/>
                <a:gd name="connsiteY165-14532" fmla="*/ 2980101 h 6281670"/>
                <a:gd name="connsiteX166-14533" fmla="*/ 2502934 w 8613217"/>
                <a:gd name="connsiteY166-14534" fmla="*/ 2971351 h 6281670"/>
                <a:gd name="connsiteX167-14535" fmla="*/ 2390541 w 8613217"/>
                <a:gd name="connsiteY167-14536" fmla="*/ 2898666 h 6281670"/>
                <a:gd name="connsiteX168-14537" fmla="*/ 2247863 w 8613217"/>
                <a:gd name="connsiteY168-14538" fmla="*/ 2802425 h 6281670"/>
                <a:gd name="connsiteX169-14539" fmla="*/ 2055381 w 8613217"/>
                <a:gd name="connsiteY169-14540" fmla="*/ 2665131 h 6281670"/>
                <a:gd name="connsiteX170-14541" fmla="*/ 1471879 w 8613217"/>
                <a:gd name="connsiteY170-14542" fmla="*/ 2148930 h 6281670"/>
                <a:gd name="connsiteX171-14543" fmla="*/ 1461111 w 8613217"/>
                <a:gd name="connsiteY171-14544" fmla="*/ 2109895 h 6281670"/>
                <a:gd name="connsiteX172-14545" fmla="*/ 1501492 w 8613217"/>
                <a:gd name="connsiteY172-14546" fmla="*/ 1918759 h 6281670"/>
                <a:gd name="connsiteX173-14547" fmla="*/ 1395155 w 8613217"/>
                <a:gd name="connsiteY173-14548" fmla="*/ 1570812 h 6281670"/>
                <a:gd name="connsiteX174-14549" fmla="*/ 937507 w 8613217"/>
                <a:gd name="connsiteY174-14550" fmla="*/ 860783 h 6281670"/>
                <a:gd name="connsiteX175-14551" fmla="*/ 682435 w 8613217"/>
                <a:gd name="connsiteY175-14552" fmla="*/ 471109 h 6281670"/>
                <a:gd name="connsiteX176-14553" fmla="*/ 590905 w 8613217"/>
                <a:gd name="connsiteY176-14554" fmla="*/ 214691 h 6281670"/>
                <a:gd name="connsiteX177-14555" fmla="*/ 581483 w 8613217"/>
                <a:gd name="connsiteY177-14556" fmla="*/ 222767 h 6281670"/>
                <a:gd name="connsiteX178-14557" fmla="*/ 555909 w 8613217"/>
                <a:gd name="connsiteY178-14558" fmla="*/ 262475 h 6281670"/>
                <a:gd name="connsiteX179-14559" fmla="*/ 423998 w 8613217"/>
                <a:gd name="connsiteY179-14560" fmla="*/ 619845 h 6281670"/>
                <a:gd name="connsiteX180-14561" fmla="*/ 443515 w 8613217"/>
                <a:gd name="connsiteY180-14562" fmla="*/ 1227575 h 6281670"/>
                <a:gd name="connsiteX181-14563" fmla="*/ 806942 w 8613217"/>
                <a:gd name="connsiteY181-14564" fmla="*/ 1996156 h 6281670"/>
                <a:gd name="connsiteX182-14565" fmla="*/ 1087589 w 8613217"/>
                <a:gd name="connsiteY182-14566" fmla="*/ 2216231 h 6281670"/>
                <a:gd name="connsiteX183-14567" fmla="*/ 1317086 w 8613217"/>
                <a:gd name="connsiteY183-14568" fmla="*/ 2233729 h 6281670"/>
                <a:gd name="connsiteX184-14569" fmla="*/ 1327181 w 8613217"/>
                <a:gd name="connsiteY184-14570" fmla="*/ 2198060 h 6281670"/>
                <a:gd name="connsiteX185-14571" fmla="*/ 816364 w 8613217"/>
                <a:gd name="connsiteY185-14572" fmla="*/ 1324489 h 6281670"/>
                <a:gd name="connsiteX186-14573" fmla="*/ 702625 w 8613217"/>
                <a:gd name="connsiteY186-14574" fmla="*/ 1031056 h 6281670"/>
                <a:gd name="connsiteX187-14575" fmla="*/ 767908 w 8613217"/>
                <a:gd name="connsiteY187-14576" fmla="*/ 1173061 h 6281670"/>
                <a:gd name="connsiteX188-14577" fmla="*/ 1444285 w 8613217"/>
                <a:gd name="connsiteY188-14578" fmla="*/ 2226326 h 6281670"/>
                <a:gd name="connsiteX189-14579" fmla="*/ 2209501 w 8613217"/>
                <a:gd name="connsiteY189-14580" fmla="*/ 2876457 h 6281670"/>
                <a:gd name="connsiteX190-14581" fmla="*/ 2308434 w 8613217"/>
                <a:gd name="connsiteY190-14582" fmla="*/ 2939720 h 6281670"/>
                <a:gd name="connsiteX191-14583" fmla="*/ 2340738 w 8613217"/>
                <a:gd name="connsiteY191-14584" fmla="*/ 2972025 h 6281670"/>
                <a:gd name="connsiteX192-14585" fmla="*/ 2302377 w 8613217"/>
                <a:gd name="connsiteY192-14586" fmla="*/ 2972025 h 6281670"/>
                <a:gd name="connsiteX193-14587" fmla="*/ 2266034 w 8613217"/>
                <a:gd name="connsiteY193-14588" fmla="*/ 2967313 h 6281670"/>
                <a:gd name="connsiteX194-14589" fmla="*/ 1817807 w 8613217"/>
                <a:gd name="connsiteY194-14590" fmla="*/ 3025866 h 6281670"/>
                <a:gd name="connsiteX195-14591" fmla="*/ 1007500 w 8613217"/>
                <a:gd name="connsiteY195-14592" fmla="*/ 3309877 h 6281670"/>
                <a:gd name="connsiteX196-14593" fmla="*/ 960389 w 8613217"/>
                <a:gd name="connsiteY196-14594" fmla="*/ 3293725 h 6281670"/>
                <a:gd name="connsiteX197-14595" fmla="*/ 446207 w 8613217"/>
                <a:gd name="connsiteY197-14596" fmla="*/ 3134221 h 6281670"/>
                <a:gd name="connsiteX198-14597" fmla="*/ 217383 w 8613217"/>
                <a:gd name="connsiteY198-14598" fmla="*/ 3227096 h 6281670"/>
                <a:gd name="connsiteX199-14599" fmla="*/ 0 w 8613217"/>
                <a:gd name="connsiteY199-14600" fmla="*/ 3236518 h 6281670"/>
                <a:gd name="connsiteX200-14601" fmla="*/ 0 w 8613217"/>
                <a:gd name="connsiteY200-14602" fmla="*/ 3330740 h 6281670"/>
                <a:gd name="connsiteX201-14603" fmla="*/ 9422 w 8613217"/>
                <a:gd name="connsiteY201-14604" fmla="*/ 3346892 h 6281670"/>
                <a:gd name="connsiteX202-14605" fmla="*/ 255072 w 8613217"/>
                <a:gd name="connsiteY202-14606" fmla="*/ 3717723 h 6281670"/>
                <a:gd name="connsiteX203-14607" fmla="*/ 747044 w 8613217"/>
                <a:gd name="connsiteY203-14608" fmla="*/ 3826078 h 6281670"/>
                <a:gd name="connsiteX204-14609" fmla="*/ 1016249 w 8613217"/>
                <a:gd name="connsiteY204-14610" fmla="*/ 3490244 h 6281670"/>
                <a:gd name="connsiteX205-14611" fmla="*/ 981253 w 8613217"/>
                <a:gd name="connsiteY205-14612" fmla="*/ 3461305 h 6281670"/>
                <a:gd name="connsiteX206-14613" fmla="*/ 563312 w 8613217"/>
                <a:gd name="connsiteY206-14614" fmla="*/ 3490917 h 6281670"/>
                <a:gd name="connsiteX207-14615" fmla="*/ 390347 w 8613217"/>
                <a:gd name="connsiteY207-14616" fmla="*/ 3460632 h 6281670"/>
                <a:gd name="connsiteX208-14617" fmla="*/ 489953 w 8613217"/>
                <a:gd name="connsiteY208-14618" fmla="*/ 3463997 h 6281670"/>
                <a:gd name="connsiteX209-14619" fmla="*/ 903183 w 8613217"/>
                <a:gd name="connsiteY209-14620" fmla="*/ 3408137 h 6281670"/>
                <a:gd name="connsiteX210-14621" fmla="*/ 1043170 w 8613217"/>
                <a:gd name="connsiteY210-14622" fmla="*/ 3372467 h 6281670"/>
                <a:gd name="connsiteX211-14623" fmla="*/ 1508895 w 8613217"/>
                <a:gd name="connsiteY211-14624" fmla="*/ 3218347 h 6281670"/>
                <a:gd name="connsiteX212-14625" fmla="*/ 1912029 w 8613217"/>
                <a:gd name="connsiteY212-14626" fmla="*/ 3101243 h 6281670"/>
                <a:gd name="connsiteX213-14627" fmla="*/ 1912029 w 8613217"/>
                <a:gd name="connsiteY213-14628" fmla="*/ 3101243 h 6281670"/>
                <a:gd name="connsiteX214-14629" fmla="*/ 1924816 w 8613217"/>
                <a:gd name="connsiteY214-14630" fmla="*/ 3099224 h 6281670"/>
                <a:gd name="connsiteX215-14631" fmla="*/ 1986061 w 8613217"/>
                <a:gd name="connsiteY215-14632" fmla="*/ 3087783 h 6281670"/>
                <a:gd name="connsiteX216-14633" fmla="*/ 1992791 w 8613217"/>
                <a:gd name="connsiteY216-14634" fmla="*/ 3087110 h 6281670"/>
                <a:gd name="connsiteX217-14635" fmla="*/ 2087013 w 8613217"/>
                <a:gd name="connsiteY217-14636" fmla="*/ 3074322 h 6281670"/>
                <a:gd name="connsiteX218-14637" fmla="*/ 2113933 w 8613217"/>
                <a:gd name="connsiteY218-14638" fmla="*/ 3072976 h 6281670"/>
                <a:gd name="connsiteX219-14639" fmla="*/ 2118644 w 8613217"/>
                <a:gd name="connsiteY219-14640" fmla="*/ 3064227 h 6281670"/>
                <a:gd name="connsiteX220-14641" fmla="*/ 2257958 w 8613217"/>
                <a:gd name="connsiteY220-14642" fmla="*/ 3064227 h 6281670"/>
                <a:gd name="connsiteX221-14643" fmla="*/ 2262669 w 8613217"/>
                <a:gd name="connsiteY221-14644" fmla="*/ 3072976 h 6281670"/>
                <a:gd name="connsiteX222-14645" fmla="*/ 2434960 w 8613217"/>
                <a:gd name="connsiteY222-14646" fmla="*/ 3101243 h 6281670"/>
                <a:gd name="connsiteX223-14647" fmla="*/ 2635518 w 8613217"/>
                <a:gd name="connsiteY223-14648" fmla="*/ 3164506 h 6281670"/>
                <a:gd name="connsiteX224-14649" fmla="*/ 3038653 w 8613217"/>
                <a:gd name="connsiteY224-14650" fmla="*/ 3453902 h 6281670"/>
                <a:gd name="connsiteX225-14651" fmla="*/ 3580428 w 8613217"/>
                <a:gd name="connsiteY225-14652" fmla="*/ 4087880 h 6281670"/>
                <a:gd name="connsiteX226-14653" fmla="*/ 3776274 w 8613217"/>
                <a:gd name="connsiteY226-14654" fmla="*/ 4626290 h 6281670"/>
                <a:gd name="connsiteX227-14655" fmla="*/ 3813963 w 8613217"/>
                <a:gd name="connsiteY227-14656" fmla="*/ 4802619 h 6281670"/>
                <a:gd name="connsiteX228-14657" fmla="*/ 3811944 w 8613217"/>
                <a:gd name="connsiteY228-14658" fmla="*/ 5407658 h 6281670"/>
                <a:gd name="connsiteX229-14659" fmla="*/ 3881265 w 8613217"/>
                <a:gd name="connsiteY229-14660" fmla="*/ 5874056 h 6281670"/>
                <a:gd name="connsiteX230-14661" fmla="*/ 3879919 w 8613217"/>
                <a:gd name="connsiteY230-14662" fmla="*/ 5898957 h 6281670"/>
                <a:gd name="connsiteX231-14663" fmla="*/ 3757430 w 8613217"/>
                <a:gd name="connsiteY231-14664" fmla="*/ 5946068 h 6281670"/>
                <a:gd name="connsiteX232-14665" fmla="*/ 3743970 w 8613217"/>
                <a:gd name="connsiteY232-14666" fmla="*/ 6053750 h 6281670"/>
                <a:gd name="connsiteX233-14667" fmla="*/ 3803195 w 8613217"/>
                <a:gd name="connsiteY233-14668" fmla="*/ 6092112 h 6281670"/>
                <a:gd name="connsiteX234-14669" fmla="*/ 3896071 w 8613217"/>
                <a:gd name="connsiteY234-14670" fmla="*/ 6023464 h 6281670"/>
                <a:gd name="connsiteX235-14671" fmla="*/ 3920972 w 8613217"/>
                <a:gd name="connsiteY235-14672" fmla="*/ 5996544 h 6281670"/>
                <a:gd name="connsiteX236-14673" fmla="*/ 3918953 w 8613217"/>
                <a:gd name="connsiteY236-14674" fmla="*/ 6053077 h 6281670"/>
                <a:gd name="connsiteX237-14675" fmla="*/ 3931741 w 8613217"/>
                <a:gd name="connsiteY237-14676" fmla="*/ 6077978 h 6281670"/>
                <a:gd name="connsiteX238-14677" fmla="*/ 3951931 w 8613217"/>
                <a:gd name="connsiteY238-14678" fmla="*/ 6055769 h 6281670"/>
                <a:gd name="connsiteX239-14679" fmla="*/ 3972121 w 8613217"/>
                <a:gd name="connsiteY239-14680" fmla="*/ 5988468 h 6281670"/>
                <a:gd name="connsiteX240-14681" fmla="*/ 3994331 w 8613217"/>
                <a:gd name="connsiteY240-14682" fmla="*/ 5968277 h 6281670"/>
                <a:gd name="connsiteX241-14683" fmla="*/ 4005099 w 8613217"/>
                <a:gd name="connsiteY241-14684" fmla="*/ 5995198 h 6281670"/>
                <a:gd name="connsiteX242-14685" fmla="*/ 4071054 w 8613217"/>
                <a:gd name="connsiteY242-14686" fmla="*/ 6040290 h 6281670"/>
                <a:gd name="connsiteX243-14687" fmla="*/ 4100667 w 8613217"/>
                <a:gd name="connsiteY243-14688" fmla="*/ 6026829 h 6281670"/>
                <a:gd name="connsiteX244-14689" fmla="*/ 4110089 w 8613217"/>
                <a:gd name="connsiteY244-14690" fmla="*/ 5993179 h 6281670"/>
                <a:gd name="connsiteX245-14691" fmla="*/ 4124895 w 8613217"/>
                <a:gd name="connsiteY245-14692" fmla="*/ 6032214 h 6281670"/>
                <a:gd name="connsiteX246-14693" fmla="*/ 4117492 w 8613217"/>
                <a:gd name="connsiteY246-14694" fmla="*/ 6106918 h 6281670"/>
                <a:gd name="connsiteX247-14695" fmla="*/ 4080476 w 8613217"/>
                <a:gd name="connsiteY247-14696" fmla="*/ 6141242 h 6281670"/>
                <a:gd name="connsiteX248-14697" fmla="*/ 4176717 w 8613217"/>
                <a:gd name="connsiteY248-14698" fmla="*/ 6189025 h 6281670"/>
                <a:gd name="connsiteX249-14699" fmla="*/ 4170660 w 8613217"/>
                <a:gd name="connsiteY249-14700" fmla="*/ 6271133 h 6281670"/>
                <a:gd name="connsiteX250-14701" fmla="*/ 4195562 w 8613217"/>
                <a:gd name="connsiteY250-14702" fmla="*/ 6277863 h 6281670"/>
                <a:gd name="connsiteX251-14703" fmla="*/ 4261517 w 8613217"/>
                <a:gd name="connsiteY251-14704" fmla="*/ 6267768 h 6281670"/>
                <a:gd name="connsiteX252-14705" fmla="*/ 4289784 w 8613217"/>
                <a:gd name="connsiteY252-14706" fmla="*/ 6247578 h 6281670"/>
                <a:gd name="connsiteX253-14707" fmla="*/ 4295840 w 8613217"/>
                <a:gd name="connsiteY253-14708" fmla="*/ 6204505 h 6281670"/>
                <a:gd name="connsiteX254-14709" fmla="*/ 4305936 w 8613217"/>
                <a:gd name="connsiteY254-14710" fmla="*/ 6182969 h 6281670"/>
                <a:gd name="connsiteX255-14711" fmla="*/ 4324107 w 8613217"/>
                <a:gd name="connsiteY255-14712" fmla="*/ 6199794 h 6281670"/>
                <a:gd name="connsiteX256-14713" fmla="*/ 4336894 w 8613217"/>
                <a:gd name="connsiteY256-14714" fmla="*/ 6230752 h 6281670"/>
                <a:gd name="connsiteX257-14715" fmla="*/ 4342951 w 8613217"/>
                <a:gd name="connsiteY257-14716" fmla="*/ 6226714 h 6281670"/>
                <a:gd name="connsiteX258-14717" fmla="*/ 4369872 w 8613217"/>
                <a:gd name="connsiteY258-14718" fmla="*/ 6185660 h 6281670"/>
                <a:gd name="connsiteX259-14719" fmla="*/ 4382659 w 8613217"/>
                <a:gd name="connsiteY259-14720" fmla="*/ 6234791 h 6281670"/>
                <a:gd name="connsiteX260-14721" fmla="*/ 4406888 w 8613217"/>
                <a:gd name="connsiteY260-14722" fmla="*/ 6265749 h 6281670"/>
                <a:gd name="connsiteX261-14723" fmla="*/ 4484284 w 8613217"/>
                <a:gd name="connsiteY261-14724" fmla="*/ 6275171 h 6281670"/>
                <a:gd name="connsiteX262-14725" fmla="*/ 4499090 w 8613217"/>
                <a:gd name="connsiteY262-14726" fmla="*/ 6272479 h 6281670"/>
                <a:gd name="connsiteX263-14727" fmla="*/ 4512551 w 8613217"/>
                <a:gd name="connsiteY263-14728" fmla="*/ 6181622 h 6281670"/>
                <a:gd name="connsiteX264-14729" fmla="*/ 4572449 w 8613217"/>
                <a:gd name="connsiteY264-14730" fmla="*/ 6153356 h 6281670"/>
                <a:gd name="connsiteX265-14731" fmla="*/ 4575814 w 8613217"/>
                <a:gd name="connsiteY265-14732" fmla="*/ 6127781 h 6281670"/>
                <a:gd name="connsiteX266-14733" fmla="*/ 4538125 w 8613217"/>
                <a:gd name="connsiteY266-14734" fmla="*/ 6076633 h 6281670"/>
                <a:gd name="connsiteX267-14735" fmla="*/ 4536779 w 8613217"/>
                <a:gd name="connsiteY267-14736" fmla="*/ 6042309 h 6281670"/>
                <a:gd name="connsiteX268-14737" fmla="*/ 4573122 w 8613217"/>
                <a:gd name="connsiteY268-14738" fmla="*/ 6032214 h 6281670"/>
                <a:gd name="connsiteX269-14739" fmla="*/ 4637731 w 8613217"/>
                <a:gd name="connsiteY269-14740" fmla="*/ 6051058 h 6281670"/>
                <a:gd name="connsiteX270-14741" fmla="*/ 4665997 w 8613217"/>
                <a:gd name="connsiteY270-14742" fmla="*/ 6029522 h 6281670"/>
                <a:gd name="connsiteX271-14743" fmla="*/ 4665997 w 8613217"/>
                <a:gd name="connsiteY271-14744" fmla="*/ 5985776 h 6281670"/>
                <a:gd name="connsiteX272-14745" fmla="*/ 4681477 w 8613217"/>
                <a:gd name="connsiteY272-14746" fmla="*/ 5966931 h 6281670"/>
                <a:gd name="connsiteX273-14747" fmla="*/ 4701667 w 8613217"/>
                <a:gd name="connsiteY273-14748" fmla="*/ 5981065 h 6281670"/>
                <a:gd name="connsiteX274-14749" fmla="*/ 4724550 w 8613217"/>
                <a:gd name="connsiteY274-14750" fmla="*/ 6054423 h 6281670"/>
                <a:gd name="connsiteX275-14751" fmla="*/ 4743394 w 8613217"/>
                <a:gd name="connsiteY275-14752" fmla="*/ 6073268 h 6281670"/>
                <a:gd name="connsiteX276-14753" fmla="*/ 4752143 w 8613217"/>
                <a:gd name="connsiteY276-14754" fmla="*/ 6050385 h 6281670"/>
                <a:gd name="connsiteX277-14755" fmla="*/ 4752143 w 8613217"/>
                <a:gd name="connsiteY277-14756" fmla="*/ 5996544 h 6281670"/>
                <a:gd name="connsiteX278-14757" fmla="*/ 4800600 w 8613217"/>
                <a:gd name="connsiteY278-14758" fmla="*/ 6046347 h 6281670"/>
                <a:gd name="connsiteX279-14759" fmla="*/ 4859825 w 8613217"/>
                <a:gd name="connsiteY279-14760" fmla="*/ 6088747 h 6281670"/>
                <a:gd name="connsiteX280-14761" fmla="*/ 4932511 w 8613217"/>
                <a:gd name="connsiteY280-14762" fmla="*/ 6036252 h 6281670"/>
                <a:gd name="connsiteX281-14763" fmla="*/ 4919050 w 8613217"/>
                <a:gd name="connsiteY281-14764" fmla="*/ 5940011 h 6281670"/>
                <a:gd name="connsiteX282-14765" fmla="*/ 4830213 w 8613217"/>
                <a:gd name="connsiteY282-14766" fmla="*/ 5933281 h 6281670"/>
                <a:gd name="connsiteX283-14767" fmla="*/ 4779064 w 8613217"/>
                <a:gd name="connsiteY283-14768" fmla="*/ 5876074 h 6281670"/>
                <a:gd name="connsiteX284-14769" fmla="*/ 4778391 w 8613217"/>
                <a:gd name="connsiteY284-14770" fmla="*/ 5829637 h 6281670"/>
                <a:gd name="connsiteX285-14771" fmla="*/ 5091342 w 8613217"/>
                <a:gd name="connsiteY285-14772" fmla="*/ 5236712 h 6281670"/>
                <a:gd name="connsiteX286-14773" fmla="*/ 5116243 w 8613217"/>
                <a:gd name="connsiteY286-14774" fmla="*/ 5202389 h 6281670"/>
                <a:gd name="connsiteX287-14775" fmla="*/ 5269690 w 8613217"/>
                <a:gd name="connsiteY287-14776" fmla="*/ 5086631 h 6281670"/>
                <a:gd name="connsiteX288-14777" fmla="*/ 5744837 w 8613217"/>
                <a:gd name="connsiteY288-14778" fmla="*/ 4795889 h 6281670"/>
                <a:gd name="connsiteX289-14779" fmla="*/ 5814830 w 8613217"/>
                <a:gd name="connsiteY289-14780" fmla="*/ 4775699 h 6281670"/>
                <a:gd name="connsiteX290-14781" fmla="*/ 6103553 w 8613217"/>
                <a:gd name="connsiteY290-14782" fmla="*/ 4765603 h 6281670"/>
                <a:gd name="connsiteX291-14783" fmla="*/ 7086824 w 8613217"/>
                <a:gd name="connsiteY291-14784" fmla="*/ 4811369 h 6281670"/>
                <a:gd name="connsiteX292-14785" fmla="*/ 7489959 w 8613217"/>
                <a:gd name="connsiteY292-14786" fmla="*/ 4805311 h 6281670"/>
                <a:gd name="connsiteX293-14787" fmla="*/ 7516880 w 8613217"/>
                <a:gd name="connsiteY293-14788" fmla="*/ 4801946 h 6281670"/>
                <a:gd name="connsiteX294-14789" fmla="*/ 7536397 w 8613217"/>
                <a:gd name="connsiteY294-14790" fmla="*/ 4800600 h 6281670"/>
                <a:gd name="connsiteX295-14791" fmla="*/ 7619850 w 8613217"/>
                <a:gd name="connsiteY295-14792" fmla="*/ 4791178 h 6281670"/>
                <a:gd name="connsiteX296-14793" fmla="*/ 7661577 w 8613217"/>
                <a:gd name="connsiteY296-14794" fmla="*/ 4813388 h 6281670"/>
                <a:gd name="connsiteX297-14795" fmla="*/ 7920014 w 8613217"/>
                <a:gd name="connsiteY297-14796" fmla="*/ 5004523 h 6281670"/>
                <a:gd name="connsiteX298-14797" fmla="*/ 8354780 w 8613217"/>
                <a:gd name="connsiteY298-14798" fmla="*/ 4830886 h 6281670"/>
                <a:gd name="connsiteX299-14799" fmla="*/ 8579567 w 8613217"/>
                <a:gd name="connsiteY299-14800" fmla="*/ 4409580 h 6281670"/>
                <a:gd name="connsiteX300-14801" fmla="*/ 8613217 w 8613217"/>
                <a:gd name="connsiteY300-14802" fmla="*/ 4250076 h 6281670"/>
                <a:gd name="connsiteX301-14803" fmla="*/ 8613217 w 8613217"/>
                <a:gd name="connsiteY301-14804" fmla="*/ 4196235 h 6281670"/>
                <a:gd name="connsiteX302-14805" fmla="*/ 8420062 w 8613217"/>
                <a:gd name="connsiteY302-14806" fmla="*/ 4211041 h 6281670"/>
                <a:gd name="connsiteX303-14807" fmla="*/ 4571776 w 8613217"/>
                <a:gd name="connsiteY303-14808" fmla="*/ 915970 h 6281670"/>
                <a:gd name="connsiteX304-14809" fmla="*/ 4583890 w 8613217"/>
                <a:gd name="connsiteY304-14810" fmla="*/ 888377 h 6281670"/>
                <a:gd name="connsiteX305-14811" fmla="*/ 4571776 w 8613217"/>
                <a:gd name="connsiteY305-14812" fmla="*/ 915970 h 6281670"/>
                <a:gd name="connsiteX306-14813" fmla="*/ 2362948 w 8613217"/>
                <a:gd name="connsiteY306-14814" fmla="*/ 965100 h 6281670"/>
                <a:gd name="connsiteX307-14815" fmla="*/ 2363621 w 8613217"/>
                <a:gd name="connsiteY307-14816" fmla="*/ 962408 h 6281670"/>
                <a:gd name="connsiteX308-14817" fmla="*/ 2368332 w 8613217"/>
                <a:gd name="connsiteY308-14818" fmla="*/ 967119 h 6281670"/>
                <a:gd name="connsiteX309-14819" fmla="*/ 2362948 w 8613217"/>
                <a:gd name="connsiteY309-14820" fmla="*/ 965100 h 6281670"/>
                <a:gd name="connsiteX310-14821" fmla="*/ 2435633 w 8613217"/>
                <a:gd name="connsiteY310-14822" fmla="*/ 1055284 h 6281670"/>
                <a:gd name="connsiteX311-14823" fmla="*/ 2426211 w 8613217"/>
                <a:gd name="connsiteY311-14824" fmla="*/ 1053265 h 6281670"/>
                <a:gd name="connsiteX312-14825" fmla="*/ 2370351 w 8613217"/>
                <a:gd name="connsiteY312-14826" fmla="*/ 968465 h 6281670"/>
                <a:gd name="connsiteX313-14827" fmla="*/ 2432268 w 8613217"/>
                <a:gd name="connsiteY313-14828" fmla="*/ 1045862 h 6281670"/>
                <a:gd name="connsiteX314-14829" fmla="*/ 2435633 w 8613217"/>
                <a:gd name="connsiteY314-14830" fmla="*/ 1055284 h 6281670"/>
                <a:gd name="connsiteX315-14831" fmla="*/ 695895 w 8613217"/>
                <a:gd name="connsiteY315-14832" fmla="*/ 1016922 h 6281670"/>
                <a:gd name="connsiteX316-14833" fmla="*/ 692530 w 8613217"/>
                <a:gd name="connsiteY316-14834" fmla="*/ 1005481 h 6281670"/>
                <a:gd name="connsiteX317-14835" fmla="*/ 695895 w 8613217"/>
                <a:gd name="connsiteY317-14836" fmla="*/ 1016922 h 6281670"/>
                <a:gd name="connsiteX318-14837" fmla="*/ 4511205 w 8613217"/>
                <a:gd name="connsiteY318-14838" fmla="*/ 6014042 h 6281670"/>
                <a:gd name="connsiteX319-14839" fmla="*/ 4537452 w 8613217"/>
                <a:gd name="connsiteY319-14840" fmla="*/ 5944049 h 6281670"/>
                <a:gd name="connsiteX320-14841" fmla="*/ 4511205 w 8613217"/>
                <a:gd name="connsiteY320-14842" fmla="*/ 6014042 h 6281670"/>
                <a:gd name="connsiteX321-14843" fmla="*/ 4750797 w 8613217"/>
                <a:gd name="connsiteY321-14844" fmla="*/ 5917128 h 6281670"/>
                <a:gd name="connsiteX322-14845" fmla="*/ 4741375 w 8613217"/>
                <a:gd name="connsiteY322-14846" fmla="*/ 5939338 h 6281670"/>
                <a:gd name="connsiteX323-14847" fmla="*/ 4732626 w 8613217"/>
                <a:gd name="connsiteY323-14848" fmla="*/ 5935300 h 6281670"/>
                <a:gd name="connsiteX324-14849" fmla="*/ 4727915 w 8613217"/>
                <a:gd name="connsiteY324-14850" fmla="*/ 5907706 h 6281670"/>
                <a:gd name="connsiteX325-14851" fmla="*/ 4750797 w 8613217"/>
                <a:gd name="connsiteY325-14852" fmla="*/ 5875402 h 6281670"/>
                <a:gd name="connsiteX326-14853" fmla="*/ 4750797 w 8613217"/>
                <a:gd name="connsiteY326-14854" fmla="*/ 5917128 h 6281670"/>
                <a:gd name="connsiteX327-14855" fmla="*/ 4875978 w 8613217"/>
                <a:gd name="connsiteY327-14856" fmla="*/ 5457461 h 6281670"/>
                <a:gd name="connsiteX328-14857" fmla="*/ 4616868 w 8613217"/>
                <a:gd name="connsiteY328-14858" fmla="*/ 5877421 h 6281670"/>
                <a:gd name="connsiteX329-14859" fmla="*/ 4562354 w 8613217"/>
                <a:gd name="connsiteY329-14860" fmla="*/ 5884824 h 6281670"/>
                <a:gd name="connsiteX330-14861" fmla="*/ 4880015 w 8613217"/>
                <a:gd name="connsiteY330-14862" fmla="*/ 5419772 h 6281670"/>
                <a:gd name="connsiteX331-14863" fmla="*/ 4875978 w 8613217"/>
                <a:gd name="connsiteY331-14864" fmla="*/ 5457461 h 6281670"/>
                <a:gd name="connsiteX332-14865" fmla="*/ 5020675 w 8613217"/>
                <a:gd name="connsiteY332-14866" fmla="*/ 5141145 h 6281670"/>
                <a:gd name="connsiteX333-14867" fmla="*/ 4989717 w 8613217"/>
                <a:gd name="connsiteY333-14868" fmla="*/ 5179506 h 6281670"/>
                <a:gd name="connsiteX334-14869" fmla="*/ 4445922 w 8613217"/>
                <a:gd name="connsiteY334-14870" fmla="*/ 5878767 h 6281670"/>
                <a:gd name="connsiteX335-14871" fmla="*/ 4415637 w 8613217"/>
                <a:gd name="connsiteY335-14872" fmla="*/ 5953471 h 6281670"/>
                <a:gd name="connsiteX336-14873" fmla="*/ 4357085 w 8613217"/>
                <a:gd name="connsiteY336-14874" fmla="*/ 6075286 h 6281670"/>
                <a:gd name="connsiteX337-14875" fmla="*/ 4338240 w 8613217"/>
                <a:gd name="connsiteY337-14876" fmla="*/ 6125762 h 6281670"/>
                <a:gd name="connsiteX338-14877" fmla="*/ 4322761 w 8613217"/>
                <a:gd name="connsiteY338-14878" fmla="*/ 6080671 h 6281670"/>
                <a:gd name="connsiteX339-14879" fmla="*/ 4306609 w 8613217"/>
                <a:gd name="connsiteY339-14880" fmla="*/ 6061826 h 6281670"/>
                <a:gd name="connsiteX340-14881" fmla="*/ 4295168 w 8613217"/>
                <a:gd name="connsiteY340-14882" fmla="*/ 6082689 h 6281670"/>
                <a:gd name="connsiteX341-14883" fmla="*/ 4292475 w 8613217"/>
                <a:gd name="connsiteY341-14884" fmla="*/ 6112302 h 6281670"/>
                <a:gd name="connsiteX342-14885" fmla="*/ 4277669 w 8613217"/>
                <a:gd name="connsiteY342-14886" fmla="*/ 6097496 h 6281670"/>
                <a:gd name="connsiteX343-14887" fmla="*/ 4183447 w 8613217"/>
                <a:gd name="connsiteY343-14888" fmla="*/ 5282478 h 6281670"/>
                <a:gd name="connsiteX344-14889" fmla="*/ 4412945 w 8613217"/>
                <a:gd name="connsiteY344-14890" fmla="*/ 4743394 h 6281670"/>
                <a:gd name="connsiteX345-14891" fmla="*/ 5036828 w 8613217"/>
                <a:gd name="connsiteY345-14892" fmla="*/ 3935106 h 6281670"/>
                <a:gd name="connsiteX346-14893" fmla="*/ 5054999 w 8613217"/>
                <a:gd name="connsiteY346-14894" fmla="*/ 3966064 h 6281670"/>
                <a:gd name="connsiteX347-14895" fmla="*/ 5020675 w 8613217"/>
                <a:gd name="connsiteY347-14896" fmla="*/ 5141145 h 6281670"/>
                <a:gd name="connsiteX0-14897" fmla="*/ 8420062 w 8613217"/>
                <a:gd name="connsiteY0-14898" fmla="*/ 4211041 h 6281670"/>
                <a:gd name="connsiteX1-14899" fmla="*/ 7990681 w 8613217"/>
                <a:gd name="connsiteY1-14900" fmla="*/ 4231232 h 6281670"/>
                <a:gd name="connsiteX2-14901" fmla="*/ 7630619 w 8613217"/>
                <a:gd name="connsiteY2-14902" fmla="*/ 4614849 h 6281670"/>
                <a:gd name="connsiteX3-14903" fmla="*/ 7659558 w 8613217"/>
                <a:gd name="connsiteY3-14904" fmla="*/ 4643788 h 6281670"/>
                <a:gd name="connsiteX4-14905" fmla="*/ 7859443 w 8613217"/>
                <a:gd name="connsiteY4-14906" fmla="*/ 4617541 h 6281670"/>
                <a:gd name="connsiteX5-14907" fmla="*/ 8222196 w 8613217"/>
                <a:gd name="connsiteY5-14908" fmla="*/ 4498418 h 6281670"/>
                <a:gd name="connsiteX6-14909" fmla="*/ 8236330 w 8613217"/>
                <a:gd name="connsiteY6-14910" fmla="*/ 4496398 h 6281670"/>
                <a:gd name="connsiteX7-14911" fmla="*/ 8228254 w 8613217"/>
                <a:gd name="connsiteY7-14912" fmla="*/ 4504475 h 6281670"/>
                <a:gd name="connsiteX8-14913" fmla="*/ 7670326 w 8613217"/>
                <a:gd name="connsiteY8-14914" fmla="*/ 4709743 h 6281670"/>
                <a:gd name="connsiteX9-14915" fmla="*/ 7436791 w 8613217"/>
                <a:gd name="connsiteY9-14916" fmla="*/ 4735318 h 6281670"/>
                <a:gd name="connsiteX10-14917" fmla="*/ 6759067 w 8613217"/>
                <a:gd name="connsiteY10-14918" fmla="*/ 4696956 h 6281670"/>
                <a:gd name="connsiteX11-14919" fmla="*/ 6037597 w 8613217"/>
                <a:gd name="connsiteY11-14920" fmla="*/ 4656576 h 6281670"/>
                <a:gd name="connsiteX12-14921" fmla="*/ 6023464 w 8613217"/>
                <a:gd name="connsiteY12-14922" fmla="*/ 4649172 h 6281670"/>
                <a:gd name="connsiteX13-14923" fmla="*/ 6361317 w 8613217"/>
                <a:gd name="connsiteY13-14924" fmla="*/ 4472170 h 6281670"/>
                <a:gd name="connsiteX14-14925" fmla="*/ 6783296 w 8613217"/>
                <a:gd name="connsiteY14-14926" fmla="*/ 4236616 h 6281670"/>
                <a:gd name="connsiteX15-14927" fmla="*/ 7066634 w 8613217"/>
                <a:gd name="connsiteY15-14928" fmla="*/ 4052210 h 6281670"/>
                <a:gd name="connsiteX16-14929" fmla="*/ 7151433 w 8613217"/>
                <a:gd name="connsiteY16-14930" fmla="*/ 4042115 h 6281670"/>
                <a:gd name="connsiteX17-14931" fmla="*/ 7304208 w 8613217"/>
                <a:gd name="connsiteY17-14932" fmla="*/ 4071727 h 6281670"/>
                <a:gd name="connsiteX18-14933" fmla="*/ 7625235 w 8613217"/>
                <a:gd name="connsiteY18-14934" fmla="*/ 3948566 h 6281670"/>
                <a:gd name="connsiteX19-14935" fmla="*/ 8172394 w 8613217"/>
                <a:gd name="connsiteY19-14936" fmla="*/ 2496877 h 6281670"/>
                <a:gd name="connsiteX20-14937" fmla="*/ 7882325 w 8613217"/>
                <a:gd name="connsiteY20-14938" fmla="*/ 1811077 h 6281670"/>
                <a:gd name="connsiteX21-14939" fmla="*/ 7854059 w 8613217"/>
                <a:gd name="connsiteY21-14940" fmla="*/ 1889820 h 6281670"/>
                <a:gd name="connsiteX22-14941" fmla="*/ 7732917 w 8613217"/>
                <a:gd name="connsiteY22-14942" fmla="*/ 2389195 h 6281670"/>
                <a:gd name="connsiteX23-14943" fmla="*/ 7607736 w 8613217"/>
                <a:gd name="connsiteY23-14944" fmla="*/ 2746565 h 6281670"/>
                <a:gd name="connsiteX24-14945" fmla="*/ 7178354 w 8613217"/>
                <a:gd name="connsiteY24-14946" fmla="*/ 3424962 h 6281670"/>
                <a:gd name="connsiteX25-14947" fmla="*/ 7050481 w 8613217"/>
                <a:gd name="connsiteY25-14948" fmla="*/ 3653113 h 6281670"/>
                <a:gd name="connsiteX26-14949" fmla="*/ 7022888 w 8613217"/>
                <a:gd name="connsiteY26-14950" fmla="*/ 3873861 h 6281670"/>
                <a:gd name="connsiteX27-14951" fmla="*/ 7057884 w 8613217"/>
                <a:gd name="connsiteY27-14952" fmla="*/ 3889341 h 6281670"/>
                <a:gd name="connsiteX28-14953" fmla="*/ 7311611 w 8613217"/>
                <a:gd name="connsiteY28-14954" fmla="*/ 3701570 h 6281670"/>
                <a:gd name="connsiteX29-14955" fmla="*/ 7883672 w 8613217"/>
                <a:gd name="connsiteY29-14956" fmla="*/ 2875784 h 6281670"/>
                <a:gd name="connsiteX30-14957" fmla="*/ 7909246 w 8613217"/>
                <a:gd name="connsiteY30-14958" fmla="*/ 2790311 h 6281670"/>
                <a:gd name="connsiteX31-14959" fmla="*/ 7835888 w 8613217"/>
                <a:gd name="connsiteY31-14960" fmla="*/ 3051440 h 6281670"/>
                <a:gd name="connsiteX32-14961" fmla="*/ 7279306 w 8613217"/>
                <a:gd name="connsiteY32-14962" fmla="*/ 3802522 h 6281670"/>
                <a:gd name="connsiteX33-14963" fmla="*/ 6992603 w 8613217"/>
                <a:gd name="connsiteY33-14964" fmla="*/ 4017213 h 6281670"/>
                <a:gd name="connsiteX34-14965" fmla="*/ 6713302 w 8613217"/>
                <a:gd name="connsiteY34-14966" fmla="*/ 4190851 h 6281670"/>
                <a:gd name="connsiteX35-14967" fmla="*/ 6627830 w 8613217"/>
                <a:gd name="connsiteY35-14968" fmla="*/ 4239308 h 6281670"/>
                <a:gd name="connsiteX36-14969" fmla="*/ 6605620 w 8613217"/>
                <a:gd name="connsiteY36-14970" fmla="*/ 4251422 h 6281670"/>
                <a:gd name="connsiteX37-14971" fmla="*/ 6226714 w 8613217"/>
                <a:gd name="connsiteY37-14972" fmla="*/ 4447268 h 6281670"/>
                <a:gd name="connsiteX38-14973" fmla="*/ 5314782 w 8613217"/>
                <a:gd name="connsiteY38-14974" fmla="*/ 4943279 h 6281670"/>
                <a:gd name="connsiteX39-14975" fmla="*/ 5158643 w 8613217"/>
                <a:gd name="connsiteY39-14976" fmla="*/ 5046250 h 6281670"/>
                <a:gd name="connsiteX40-14977" fmla="*/ 5162681 w 8613217"/>
                <a:gd name="connsiteY40-14978" fmla="*/ 5025387 h 6281670"/>
                <a:gd name="connsiteX41-14979" fmla="*/ 5227290 w 8613217"/>
                <a:gd name="connsiteY41-14980" fmla="*/ 4323434 h 6281670"/>
                <a:gd name="connsiteX42-14981" fmla="*/ 5106148 w 8613217"/>
                <a:gd name="connsiteY42-14982" fmla="*/ 3860401 h 6281670"/>
                <a:gd name="connsiteX43-14983" fmla="*/ 5139799 w 8613217"/>
                <a:gd name="connsiteY43-14984" fmla="*/ 3818675 h 6281670"/>
                <a:gd name="connsiteX44-14985" fmla="*/ 5695034 w 8613217"/>
                <a:gd name="connsiteY44-14986" fmla="*/ 3194119 h 6281670"/>
                <a:gd name="connsiteX45-14987" fmla="*/ 5830983 w 8613217"/>
                <a:gd name="connsiteY45-14988" fmla="*/ 3023174 h 6281670"/>
                <a:gd name="connsiteX46-14989" fmla="*/ 5873382 w 8613217"/>
                <a:gd name="connsiteY46-14990" fmla="*/ 3008367 h 6281670"/>
                <a:gd name="connsiteX47-14991" fmla="*/ 5983083 w 8613217"/>
                <a:gd name="connsiteY47-14992" fmla="*/ 3009040 h 6281670"/>
                <a:gd name="connsiteX48-14993" fmla="*/ 6257000 w 8613217"/>
                <a:gd name="connsiteY48-14994" fmla="*/ 2840787 h 6281670"/>
                <a:gd name="connsiteX49-14995" fmla="*/ 6605620 w 8613217"/>
                <a:gd name="connsiteY49-14996" fmla="*/ 2172485 h 6281670"/>
                <a:gd name="connsiteX50-14997" fmla="*/ 6623118 w 8613217"/>
                <a:gd name="connsiteY50-14998" fmla="*/ 1339969 h 6281670"/>
                <a:gd name="connsiteX51-14999" fmla="*/ 6528224 w 8613217"/>
                <a:gd name="connsiteY51-15000" fmla="*/ 660899 h 6281670"/>
                <a:gd name="connsiteX52-15001" fmla="*/ 6514091 w 8613217"/>
                <a:gd name="connsiteY52-15002" fmla="*/ 520239 h 6281670"/>
                <a:gd name="connsiteX53-15003" fmla="*/ 6493900 w 8613217"/>
                <a:gd name="connsiteY53-15004" fmla="*/ 546486 h 6281670"/>
                <a:gd name="connsiteX54-15005" fmla="*/ 6244212 w 8613217"/>
                <a:gd name="connsiteY54-15006" fmla="*/ 975869 h 6281670"/>
                <a:gd name="connsiteX55-15007" fmla="*/ 5935300 w 8613217"/>
                <a:gd name="connsiteY55-15008" fmla="*/ 1788868 h 6281670"/>
                <a:gd name="connsiteX56-15009" fmla="*/ 5707148 w 8613217"/>
                <a:gd name="connsiteY56-15010" fmla="*/ 2531874 h 6281670"/>
                <a:gd name="connsiteX57-15011" fmla="*/ 5679555 w 8613217"/>
                <a:gd name="connsiteY57-15012" fmla="*/ 2738489 h 6281670"/>
                <a:gd name="connsiteX58-15013" fmla="*/ 5734069 w 8613217"/>
                <a:gd name="connsiteY58-15014" fmla="*/ 2914818 h 6281670"/>
                <a:gd name="connsiteX59-15015" fmla="*/ 5963566 w 8613217"/>
                <a:gd name="connsiteY59-15016" fmla="*/ 2599175 h 6281670"/>
                <a:gd name="connsiteX60-15017" fmla="*/ 6141914 w 8613217"/>
                <a:gd name="connsiteY60-15018" fmla="*/ 2254593 h 6281670"/>
                <a:gd name="connsiteX61-15019" fmla="*/ 6262384 w 8613217"/>
                <a:gd name="connsiteY61-15020" fmla="*/ 1884436 h 6281670"/>
                <a:gd name="connsiteX62-15021" fmla="*/ 6343145 w 8613217"/>
                <a:gd name="connsiteY62-15022" fmla="*/ 1508222 h 6281670"/>
                <a:gd name="connsiteX63-15023" fmla="*/ 6310167 w 8613217"/>
                <a:gd name="connsiteY63-15024" fmla="*/ 1747814 h 6281670"/>
                <a:gd name="connsiteX64-15025" fmla="*/ 6045001 w 8613217"/>
                <a:gd name="connsiteY64-15026" fmla="*/ 2568890 h 6281670"/>
                <a:gd name="connsiteX65-15027" fmla="*/ 5560432 w 8613217"/>
                <a:gd name="connsiteY65-15028" fmla="*/ 3235173 h 6281670"/>
                <a:gd name="connsiteX66-15029" fmla="*/ 5096726 w 8613217"/>
                <a:gd name="connsiteY66-15030" fmla="*/ 3741278 h 6281670"/>
                <a:gd name="connsiteX67-15031" fmla="*/ 5067113 w 8613217"/>
                <a:gd name="connsiteY67-15032" fmla="*/ 3767525 h 6281670"/>
                <a:gd name="connsiteX68-15033" fmla="*/ 4911647 w 8613217"/>
                <a:gd name="connsiteY68-15034" fmla="*/ 3459959 h 6281670"/>
                <a:gd name="connsiteX69-15035" fmla="*/ 4890784 w 8613217"/>
                <a:gd name="connsiteY69-15036" fmla="*/ 3404099 h 6281670"/>
                <a:gd name="connsiteX70-15037" fmla="*/ 4952701 w 8613217"/>
                <a:gd name="connsiteY70-15038" fmla="*/ 2717626 h 6281670"/>
                <a:gd name="connsiteX71-15039" fmla="*/ 5173449 w 8613217"/>
                <a:gd name="connsiteY71-15040" fmla="*/ 2368332 h 6281670"/>
                <a:gd name="connsiteX72-15041" fmla="*/ 5481689 w 8613217"/>
                <a:gd name="connsiteY72-15042" fmla="*/ 1759928 h 6281670"/>
                <a:gd name="connsiteX73-15043" fmla="*/ 5514667 w 8613217"/>
                <a:gd name="connsiteY73-15044" fmla="*/ 1741757 h 6281670"/>
                <a:gd name="connsiteX74-15045" fmla="*/ 5803389 w 8613217"/>
                <a:gd name="connsiteY74-15046" fmla="*/ 1570812 h 6281670"/>
                <a:gd name="connsiteX75-15047" fmla="*/ 5822907 w 8613217"/>
                <a:gd name="connsiteY75-15048" fmla="*/ 1095665 h 6281670"/>
                <a:gd name="connsiteX76-15049" fmla="*/ 5540241 w 8613217"/>
                <a:gd name="connsiteY76-15050" fmla="*/ 601000 h 6281670"/>
                <a:gd name="connsiteX77-15051" fmla="*/ 5514667 w 8613217"/>
                <a:gd name="connsiteY77-15052" fmla="*/ 600327 h 6281670"/>
                <a:gd name="connsiteX78-15053" fmla="*/ 5421791 w 8613217"/>
                <a:gd name="connsiteY78-15054" fmla="*/ 697914 h 6281670"/>
                <a:gd name="connsiteX79-15055" fmla="*/ 5124319 w 8613217"/>
                <a:gd name="connsiteY79-15056" fmla="*/ 1196617 h 6281670"/>
                <a:gd name="connsiteX80-15057" fmla="*/ 5316801 w 8613217"/>
                <a:gd name="connsiteY80-15058" fmla="*/ 1686570 h 6281670"/>
                <a:gd name="connsiteX81-15059" fmla="*/ 5361220 w 8613217"/>
                <a:gd name="connsiteY81-15060" fmla="*/ 1669072 h 6281670"/>
                <a:gd name="connsiteX82-15061" fmla="*/ 5461499 w 8613217"/>
                <a:gd name="connsiteY82-15062" fmla="*/ 1248439 h 6281670"/>
                <a:gd name="connsiteX83-15063" fmla="*/ 5491784 w 8613217"/>
                <a:gd name="connsiteY83-15064" fmla="*/ 1043170 h 6281670"/>
                <a:gd name="connsiteX84-15065" fmla="*/ 5497841 w 8613217"/>
                <a:gd name="connsiteY84-15066" fmla="*/ 1081532 h 6281670"/>
                <a:gd name="connsiteX85-15067" fmla="*/ 5481016 w 8613217"/>
                <a:gd name="connsiteY85-15068" fmla="*/ 1353429 h 6281670"/>
                <a:gd name="connsiteX86-15069" fmla="*/ 5415734 w 8613217"/>
                <a:gd name="connsiteY86-15070" fmla="*/ 1727624 h 6281670"/>
                <a:gd name="connsiteX87-15071" fmla="*/ 5151240 w 8613217"/>
                <a:gd name="connsiteY87-15072" fmla="*/ 2245171 h 6281670"/>
                <a:gd name="connsiteX88-15073" fmla="*/ 4908282 w 8613217"/>
                <a:gd name="connsiteY88-15074" fmla="*/ 2596483 h 6281670"/>
                <a:gd name="connsiteX89-15075" fmla="*/ 4750124 w 8613217"/>
                <a:gd name="connsiteY89-15076" fmla="*/ 2989523 h 6281670"/>
                <a:gd name="connsiteX90-15077" fmla="*/ 4737337 w 8613217"/>
                <a:gd name="connsiteY90-15078" fmla="*/ 3162487 h 6281670"/>
                <a:gd name="connsiteX91-15079" fmla="*/ 4680804 w 8613217"/>
                <a:gd name="connsiteY91-15080" fmla="*/ 3076341 h 6281670"/>
                <a:gd name="connsiteX92-15081" fmla="*/ 4591293 w 8613217"/>
                <a:gd name="connsiteY92-15082" fmla="*/ 2915491 h 6281670"/>
                <a:gd name="connsiteX93-15083" fmla="*/ 4552259 w 8613217"/>
                <a:gd name="connsiteY93-15084" fmla="*/ 2838095 h 6281670"/>
                <a:gd name="connsiteX94-15085" fmla="*/ 4404869 w 8613217"/>
                <a:gd name="connsiteY94-15086" fmla="*/ 2499569 h 6281670"/>
                <a:gd name="connsiteX95-15087" fmla="*/ 4425059 w 8613217"/>
                <a:gd name="connsiteY95-15088" fmla="*/ 2408713 h 6281670"/>
                <a:gd name="connsiteX96-15089" fmla="*/ 4497071 w 8613217"/>
                <a:gd name="connsiteY96-15090" fmla="*/ 2304396 h 6281670"/>
                <a:gd name="connsiteX97-15091" fmla="*/ 4551585 w 8613217"/>
                <a:gd name="connsiteY97-15092" fmla="*/ 2152968 h 6281670"/>
                <a:gd name="connsiteX98-15093" fmla="*/ 4741375 w 8613217"/>
                <a:gd name="connsiteY98-15094" fmla="*/ 1413327 h 6281670"/>
                <a:gd name="connsiteX99-15095" fmla="*/ 4929146 w 8613217"/>
                <a:gd name="connsiteY99-15096" fmla="*/ 819730 h 6281670"/>
                <a:gd name="connsiteX100-15097" fmla="*/ 5233347 w 8613217"/>
                <a:gd name="connsiteY100-15098" fmla="*/ 28940 h 6281670"/>
                <a:gd name="connsiteX101-15099" fmla="*/ 5238058 w 8613217"/>
                <a:gd name="connsiteY101-15100" fmla="*/ 0 h 6281670"/>
                <a:gd name="connsiteX102-15101" fmla="*/ 4976929 w 8613217"/>
                <a:gd name="connsiteY102-15102" fmla="*/ 159504 h 6281670"/>
                <a:gd name="connsiteX103-15103" fmla="*/ 4204984 w 8613217"/>
                <a:gd name="connsiteY103-15104" fmla="*/ 890396 h 6281670"/>
                <a:gd name="connsiteX104-15105" fmla="*/ 3943182 w 8613217"/>
                <a:gd name="connsiteY104-15106" fmla="*/ 2139508 h 6281670"/>
                <a:gd name="connsiteX105-15107" fmla="*/ 4076438 w 8613217"/>
                <a:gd name="connsiteY105-15108" fmla="*/ 2389868 h 6281670"/>
                <a:gd name="connsiteX106-15109" fmla="*/ 4215079 w 8613217"/>
                <a:gd name="connsiteY106-15110" fmla="*/ 2474668 h 6281670"/>
                <a:gd name="connsiteX107-15111" fmla="*/ 4244018 w 8613217"/>
                <a:gd name="connsiteY107-15112" fmla="*/ 2445055 h 6281670"/>
                <a:gd name="connsiteX108-15113" fmla="*/ 4230558 w 8613217"/>
                <a:gd name="connsiteY108-15114" fmla="*/ 1718875 h 6281670"/>
                <a:gd name="connsiteX109-15115" fmla="*/ 4411599 w 8613217"/>
                <a:gd name="connsiteY109-15116" fmla="*/ 1186522 h 6281670"/>
                <a:gd name="connsiteX110-15117" fmla="*/ 4552259 w 8613217"/>
                <a:gd name="connsiteY110-15118" fmla="*/ 934815 h 6281670"/>
                <a:gd name="connsiteX111-15119" fmla="*/ 4572449 w 8613217"/>
                <a:gd name="connsiteY111-15120" fmla="*/ 920008 h 6281670"/>
                <a:gd name="connsiteX112-15121" fmla="*/ 4553604 w 8613217"/>
                <a:gd name="connsiteY112-15122" fmla="*/ 956351 h 6281670"/>
                <a:gd name="connsiteX113-15123" fmla="*/ 4390735 w 8613217"/>
                <a:gd name="connsiteY113-15124" fmla="*/ 1302280 h 6281670"/>
                <a:gd name="connsiteX114-15125" fmla="*/ 4340260 w 8613217"/>
                <a:gd name="connsiteY114-15126" fmla="*/ 2524471 h 6281670"/>
                <a:gd name="connsiteX115-15127" fmla="*/ 4501109 w 8613217"/>
                <a:gd name="connsiteY115-15128" fmla="*/ 2892609 h 6281670"/>
                <a:gd name="connsiteX116-15129" fmla="*/ 4692918 w 8613217"/>
                <a:gd name="connsiteY116-15130" fmla="*/ 3241230 h 6281670"/>
                <a:gd name="connsiteX117-15131" fmla="*/ 4992409 w 8613217"/>
                <a:gd name="connsiteY117-15132" fmla="*/ 3809925 h 6281670"/>
                <a:gd name="connsiteX118-15133" fmla="*/ 5000485 w 8613217"/>
                <a:gd name="connsiteY118-15134" fmla="*/ 3847614 h 6281670"/>
                <a:gd name="connsiteX119-15135" fmla="*/ 4993755 w 8613217"/>
                <a:gd name="connsiteY119-15136" fmla="*/ 3855017 h 6281670"/>
                <a:gd name="connsiteX120-15137" fmla="*/ 4993082 w 8613217"/>
                <a:gd name="connsiteY120-15138" fmla="*/ 3855690 h 6281670"/>
                <a:gd name="connsiteX121-15139" fmla="*/ 4982313 w 8613217"/>
                <a:gd name="connsiteY121-15140" fmla="*/ 3867131 h 6281670"/>
                <a:gd name="connsiteX122-15141" fmla="*/ 4626290 w 8613217"/>
                <a:gd name="connsiteY122-15142" fmla="*/ 4274977 h 6281670"/>
                <a:gd name="connsiteX123-15143" fmla="*/ 4180755 w 8613217"/>
                <a:gd name="connsiteY123-15144" fmla="*/ 4968853 h 6281670"/>
                <a:gd name="connsiteX124-15145" fmla="*/ 4071727 w 8613217"/>
                <a:gd name="connsiteY124-15146" fmla="*/ 5853192 h 6281670"/>
                <a:gd name="connsiteX125-15147" fmla="*/ 4040769 w 8613217"/>
                <a:gd name="connsiteY125-15148" fmla="*/ 5907706 h 6281670"/>
                <a:gd name="connsiteX126-15149" fmla="*/ 4005099 w 8613217"/>
                <a:gd name="connsiteY126-15150" fmla="*/ 5881459 h 6281670"/>
                <a:gd name="connsiteX127-15151" fmla="*/ 4007791 w 8613217"/>
                <a:gd name="connsiteY127-15152" fmla="*/ 5830983 h 6281670"/>
                <a:gd name="connsiteX128-15153" fmla="*/ 3990293 w 8613217"/>
                <a:gd name="connsiteY128-15154" fmla="*/ 5807427 h 6281670"/>
                <a:gd name="connsiteX129-15155" fmla="*/ 3964045 w 8613217"/>
                <a:gd name="connsiteY129-15156" fmla="*/ 5789256 h 6281670"/>
                <a:gd name="connsiteX130-15157" fmla="*/ 3941836 w 8613217"/>
                <a:gd name="connsiteY130-15158" fmla="*/ 5705129 h 6281670"/>
                <a:gd name="connsiteX131-15159" fmla="*/ 3908185 w 8613217"/>
                <a:gd name="connsiteY131-15160" fmla="*/ 5236040 h 6281670"/>
                <a:gd name="connsiteX132-15161" fmla="*/ 3918953 w 8613217"/>
                <a:gd name="connsiteY132-15162" fmla="*/ 4237288 h 6281670"/>
                <a:gd name="connsiteX133-15163" fmla="*/ 3786370 w 8613217"/>
                <a:gd name="connsiteY133-15164" fmla="*/ 3122779 h 6281670"/>
                <a:gd name="connsiteX134-15165" fmla="*/ 3570333 w 8613217"/>
                <a:gd name="connsiteY134-15166" fmla="*/ 2570236 h 6281670"/>
                <a:gd name="connsiteX135-15167" fmla="*/ 3531298 w 8613217"/>
                <a:gd name="connsiteY135-15168" fmla="*/ 2494185 h 6281670"/>
                <a:gd name="connsiteX136-15169" fmla="*/ 3410829 w 8613217"/>
                <a:gd name="connsiteY136-15170" fmla="*/ 2273437 h 6281670"/>
                <a:gd name="connsiteX137-15171" fmla="*/ 3411502 w 8613217"/>
                <a:gd name="connsiteY137-15172" fmla="*/ 2229018 h 6281670"/>
                <a:gd name="connsiteX138-15173" fmla="*/ 3451209 w 8613217"/>
                <a:gd name="connsiteY138-15174" fmla="*/ 2126720 h 6281670"/>
                <a:gd name="connsiteX139-15175" fmla="*/ 3431692 w 8613217"/>
                <a:gd name="connsiteY139-15176" fmla="*/ 1895877 h 6281670"/>
                <a:gd name="connsiteX140-15177" fmla="*/ 3186715 w 8613217"/>
                <a:gd name="connsiteY140-15178" fmla="*/ 1401886 h 6281670"/>
                <a:gd name="connsiteX141-15179" fmla="*/ 2531874 w 8613217"/>
                <a:gd name="connsiteY141-15180" fmla="*/ 701952 h 6281670"/>
                <a:gd name="connsiteX142-15181" fmla="*/ 1731662 w 8613217"/>
                <a:gd name="connsiteY142-15182" fmla="*/ 39035 h 6281670"/>
                <a:gd name="connsiteX143-15183" fmla="*/ 1722913 w 8613217"/>
                <a:gd name="connsiteY143-15184" fmla="*/ 36343 h 6281670"/>
                <a:gd name="connsiteX144-15185" fmla="*/ 1723586 w 8613217"/>
                <a:gd name="connsiteY144-15186" fmla="*/ 47111 h 6281670"/>
                <a:gd name="connsiteX145-15187" fmla="*/ 1984042 w 8613217"/>
                <a:gd name="connsiteY145-15188" fmla="*/ 871552 h 6281670"/>
                <a:gd name="connsiteX146-15189" fmla="*/ 2773486 w 8613217"/>
                <a:gd name="connsiteY146-15190" fmla="*/ 2064130 h 6281670"/>
                <a:gd name="connsiteX147-15191" fmla="*/ 3058170 w 8613217"/>
                <a:gd name="connsiteY147-15192" fmla="*/ 2286897 h 6281670"/>
                <a:gd name="connsiteX148-15193" fmla="*/ 3235845 w 8613217"/>
                <a:gd name="connsiteY148-15194" fmla="*/ 2329297 h 6281670"/>
                <a:gd name="connsiteX149-15195" fmla="*/ 3256709 w 8613217"/>
                <a:gd name="connsiteY149-15196" fmla="*/ 2294974 h 6281670"/>
                <a:gd name="connsiteX150-15197" fmla="*/ 3083072 w 8613217"/>
                <a:gd name="connsiteY150-15198" fmla="*/ 1999521 h 6281670"/>
                <a:gd name="connsiteX151-15199" fmla="*/ 2450440 w 8613217"/>
                <a:gd name="connsiteY151-15200" fmla="*/ 1092973 h 6281670"/>
                <a:gd name="connsiteX152-15201" fmla="*/ 2432941 w 8613217"/>
                <a:gd name="connsiteY152-15202" fmla="*/ 1062014 h 6281670"/>
                <a:gd name="connsiteX153-15203" fmla="*/ 2454478 w 8613217"/>
                <a:gd name="connsiteY153-15204" fmla="*/ 1076820 h 6281670"/>
                <a:gd name="connsiteX154-15205" fmla="*/ 2967986 w 8613217"/>
                <a:gd name="connsiteY154-15206" fmla="*/ 1739738 h 6281670"/>
                <a:gd name="connsiteX155-15207" fmla="*/ 3266131 w 8613217"/>
                <a:gd name="connsiteY155-15208" fmla="*/ 2175850 h 6281670"/>
                <a:gd name="connsiteX156-15209" fmla="*/ 3457939 w 8613217"/>
                <a:gd name="connsiteY156-15210" fmla="*/ 2509665 h 6281670"/>
                <a:gd name="connsiteX157-15211" fmla="*/ 3464670 w 8613217"/>
                <a:gd name="connsiteY157-15212" fmla="*/ 2523125 h 6281670"/>
                <a:gd name="connsiteX158-15213" fmla="*/ 3504378 w 8613217"/>
                <a:gd name="connsiteY158-15214" fmla="*/ 2605906 h 6281670"/>
                <a:gd name="connsiteX159-15215" fmla="*/ 3733875 w 8613217"/>
                <a:gd name="connsiteY159-15216" fmla="*/ 3249979 h 6281670"/>
                <a:gd name="connsiteX160-15217" fmla="*/ 3823385 w 8613217"/>
                <a:gd name="connsiteY160-15218" fmla="*/ 4359777 h 6281670"/>
                <a:gd name="connsiteX161-15219" fmla="*/ 3816655 w 8613217"/>
                <a:gd name="connsiteY161-15220" fmla="*/ 4369199 h 6281670"/>
                <a:gd name="connsiteX162-15221" fmla="*/ 3800503 w 8613217"/>
                <a:gd name="connsiteY162-15222" fmla="*/ 4322761 h 6281670"/>
                <a:gd name="connsiteX163-15223" fmla="*/ 3407464 w 8613217"/>
                <a:gd name="connsiteY163-15224" fmla="*/ 3663208 h 6281670"/>
                <a:gd name="connsiteX164-15225" fmla="*/ 2516395 w 8613217"/>
                <a:gd name="connsiteY164-15226" fmla="*/ 2980101 h 6281670"/>
                <a:gd name="connsiteX165-15227" fmla="*/ 2502934 w 8613217"/>
                <a:gd name="connsiteY165-15228" fmla="*/ 2971351 h 6281670"/>
                <a:gd name="connsiteX166-15229" fmla="*/ 2390541 w 8613217"/>
                <a:gd name="connsiteY166-15230" fmla="*/ 2898666 h 6281670"/>
                <a:gd name="connsiteX167-15231" fmla="*/ 2247863 w 8613217"/>
                <a:gd name="connsiteY167-15232" fmla="*/ 2802425 h 6281670"/>
                <a:gd name="connsiteX168-15233" fmla="*/ 2055381 w 8613217"/>
                <a:gd name="connsiteY168-15234" fmla="*/ 2665131 h 6281670"/>
                <a:gd name="connsiteX169-15235" fmla="*/ 1471879 w 8613217"/>
                <a:gd name="connsiteY169-15236" fmla="*/ 2148930 h 6281670"/>
                <a:gd name="connsiteX170-15237" fmla="*/ 1461111 w 8613217"/>
                <a:gd name="connsiteY170-15238" fmla="*/ 2109895 h 6281670"/>
                <a:gd name="connsiteX171-15239" fmla="*/ 1501492 w 8613217"/>
                <a:gd name="connsiteY171-15240" fmla="*/ 1918759 h 6281670"/>
                <a:gd name="connsiteX172-15241" fmla="*/ 1395155 w 8613217"/>
                <a:gd name="connsiteY172-15242" fmla="*/ 1570812 h 6281670"/>
                <a:gd name="connsiteX173-15243" fmla="*/ 937507 w 8613217"/>
                <a:gd name="connsiteY173-15244" fmla="*/ 860783 h 6281670"/>
                <a:gd name="connsiteX174-15245" fmla="*/ 682435 w 8613217"/>
                <a:gd name="connsiteY174-15246" fmla="*/ 471109 h 6281670"/>
                <a:gd name="connsiteX175-15247" fmla="*/ 590905 w 8613217"/>
                <a:gd name="connsiteY175-15248" fmla="*/ 214691 h 6281670"/>
                <a:gd name="connsiteX176-15249" fmla="*/ 581483 w 8613217"/>
                <a:gd name="connsiteY176-15250" fmla="*/ 222767 h 6281670"/>
                <a:gd name="connsiteX177-15251" fmla="*/ 555909 w 8613217"/>
                <a:gd name="connsiteY177-15252" fmla="*/ 262475 h 6281670"/>
                <a:gd name="connsiteX178-15253" fmla="*/ 423998 w 8613217"/>
                <a:gd name="connsiteY178-15254" fmla="*/ 619845 h 6281670"/>
                <a:gd name="connsiteX179-15255" fmla="*/ 443515 w 8613217"/>
                <a:gd name="connsiteY179-15256" fmla="*/ 1227575 h 6281670"/>
                <a:gd name="connsiteX180-15257" fmla="*/ 806942 w 8613217"/>
                <a:gd name="connsiteY180-15258" fmla="*/ 1996156 h 6281670"/>
                <a:gd name="connsiteX181-15259" fmla="*/ 1087589 w 8613217"/>
                <a:gd name="connsiteY181-15260" fmla="*/ 2216231 h 6281670"/>
                <a:gd name="connsiteX182-15261" fmla="*/ 1317086 w 8613217"/>
                <a:gd name="connsiteY182-15262" fmla="*/ 2233729 h 6281670"/>
                <a:gd name="connsiteX183-15263" fmla="*/ 1327181 w 8613217"/>
                <a:gd name="connsiteY183-15264" fmla="*/ 2198060 h 6281670"/>
                <a:gd name="connsiteX184-15265" fmla="*/ 816364 w 8613217"/>
                <a:gd name="connsiteY184-15266" fmla="*/ 1324489 h 6281670"/>
                <a:gd name="connsiteX185-15267" fmla="*/ 702625 w 8613217"/>
                <a:gd name="connsiteY185-15268" fmla="*/ 1031056 h 6281670"/>
                <a:gd name="connsiteX186-15269" fmla="*/ 767908 w 8613217"/>
                <a:gd name="connsiteY186-15270" fmla="*/ 1173061 h 6281670"/>
                <a:gd name="connsiteX187-15271" fmla="*/ 1444285 w 8613217"/>
                <a:gd name="connsiteY187-15272" fmla="*/ 2226326 h 6281670"/>
                <a:gd name="connsiteX188-15273" fmla="*/ 2209501 w 8613217"/>
                <a:gd name="connsiteY188-15274" fmla="*/ 2876457 h 6281670"/>
                <a:gd name="connsiteX189-15275" fmla="*/ 2308434 w 8613217"/>
                <a:gd name="connsiteY189-15276" fmla="*/ 2939720 h 6281670"/>
                <a:gd name="connsiteX190-15277" fmla="*/ 2340738 w 8613217"/>
                <a:gd name="connsiteY190-15278" fmla="*/ 2972025 h 6281670"/>
                <a:gd name="connsiteX191-15279" fmla="*/ 2302377 w 8613217"/>
                <a:gd name="connsiteY191-15280" fmla="*/ 2972025 h 6281670"/>
                <a:gd name="connsiteX192-15281" fmla="*/ 2266034 w 8613217"/>
                <a:gd name="connsiteY192-15282" fmla="*/ 2967313 h 6281670"/>
                <a:gd name="connsiteX193-15283" fmla="*/ 1817807 w 8613217"/>
                <a:gd name="connsiteY193-15284" fmla="*/ 3025866 h 6281670"/>
                <a:gd name="connsiteX194-15285" fmla="*/ 1007500 w 8613217"/>
                <a:gd name="connsiteY194-15286" fmla="*/ 3309877 h 6281670"/>
                <a:gd name="connsiteX195-15287" fmla="*/ 960389 w 8613217"/>
                <a:gd name="connsiteY195-15288" fmla="*/ 3293725 h 6281670"/>
                <a:gd name="connsiteX196-15289" fmla="*/ 446207 w 8613217"/>
                <a:gd name="connsiteY196-15290" fmla="*/ 3134221 h 6281670"/>
                <a:gd name="connsiteX197-15291" fmla="*/ 217383 w 8613217"/>
                <a:gd name="connsiteY197-15292" fmla="*/ 3227096 h 6281670"/>
                <a:gd name="connsiteX198-15293" fmla="*/ 0 w 8613217"/>
                <a:gd name="connsiteY198-15294" fmla="*/ 3236518 h 6281670"/>
                <a:gd name="connsiteX199-15295" fmla="*/ 0 w 8613217"/>
                <a:gd name="connsiteY199-15296" fmla="*/ 3330740 h 6281670"/>
                <a:gd name="connsiteX200-15297" fmla="*/ 9422 w 8613217"/>
                <a:gd name="connsiteY200-15298" fmla="*/ 3346892 h 6281670"/>
                <a:gd name="connsiteX201-15299" fmla="*/ 255072 w 8613217"/>
                <a:gd name="connsiteY201-15300" fmla="*/ 3717723 h 6281670"/>
                <a:gd name="connsiteX202-15301" fmla="*/ 747044 w 8613217"/>
                <a:gd name="connsiteY202-15302" fmla="*/ 3826078 h 6281670"/>
                <a:gd name="connsiteX203-15303" fmla="*/ 1016249 w 8613217"/>
                <a:gd name="connsiteY203-15304" fmla="*/ 3490244 h 6281670"/>
                <a:gd name="connsiteX204-15305" fmla="*/ 981253 w 8613217"/>
                <a:gd name="connsiteY204-15306" fmla="*/ 3461305 h 6281670"/>
                <a:gd name="connsiteX205-15307" fmla="*/ 563312 w 8613217"/>
                <a:gd name="connsiteY205-15308" fmla="*/ 3490917 h 6281670"/>
                <a:gd name="connsiteX206-15309" fmla="*/ 390347 w 8613217"/>
                <a:gd name="connsiteY206-15310" fmla="*/ 3460632 h 6281670"/>
                <a:gd name="connsiteX207-15311" fmla="*/ 489953 w 8613217"/>
                <a:gd name="connsiteY207-15312" fmla="*/ 3463997 h 6281670"/>
                <a:gd name="connsiteX208-15313" fmla="*/ 903183 w 8613217"/>
                <a:gd name="connsiteY208-15314" fmla="*/ 3408137 h 6281670"/>
                <a:gd name="connsiteX209-15315" fmla="*/ 1043170 w 8613217"/>
                <a:gd name="connsiteY209-15316" fmla="*/ 3372467 h 6281670"/>
                <a:gd name="connsiteX210-15317" fmla="*/ 1508895 w 8613217"/>
                <a:gd name="connsiteY210-15318" fmla="*/ 3218347 h 6281670"/>
                <a:gd name="connsiteX211-15319" fmla="*/ 1912029 w 8613217"/>
                <a:gd name="connsiteY211-15320" fmla="*/ 3101243 h 6281670"/>
                <a:gd name="connsiteX212-15321" fmla="*/ 1912029 w 8613217"/>
                <a:gd name="connsiteY212-15322" fmla="*/ 3101243 h 6281670"/>
                <a:gd name="connsiteX213-15323" fmla="*/ 1924816 w 8613217"/>
                <a:gd name="connsiteY213-15324" fmla="*/ 3099224 h 6281670"/>
                <a:gd name="connsiteX214-15325" fmla="*/ 1986061 w 8613217"/>
                <a:gd name="connsiteY214-15326" fmla="*/ 3087783 h 6281670"/>
                <a:gd name="connsiteX215-15327" fmla="*/ 1992791 w 8613217"/>
                <a:gd name="connsiteY215-15328" fmla="*/ 3087110 h 6281670"/>
                <a:gd name="connsiteX216-15329" fmla="*/ 2087013 w 8613217"/>
                <a:gd name="connsiteY216-15330" fmla="*/ 3074322 h 6281670"/>
                <a:gd name="connsiteX217-15331" fmla="*/ 2113933 w 8613217"/>
                <a:gd name="connsiteY217-15332" fmla="*/ 3072976 h 6281670"/>
                <a:gd name="connsiteX218-15333" fmla="*/ 2118644 w 8613217"/>
                <a:gd name="connsiteY218-15334" fmla="*/ 3064227 h 6281670"/>
                <a:gd name="connsiteX219-15335" fmla="*/ 2257958 w 8613217"/>
                <a:gd name="connsiteY219-15336" fmla="*/ 3064227 h 6281670"/>
                <a:gd name="connsiteX220-15337" fmla="*/ 2262669 w 8613217"/>
                <a:gd name="connsiteY220-15338" fmla="*/ 3072976 h 6281670"/>
                <a:gd name="connsiteX221-15339" fmla="*/ 2434960 w 8613217"/>
                <a:gd name="connsiteY221-15340" fmla="*/ 3101243 h 6281670"/>
                <a:gd name="connsiteX222-15341" fmla="*/ 2635518 w 8613217"/>
                <a:gd name="connsiteY222-15342" fmla="*/ 3164506 h 6281670"/>
                <a:gd name="connsiteX223-15343" fmla="*/ 3038653 w 8613217"/>
                <a:gd name="connsiteY223-15344" fmla="*/ 3453902 h 6281670"/>
                <a:gd name="connsiteX224-15345" fmla="*/ 3580428 w 8613217"/>
                <a:gd name="connsiteY224-15346" fmla="*/ 4087880 h 6281670"/>
                <a:gd name="connsiteX225-15347" fmla="*/ 3776274 w 8613217"/>
                <a:gd name="connsiteY225-15348" fmla="*/ 4626290 h 6281670"/>
                <a:gd name="connsiteX226-15349" fmla="*/ 3813963 w 8613217"/>
                <a:gd name="connsiteY226-15350" fmla="*/ 4802619 h 6281670"/>
                <a:gd name="connsiteX227-15351" fmla="*/ 3811944 w 8613217"/>
                <a:gd name="connsiteY227-15352" fmla="*/ 5407658 h 6281670"/>
                <a:gd name="connsiteX228-15353" fmla="*/ 3881265 w 8613217"/>
                <a:gd name="connsiteY228-15354" fmla="*/ 5874056 h 6281670"/>
                <a:gd name="connsiteX229-15355" fmla="*/ 3879919 w 8613217"/>
                <a:gd name="connsiteY229-15356" fmla="*/ 5898957 h 6281670"/>
                <a:gd name="connsiteX230-15357" fmla="*/ 3757430 w 8613217"/>
                <a:gd name="connsiteY230-15358" fmla="*/ 5946068 h 6281670"/>
                <a:gd name="connsiteX231-15359" fmla="*/ 3743970 w 8613217"/>
                <a:gd name="connsiteY231-15360" fmla="*/ 6053750 h 6281670"/>
                <a:gd name="connsiteX232-15361" fmla="*/ 3803195 w 8613217"/>
                <a:gd name="connsiteY232-15362" fmla="*/ 6092112 h 6281670"/>
                <a:gd name="connsiteX233-15363" fmla="*/ 3896071 w 8613217"/>
                <a:gd name="connsiteY233-15364" fmla="*/ 6023464 h 6281670"/>
                <a:gd name="connsiteX234-15365" fmla="*/ 3920972 w 8613217"/>
                <a:gd name="connsiteY234-15366" fmla="*/ 5996544 h 6281670"/>
                <a:gd name="connsiteX235-15367" fmla="*/ 3918953 w 8613217"/>
                <a:gd name="connsiteY235-15368" fmla="*/ 6053077 h 6281670"/>
                <a:gd name="connsiteX236-15369" fmla="*/ 3931741 w 8613217"/>
                <a:gd name="connsiteY236-15370" fmla="*/ 6077978 h 6281670"/>
                <a:gd name="connsiteX237-15371" fmla="*/ 3951931 w 8613217"/>
                <a:gd name="connsiteY237-15372" fmla="*/ 6055769 h 6281670"/>
                <a:gd name="connsiteX238-15373" fmla="*/ 3972121 w 8613217"/>
                <a:gd name="connsiteY238-15374" fmla="*/ 5988468 h 6281670"/>
                <a:gd name="connsiteX239-15375" fmla="*/ 3994331 w 8613217"/>
                <a:gd name="connsiteY239-15376" fmla="*/ 5968277 h 6281670"/>
                <a:gd name="connsiteX240-15377" fmla="*/ 4005099 w 8613217"/>
                <a:gd name="connsiteY240-15378" fmla="*/ 5995198 h 6281670"/>
                <a:gd name="connsiteX241-15379" fmla="*/ 4071054 w 8613217"/>
                <a:gd name="connsiteY241-15380" fmla="*/ 6040290 h 6281670"/>
                <a:gd name="connsiteX242-15381" fmla="*/ 4100667 w 8613217"/>
                <a:gd name="connsiteY242-15382" fmla="*/ 6026829 h 6281670"/>
                <a:gd name="connsiteX243-15383" fmla="*/ 4110089 w 8613217"/>
                <a:gd name="connsiteY243-15384" fmla="*/ 5993179 h 6281670"/>
                <a:gd name="connsiteX244-15385" fmla="*/ 4124895 w 8613217"/>
                <a:gd name="connsiteY244-15386" fmla="*/ 6032214 h 6281670"/>
                <a:gd name="connsiteX245-15387" fmla="*/ 4117492 w 8613217"/>
                <a:gd name="connsiteY245-15388" fmla="*/ 6106918 h 6281670"/>
                <a:gd name="connsiteX246-15389" fmla="*/ 4080476 w 8613217"/>
                <a:gd name="connsiteY246-15390" fmla="*/ 6141242 h 6281670"/>
                <a:gd name="connsiteX247-15391" fmla="*/ 4176717 w 8613217"/>
                <a:gd name="connsiteY247-15392" fmla="*/ 6189025 h 6281670"/>
                <a:gd name="connsiteX248-15393" fmla="*/ 4170660 w 8613217"/>
                <a:gd name="connsiteY248-15394" fmla="*/ 6271133 h 6281670"/>
                <a:gd name="connsiteX249-15395" fmla="*/ 4195562 w 8613217"/>
                <a:gd name="connsiteY249-15396" fmla="*/ 6277863 h 6281670"/>
                <a:gd name="connsiteX250-15397" fmla="*/ 4261517 w 8613217"/>
                <a:gd name="connsiteY250-15398" fmla="*/ 6267768 h 6281670"/>
                <a:gd name="connsiteX251-15399" fmla="*/ 4289784 w 8613217"/>
                <a:gd name="connsiteY251-15400" fmla="*/ 6247578 h 6281670"/>
                <a:gd name="connsiteX252-15401" fmla="*/ 4295840 w 8613217"/>
                <a:gd name="connsiteY252-15402" fmla="*/ 6204505 h 6281670"/>
                <a:gd name="connsiteX253-15403" fmla="*/ 4305936 w 8613217"/>
                <a:gd name="connsiteY253-15404" fmla="*/ 6182969 h 6281670"/>
                <a:gd name="connsiteX254-15405" fmla="*/ 4324107 w 8613217"/>
                <a:gd name="connsiteY254-15406" fmla="*/ 6199794 h 6281670"/>
                <a:gd name="connsiteX255-15407" fmla="*/ 4336894 w 8613217"/>
                <a:gd name="connsiteY255-15408" fmla="*/ 6230752 h 6281670"/>
                <a:gd name="connsiteX256-15409" fmla="*/ 4342951 w 8613217"/>
                <a:gd name="connsiteY256-15410" fmla="*/ 6226714 h 6281670"/>
                <a:gd name="connsiteX257-15411" fmla="*/ 4369872 w 8613217"/>
                <a:gd name="connsiteY257-15412" fmla="*/ 6185660 h 6281670"/>
                <a:gd name="connsiteX258-15413" fmla="*/ 4382659 w 8613217"/>
                <a:gd name="connsiteY258-15414" fmla="*/ 6234791 h 6281670"/>
                <a:gd name="connsiteX259-15415" fmla="*/ 4406888 w 8613217"/>
                <a:gd name="connsiteY259-15416" fmla="*/ 6265749 h 6281670"/>
                <a:gd name="connsiteX260-15417" fmla="*/ 4484284 w 8613217"/>
                <a:gd name="connsiteY260-15418" fmla="*/ 6275171 h 6281670"/>
                <a:gd name="connsiteX261-15419" fmla="*/ 4499090 w 8613217"/>
                <a:gd name="connsiteY261-15420" fmla="*/ 6272479 h 6281670"/>
                <a:gd name="connsiteX262-15421" fmla="*/ 4512551 w 8613217"/>
                <a:gd name="connsiteY262-15422" fmla="*/ 6181622 h 6281670"/>
                <a:gd name="connsiteX263-15423" fmla="*/ 4572449 w 8613217"/>
                <a:gd name="connsiteY263-15424" fmla="*/ 6153356 h 6281670"/>
                <a:gd name="connsiteX264-15425" fmla="*/ 4575814 w 8613217"/>
                <a:gd name="connsiteY264-15426" fmla="*/ 6127781 h 6281670"/>
                <a:gd name="connsiteX265-15427" fmla="*/ 4538125 w 8613217"/>
                <a:gd name="connsiteY265-15428" fmla="*/ 6076633 h 6281670"/>
                <a:gd name="connsiteX266-15429" fmla="*/ 4536779 w 8613217"/>
                <a:gd name="connsiteY266-15430" fmla="*/ 6042309 h 6281670"/>
                <a:gd name="connsiteX267-15431" fmla="*/ 4573122 w 8613217"/>
                <a:gd name="connsiteY267-15432" fmla="*/ 6032214 h 6281670"/>
                <a:gd name="connsiteX268-15433" fmla="*/ 4637731 w 8613217"/>
                <a:gd name="connsiteY268-15434" fmla="*/ 6051058 h 6281670"/>
                <a:gd name="connsiteX269-15435" fmla="*/ 4665997 w 8613217"/>
                <a:gd name="connsiteY269-15436" fmla="*/ 6029522 h 6281670"/>
                <a:gd name="connsiteX270-15437" fmla="*/ 4665997 w 8613217"/>
                <a:gd name="connsiteY270-15438" fmla="*/ 5985776 h 6281670"/>
                <a:gd name="connsiteX271-15439" fmla="*/ 4681477 w 8613217"/>
                <a:gd name="connsiteY271-15440" fmla="*/ 5966931 h 6281670"/>
                <a:gd name="connsiteX272-15441" fmla="*/ 4701667 w 8613217"/>
                <a:gd name="connsiteY272-15442" fmla="*/ 5981065 h 6281670"/>
                <a:gd name="connsiteX273-15443" fmla="*/ 4724550 w 8613217"/>
                <a:gd name="connsiteY273-15444" fmla="*/ 6054423 h 6281670"/>
                <a:gd name="connsiteX274-15445" fmla="*/ 4743394 w 8613217"/>
                <a:gd name="connsiteY274-15446" fmla="*/ 6073268 h 6281670"/>
                <a:gd name="connsiteX275-15447" fmla="*/ 4752143 w 8613217"/>
                <a:gd name="connsiteY275-15448" fmla="*/ 6050385 h 6281670"/>
                <a:gd name="connsiteX276-15449" fmla="*/ 4752143 w 8613217"/>
                <a:gd name="connsiteY276-15450" fmla="*/ 5996544 h 6281670"/>
                <a:gd name="connsiteX277-15451" fmla="*/ 4800600 w 8613217"/>
                <a:gd name="connsiteY277-15452" fmla="*/ 6046347 h 6281670"/>
                <a:gd name="connsiteX278-15453" fmla="*/ 4859825 w 8613217"/>
                <a:gd name="connsiteY278-15454" fmla="*/ 6088747 h 6281670"/>
                <a:gd name="connsiteX279-15455" fmla="*/ 4932511 w 8613217"/>
                <a:gd name="connsiteY279-15456" fmla="*/ 6036252 h 6281670"/>
                <a:gd name="connsiteX280-15457" fmla="*/ 4919050 w 8613217"/>
                <a:gd name="connsiteY280-15458" fmla="*/ 5940011 h 6281670"/>
                <a:gd name="connsiteX281-15459" fmla="*/ 4830213 w 8613217"/>
                <a:gd name="connsiteY281-15460" fmla="*/ 5933281 h 6281670"/>
                <a:gd name="connsiteX282-15461" fmla="*/ 4779064 w 8613217"/>
                <a:gd name="connsiteY282-15462" fmla="*/ 5876074 h 6281670"/>
                <a:gd name="connsiteX283-15463" fmla="*/ 4778391 w 8613217"/>
                <a:gd name="connsiteY283-15464" fmla="*/ 5829637 h 6281670"/>
                <a:gd name="connsiteX284-15465" fmla="*/ 5091342 w 8613217"/>
                <a:gd name="connsiteY284-15466" fmla="*/ 5236712 h 6281670"/>
                <a:gd name="connsiteX285-15467" fmla="*/ 5116243 w 8613217"/>
                <a:gd name="connsiteY285-15468" fmla="*/ 5202389 h 6281670"/>
                <a:gd name="connsiteX286-15469" fmla="*/ 5269690 w 8613217"/>
                <a:gd name="connsiteY286-15470" fmla="*/ 5086631 h 6281670"/>
                <a:gd name="connsiteX287-15471" fmla="*/ 5744837 w 8613217"/>
                <a:gd name="connsiteY287-15472" fmla="*/ 4795889 h 6281670"/>
                <a:gd name="connsiteX288-15473" fmla="*/ 5814830 w 8613217"/>
                <a:gd name="connsiteY288-15474" fmla="*/ 4775699 h 6281670"/>
                <a:gd name="connsiteX289-15475" fmla="*/ 6103553 w 8613217"/>
                <a:gd name="connsiteY289-15476" fmla="*/ 4765603 h 6281670"/>
                <a:gd name="connsiteX290-15477" fmla="*/ 7086824 w 8613217"/>
                <a:gd name="connsiteY290-15478" fmla="*/ 4811369 h 6281670"/>
                <a:gd name="connsiteX291-15479" fmla="*/ 7489959 w 8613217"/>
                <a:gd name="connsiteY291-15480" fmla="*/ 4805311 h 6281670"/>
                <a:gd name="connsiteX292-15481" fmla="*/ 7516880 w 8613217"/>
                <a:gd name="connsiteY292-15482" fmla="*/ 4801946 h 6281670"/>
                <a:gd name="connsiteX293-15483" fmla="*/ 7536397 w 8613217"/>
                <a:gd name="connsiteY293-15484" fmla="*/ 4800600 h 6281670"/>
                <a:gd name="connsiteX294-15485" fmla="*/ 7619850 w 8613217"/>
                <a:gd name="connsiteY294-15486" fmla="*/ 4791178 h 6281670"/>
                <a:gd name="connsiteX295-15487" fmla="*/ 7661577 w 8613217"/>
                <a:gd name="connsiteY295-15488" fmla="*/ 4813388 h 6281670"/>
                <a:gd name="connsiteX296-15489" fmla="*/ 7920014 w 8613217"/>
                <a:gd name="connsiteY296-15490" fmla="*/ 5004523 h 6281670"/>
                <a:gd name="connsiteX297-15491" fmla="*/ 8354780 w 8613217"/>
                <a:gd name="connsiteY297-15492" fmla="*/ 4830886 h 6281670"/>
                <a:gd name="connsiteX298-15493" fmla="*/ 8579567 w 8613217"/>
                <a:gd name="connsiteY298-15494" fmla="*/ 4409580 h 6281670"/>
                <a:gd name="connsiteX299-15495" fmla="*/ 8613217 w 8613217"/>
                <a:gd name="connsiteY299-15496" fmla="*/ 4250076 h 6281670"/>
                <a:gd name="connsiteX300-15497" fmla="*/ 8613217 w 8613217"/>
                <a:gd name="connsiteY300-15498" fmla="*/ 4196235 h 6281670"/>
                <a:gd name="connsiteX301-15499" fmla="*/ 8420062 w 8613217"/>
                <a:gd name="connsiteY301-15500" fmla="*/ 4211041 h 6281670"/>
                <a:gd name="connsiteX302-15501" fmla="*/ 4571776 w 8613217"/>
                <a:gd name="connsiteY302-15502" fmla="*/ 915970 h 6281670"/>
                <a:gd name="connsiteX303-15503" fmla="*/ 4583890 w 8613217"/>
                <a:gd name="connsiteY303-15504" fmla="*/ 888377 h 6281670"/>
                <a:gd name="connsiteX304-15505" fmla="*/ 4571776 w 8613217"/>
                <a:gd name="connsiteY304-15506" fmla="*/ 915970 h 6281670"/>
                <a:gd name="connsiteX305-15507" fmla="*/ 2362948 w 8613217"/>
                <a:gd name="connsiteY305-15508" fmla="*/ 965100 h 6281670"/>
                <a:gd name="connsiteX306-15509" fmla="*/ 2363621 w 8613217"/>
                <a:gd name="connsiteY306-15510" fmla="*/ 962408 h 6281670"/>
                <a:gd name="connsiteX307-15511" fmla="*/ 2368332 w 8613217"/>
                <a:gd name="connsiteY307-15512" fmla="*/ 967119 h 6281670"/>
                <a:gd name="connsiteX308-15513" fmla="*/ 2362948 w 8613217"/>
                <a:gd name="connsiteY308-15514" fmla="*/ 965100 h 6281670"/>
                <a:gd name="connsiteX309-15515" fmla="*/ 2435633 w 8613217"/>
                <a:gd name="connsiteY309-15516" fmla="*/ 1055284 h 6281670"/>
                <a:gd name="connsiteX310-15517" fmla="*/ 2426211 w 8613217"/>
                <a:gd name="connsiteY310-15518" fmla="*/ 1053265 h 6281670"/>
                <a:gd name="connsiteX311-15519" fmla="*/ 2370351 w 8613217"/>
                <a:gd name="connsiteY311-15520" fmla="*/ 968465 h 6281670"/>
                <a:gd name="connsiteX312-15521" fmla="*/ 2432268 w 8613217"/>
                <a:gd name="connsiteY312-15522" fmla="*/ 1045862 h 6281670"/>
                <a:gd name="connsiteX313-15523" fmla="*/ 2435633 w 8613217"/>
                <a:gd name="connsiteY313-15524" fmla="*/ 1055284 h 6281670"/>
                <a:gd name="connsiteX314-15525" fmla="*/ 695895 w 8613217"/>
                <a:gd name="connsiteY314-15526" fmla="*/ 1016922 h 6281670"/>
                <a:gd name="connsiteX315-15527" fmla="*/ 692530 w 8613217"/>
                <a:gd name="connsiteY315-15528" fmla="*/ 1005481 h 6281670"/>
                <a:gd name="connsiteX316-15529" fmla="*/ 695895 w 8613217"/>
                <a:gd name="connsiteY316-15530" fmla="*/ 1016922 h 6281670"/>
                <a:gd name="connsiteX317-15531" fmla="*/ 4511205 w 8613217"/>
                <a:gd name="connsiteY317-15532" fmla="*/ 6014042 h 6281670"/>
                <a:gd name="connsiteX318-15533" fmla="*/ 4537452 w 8613217"/>
                <a:gd name="connsiteY318-15534" fmla="*/ 5944049 h 6281670"/>
                <a:gd name="connsiteX319-15535" fmla="*/ 4511205 w 8613217"/>
                <a:gd name="connsiteY319-15536" fmla="*/ 6014042 h 6281670"/>
                <a:gd name="connsiteX320-15537" fmla="*/ 4750797 w 8613217"/>
                <a:gd name="connsiteY320-15538" fmla="*/ 5917128 h 6281670"/>
                <a:gd name="connsiteX321-15539" fmla="*/ 4741375 w 8613217"/>
                <a:gd name="connsiteY321-15540" fmla="*/ 5939338 h 6281670"/>
                <a:gd name="connsiteX322-15541" fmla="*/ 4732626 w 8613217"/>
                <a:gd name="connsiteY322-15542" fmla="*/ 5935300 h 6281670"/>
                <a:gd name="connsiteX323-15543" fmla="*/ 4727915 w 8613217"/>
                <a:gd name="connsiteY323-15544" fmla="*/ 5907706 h 6281670"/>
                <a:gd name="connsiteX324-15545" fmla="*/ 4750797 w 8613217"/>
                <a:gd name="connsiteY324-15546" fmla="*/ 5875402 h 6281670"/>
                <a:gd name="connsiteX325-15547" fmla="*/ 4750797 w 8613217"/>
                <a:gd name="connsiteY325-15548" fmla="*/ 5917128 h 6281670"/>
                <a:gd name="connsiteX326-15549" fmla="*/ 4875978 w 8613217"/>
                <a:gd name="connsiteY326-15550" fmla="*/ 5457461 h 6281670"/>
                <a:gd name="connsiteX327-15551" fmla="*/ 4616868 w 8613217"/>
                <a:gd name="connsiteY327-15552" fmla="*/ 5877421 h 6281670"/>
                <a:gd name="connsiteX328-15553" fmla="*/ 4562354 w 8613217"/>
                <a:gd name="connsiteY328-15554" fmla="*/ 5884824 h 6281670"/>
                <a:gd name="connsiteX329-15555" fmla="*/ 4880015 w 8613217"/>
                <a:gd name="connsiteY329-15556" fmla="*/ 5419772 h 6281670"/>
                <a:gd name="connsiteX330-15557" fmla="*/ 4875978 w 8613217"/>
                <a:gd name="connsiteY330-15558" fmla="*/ 5457461 h 6281670"/>
                <a:gd name="connsiteX331-15559" fmla="*/ 5020675 w 8613217"/>
                <a:gd name="connsiteY331-15560" fmla="*/ 5141145 h 6281670"/>
                <a:gd name="connsiteX332-15561" fmla="*/ 4989717 w 8613217"/>
                <a:gd name="connsiteY332-15562" fmla="*/ 5179506 h 6281670"/>
                <a:gd name="connsiteX333-15563" fmla="*/ 4445922 w 8613217"/>
                <a:gd name="connsiteY333-15564" fmla="*/ 5878767 h 6281670"/>
                <a:gd name="connsiteX334-15565" fmla="*/ 4415637 w 8613217"/>
                <a:gd name="connsiteY334-15566" fmla="*/ 5953471 h 6281670"/>
                <a:gd name="connsiteX335-15567" fmla="*/ 4357085 w 8613217"/>
                <a:gd name="connsiteY335-15568" fmla="*/ 6075286 h 6281670"/>
                <a:gd name="connsiteX336-15569" fmla="*/ 4338240 w 8613217"/>
                <a:gd name="connsiteY336-15570" fmla="*/ 6125762 h 6281670"/>
                <a:gd name="connsiteX337-15571" fmla="*/ 4322761 w 8613217"/>
                <a:gd name="connsiteY337-15572" fmla="*/ 6080671 h 6281670"/>
                <a:gd name="connsiteX338-15573" fmla="*/ 4306609 w 8613217"/>
                <a:gd name="connsiteY338-15574" fmla="*/ 6061826 h 6281670"/>
                <a:gd name="connsiteX339-15575" fmla="*/ 4295168 w 8613217"/>
                <a:gd name="connsiteY339-15576" fmla="*/ 6082689 h 6281670"/>
                <a:gd name="connsiteX340-15577" fmla="*/ 4292475 w 8613217"/>
                <a:gd name="connsiteY340-15578" fmla="*/ 6112302 h 6281670"/>
                <a:gd name="connsiteX341-15579" fmla="*/ 4277669 w 8613217"/>
                <a:gd name="connsiteY341-15580" fmla="*/ 6097496 h 6281670"/>
                <a:gd name="connsiteX342-15581" fmla="*/ 4183447 w 8613217"/>
                <a:gd name="connsiteY342-15582" fmla="*/ 5282478 h 6281670"/>
                <a:gd name="connsiteX343-15583" fmla="*/ 4412945 w 8613217"/>
                <a:gd name="connsiteY343-15584" fmla="*/ 4743394 h 6281670"/>
                <a:gd name="connsiteX344-15585" fmla="*/ 5036828 w 8613217"/>
                <a:gd name="connsiteY344-15586" fmla="*/ 3935106 h 6281670"/>
                <a:gd name="connsiteX345-15587" fmla="*/ 5054999 w 8613217"/>
                <a:gd name="connsiteY345-15588" fmla="*/ 3966064 h 6281670"/>
                <a:gd name="connsiteX346-15589" fmla="*/ 5020675 w 8613217"/>
                <a:gd name="connsiteY346-15590" fmla="*/ 5141145 h 6281670"/>
                <a:gd name="connsiteX0-15591" fmla="*/ 8420062 w 8613217"/>
                <a:gd name="connsiteY0-15592" fmla="*/ 4211041 h 6281670"/>
                <a:gd name="connsiteX1-15593" fmla="*/ 7990681 w 8613217"/>
                <a:gd name="connsiteY1-15594" fmla="*/ 4231232 h 6281670"/>
                <a:gd name="connsiteX2-15595" fmla="*/ 7630619 w 8613217"/>
                <a:gd name="connsiteY2-15596" fmla="*/ 4614849 h 6281670"/>
                <a:gd name="connsiteX3-15597" fmla="*/ 7659558 w 8613217"/>
                <a:gd name="connsiteY3-15598" fmla="*/ 4643788 h 6281670"/>
                <a:gd name="connsiteX4-15599" fmla="*/ 7859443 w 8613217"/>
                <a:gd name="connsiteY4-15600" fmla="*/ 4617541 h 6281670"/>
                <a:gd name="connsiteX5-15601" fmla="*/ 8222196 w 8613217"/>
                <a:gd name="connsiteY5-15602" fmla="*/ 4498418 h 6281670"/>
                <a:gd name="connsiteX6-15603" fmla="*/ 8236330 w 8613217"/>
                <a:gd name="connsiteY6-15604" fmla="*/ 4496398 h 6281670"/>
                <a:gd name="connsiteX7-15605" fmla="*/ 8228254 w 8613217"/>
                <a:gd name="connsiteY7-15606" fmla="*/ 4504475 h 6281670"/>
                <a:gd name="connsiteX8-15607" fmla="*/ 7670326 w 8613217"/>
                <a:gd name="connsiteY8-15608" fmla="*/ 4709743 h 6281670"/>
                <a:gd name="connsiteX9-15609" fmla="*/ 7436791 w 8613217"/>
                <a:gd name="connsiteY9-15610" fmla="*/ 4735318 h 6281670"/>
                <a:gd name="connsiteX10-15611" fmla="*/ 6759067 w 8613217"/>
                <a:gd name="connsiteY10-15612" fmla="*/ 4696956 h 6281670"/>
                <a:gd name="connsiteX11-15613" fmla="*/ 6037597 w 8613217"/>
                <a:gd name="connsiteY11-15614" fmla="*/ 4656576 h 6281670"/>
                <a:gd name="connsiteX12-15615" fmla="*/ 6023464 w 8613217"/>
                <a:gd name="connsiteY12-15616" fmla="*/ 4649172 h 6281670"/>
                <a:gd name="connsiteX13-15617" fmla="*/ 6361317 w 8613217"/>
                <a:gd name="connsiteY13-15618" fmla="*/ 4472170 h 6281670"/>
                <a:gd name="connsiteX14-15619" fmla="*/ 6783296 w 8613217"/>
                <a:gd name="connsiteY14-15620" fmla="*/ 4236616 h 6281670"/>
                <a:gd name="connsiteX15-15621" fmla="*/ 7066634 w 8613217"/>
                <a:gd name="connsiteY15-15622" fmla="*/ 4052210 h 6281670"/>
                <a:gd name="connsiteX16-15623" fmla="*/ 7151433 w 8613217"/>
                <a:gd name="connsiteY16-15624" fmla="*/ 4042115 h 6281670"/>
                <a:gd name="connsiteX17-15625" fmla="*/ 7304208 w 8613217"/>
                <a:gd name="connsiteY17-15626" fmla="*/ 4071727 h 6281670"/>
                <a:gd name="connsiteX18-15627" fmla="*/ 7625235 w 8613217"/>
                <a:gd name="connsiteY18-15628" fmla="*/ 3948566 h 6281670"/>
                <a:gd name="connsiteX19-15629" fmla="*/ 8172394 w 8613217"/>
                <a:gd name="connsiteY19-15630" fmla="*/ 2496877 h 6281670"/>
                <a:gd name="connsiteX20-15631" fmla="*/ 7882325 w 8613217"/>
                <a:gd name="connsiteY20-15632" fmla="*/ 1811077 h 6281670"/>
                <a:gd name="connsiteX21-15633" fmla="*/ 7854059 w 8613217"/>
                <a:gd name="connsiteY21-15634" fmla="*/ 1889820 h 6281670"/>
                <a:gd name="connsiteX22-15635" fmla="*/ 7732917 w 8613217"/>
                <a:gd name="connsiteY22-15636" fmla="*/ 2389195 h 6281670"/>
                <a:gd name="connsiteX23-15637" fmla="*/ 7607736 w 8613217"/>
                <a:gd name="connsiteY23-15638" fmla="*/ 2746565 h 6281670"/>
                <a:gd name="connsiteX24-15639" fmla="*/ 7178354 w 8613217"/>
                <a:gd name="connsiteY24-15640" fmla="*/ 3424962 h 6281670"/>
                <a:gd name="connsiteX25-15641" fmla="*/ 7050481 w 8613217"/>
                <a:gd name="connsiteY25-15642" fmla="*/ 3653113 h 6281670"/>
                <a:gd name="connsiteX26-15643" fmla="*/ 7022888 w 8613217"/>
                <a:gd name="connsiteY26-15644" fmla="*/ 3873861 h 6281670"/>
                <a:gd name="connsiteX27-15645" fmla="*/ 7057884 w 8613217"/>
                <a:gd name="connsiteY27-15646" fmla="*/ 3889341 h 6281670"/>
                <a:gd name="connsiteX28-15647" fmla="*/ 7311611 w 8613217"/>
                <a:gd name="connsiteY28-15648" fmla="*/ 3701570 h 6281670"/>
                <a:gd name="connsiteX29-15649" fmla="*/ 7883672 w 8613217"/>
                <a:gd name="connsiteY29-15650" fmla="*/ 2875784 h 6281670"/>
                <a:gd name="connsiteX30-15651" fmla="*/ 7909246 w 8613217"/>
                <a:gd name="connsiteY30-15652" fmla="*/ 2790311 h 6281670"/>
                <a:gd name="connsiteX31-15653" fmla="*/ 7835888 w 8613217"/>
                <a:gd name="connsiteY31-15654" fmla="*/ 3051440 h 6281670"/>
                <a:gd name="connsiteX32-15655" fmla="*/ 7279306 w 8613217"/>
                <a:gd name="connsiteY32-15656" fmla="*/ 3802522 h 6281670"/>
                <a:gd name="connsiteX33-15657" fmla="*/ 6992603 w 8613217"/>
                <a:gd name="connsiteY33-15658" fmla="*/ 4017213 h 6281670"/>
                <a:gd name="connsiteX34-15659" fmla="*/ 6713302 w 8613217"/>
                <a:gd name="connsiteY34-15660" fmla="*/ 4190851 h 6281670"/>
                <a:gd name="connsiteX35-15661" fmla="*/ 6627830 w 8613217"/>
                <a:gd name="connsiteY35-15662" fmla="*/ 4239308 h 6281670"/>
                <a:gd name="connsiteX36-15663" fmla="*/ 6605620 w 8613217"/>
                <a:gd name="connsiteY36-15664" fmla="*/ 4251422 h 6281670"/>
                <a:gd name="connsiteX37-15665" fmla="*/ 6226714 w 8613217"/>
                <a:gd name="connsiteY37-15666" fmla="*/ 4447268 h 6281670"/>
                <a:gd name="connsiteX38-15667" fmla="*/ 5314782 w 8613217"/>
                <a:gd name="connsiteY38-15668" fmla="*/ 4943279 h 6281670"/>
                <a:gd name="connsiteX39-15669" fmla="*/ 5158643 w 8613217"/>
                <a:gd name="connsiteY39-15670" fmla="*/ 5046250 h 6281670"/>
                <a:gd name="connsiteX40-15671" fmla="*/ 5162681 w 8613217"/>
                <a:gd name="connsiteY40-15672" fmla="*/ 5025387 h 6281670"/>
                <a:gd name="connsiteX41-15673" fmla="*/ 5227290 w 8613217"/>
                <a:gd name="connsiteY41-15674" fmla="*/ 4323434 h 6281670"/>
                <a:gd name="connsiteX42-15675" fmla="*/ 5106148 w 8613217"/>
                <a:gd name="connsiteY42-15676" fmla="*/ 3860401 h 6281670"/>
                <a:gd name="connsiteX43-15677" fmla="*/ 5139799 w 8613217"/>
                <a:gd name="connsiteY43-15678" fmla="*/ 3818675 h 6281670"/>
                <a:gd name="connsiteX44-15679" fmla="*/ 5695034 w 8613217"/>
                <a:gd name="connsiteY44-15680" fmla="*/ 3194119 h 6281670"/>
                <a:gd name="connsiteX45-15681" fmla="*/ 5830983 w 8613217"/>
                <a:gd name="connsiteY45-15682" fmla="*/ 3023174 h 6281670"/>
                <a:gd name="connsiteX46-15683" fmla="*/ 5873382 w 8613217"/>
                <a:gd name="connsiteY46-15684" fmla="*/ 3008367 h 6281670"/>
                <a:gd name="connsiteX47-15685" fmla="*/ 5983083 w 8613217"/>
                <a:gd name="connsiteY47-15686" fmla="*/ 3009040 h 6281670"/>
                <a:gd name="connsiteX48-15687" fmla="*/ 6257000 w 8613217"/>
                <a:gd name="connsiteY48-15688" fmla="*/ 2840787 h 6281670"/>
                <a:gd name="connsiteX49-15689" fmla="*/ 6605620 w 8613217"/>
                <a:gd name="connsiteY49-15690" fmla="*/ 2172485 h 6281670"/>
                <a:gd name="connsiteX50-15691" fmla="*/ 6623118 w 8613217"/>
                <a:gd name="connsiteY50-15692" fmla="*/ 1339969 h 6281670"/>
                <a:gd name="connsiteX51-15693" fmla="*/ 6528224 w 8613217"/>
                <a:gd name="connsiteY51-15694" fmla="*/ 660899 h 6281670"/>
                <a:gd name="connsiteX52-15695" fmla="*/ 6514091 w 8613217"/>
                <a:gd name="connsiteY52-15696" fmla="*/ 520239 h 6281670"/>
                <a:gd name="connsiteX53-15697" fmla="*/ 6493900 w 8613217"/>
                <a:gd name="connsiteY53-15698" fmla="*/ 546486 h 6281670"/>
                <a:gd name="connsiteX54-15699" fmla="*/ 6244212 w 8613217"/>
                <a:gd name="connsiteY54-15700" fmla="*/ 975869 h 6281670"/>
                <a:gd name="connsiteX55-15701" fmla="*/ 5935300 w 8613217"/>
                <a:gd name="connsiteY55-15702" fmla="*/ 1788868 h 6281670"/>
                <a:gd name="connsiteX56-15703" fmla="*/ 5707148 w 8613217"/>
                <a:gd name="connsiteY56-15704" fmla="*/ 2531874 h 6281670"/>
                <a:gd name="connsiteX57-15705" fmla="*/ 5679555 w 8613217"/>
                <a:gd name="connsiteY57-15706" fmla="*/ 2738489 h 6281670"/>
                <a:gd name="connsiteX58-15707" fmla="*/ 5734069 w 8613217"/>
                <a:gd name="connsiteY58-15708" fmla="*/ 2914818 h 6281670"/>
                <a:gd name="connsiteX59-15709" fmla="*/ 5963566 w 8613217"/>
                <a:gd name="connsiteY59-15710" fmla="*/ 2599175 h 6281670"/>
                <a:gd name="connsiteX60-15711" fmla="*/ 6141914 w 8613217"/>
                <a:gd name="connsiteY60-15712" fmla="*/ 2254593 h 6281670"/>
                <a:gd name="connsiteX61-15713" fmla="*/ 6262384 w 8613217"/>
                <a:gd name="connsiteY61-15714" fmla="*/ 1884436 h 6281670"/>
                <a:gd name="connsiteX62-15715" fmla="*/ 6343145 w 8613217"/>
                <a:gd name="connsiteY62-15716" fmla="*/ 1508222 h 6281670"/>
                <a:gd name="connsiteX63-15717" fmla="*/ 6310167 w 8613217"/>
                <a:gd name="connsiteY63-15718" fmla="*/ 1747814 h 6281670"/>
                <a:gd name="connsiteX64-15719" fmla="*/ 6045001 w 8613217"/>
                <a:gd name="connsiteY64-15720" fmla="*/ 2568890 h 6281670"/>
                <a:gd name="connsiteX65-15721" fmla="*/ 5560432 w 8613217"/>
                <a:gd name="connsiteY65-15722" fmla="*/ 3235173 h 6281670"/>
                <a:gd name="connsiteX66-15723" fmla="*/ 5096726 w 8613217"/>
                <a:gd name="connsiteY66-15724" fmla="*/ 3741278 h 6281670"/>
                <a:gd name="connsiteX67-15725" fmla="*/ 5067113 w 8613217"/>
                <a:gd name="connsiteY67-15726" fmla="*/ 3767525 h 6281670"/>
                <a:gd name="connsiteX68-15727" fmla="*/ 4911647 w 8613217"/>
                <a:gd name="connsiteY68-15728" fmla="*/ 3459959 h 6281670"/>
                <a:gd name="connsiteX69-15729" fmla="*/ 4890784 w 8613217"/>
                <a:gd name="connsiteY69-15730" fmla="*/ 3404099 h 6281670"/>
                <a:gd name="connsiteX70-15731" fmla="*/ 4952701 w 8613217"/>
                <a:gd name="connsiteY70-15732" fmla="*/ 2717626 h 6281670"/>
                <a:gd name="connsiteX71-15733" fmla="*/ 5173449 w 8613217"/>
                <a:gd name="connsiteY71-15734" fmla="*/ 2368332 h 6281670"/>
                <a:gd name="connsiteX72-15735" fmla="*/ 5481689 w 8613217"/>
                <a:gd name="connsiteY72-15736" fmla="*/ 1759928 h 6281670"/>
                <a:gd name="connsiteX73-15737" fmla="*/ 5514667 w 8613217"/>
                <a:gd name="connsiteY73-15738" fmla="*/ 1741757 h 6281670"/>
                <a:gd name="connsiteX74-15739" fmla="*/ 5803389 w 8613217"/>
                <a:gd name="connsiteY74-15740" fmla="*/ 1570812 h 6281670"/>
                <a:gd name="connsiteX75-15741" fmla="*/ 5822907 w 8613217"/>
                <a:gd name="connsiteY75-15742" fmla="*/ 1095665 h 6281670"/>
                <a:gd name="connsiteX76-15743" fmla="*/ 5540241 w 8613217"/>
                <a:gd name="connsiteY76-15744" fmla="*/ 601000 h 6281670"/>
                <a:gd name="connsiteX77-15745" fmla="*/ 5514667 w 8613217"/>
                <a:gd name="connsiteY77-15746" fmla="*/ 600327 h 6281670"/>
                <a:gd name="connsiteX78-15747" fmla="*/ 5421791 w 8613217"/>
                <a:gd name="connsiteY78-15748" fmla="*/ 697914 h 6281670"/>
                <a:gd name="connsiteX79-15749" fmla="*/ 5124319 w 8613217"/>
                <a:gd name="connsiteY79-15750" fmla="*/ 1196617 h 6281670"/>
                <a:gd name="connsiteX80-15751" fmla="*/ 5316801 w 8613217"/>
                <a:gd name="connsiteY80-15752" fmla="*/ 1686570 h 6281670"/>
                <a:gd name="connsiteX81-15753" fmla="*/ 5361220 w 8613217"/>
                <a:gd name="connsiteY81-15754" fmla="*/ 1669072 h 6281670"/>
                <a:gd name="connsiteX82-15755" fmla="*/ 5461499 w 8613217"/>
                <a:gd name="connsiteY82-15756" fmla="*/ 1248439 h 6281670"/>
                <a:gd name="connsiteX83-15757" fmla="*/ 5491784 w 8613217"/>
                <a:gd name="connsiteY83-15758" fmla="*/ 1043170 h 6281670"/>
                <a:gd name="connsiteX84-15759" fmla="*/ 5497841 w 8613217"/>
                <a:gd name="connsiteY84-15760" fmla="*/ 1081532 h 6281670"/>
                <a:gd name="connsiteX85-15761" fmla="*/ 5481016 w 8613217"/>
                <a:gd name="connsiteY85-15762" fmla="*/ 1353429 h 6281670"/>
                <a:gd name="connsiteX86-15763" fmla="*/ 5415734 w 8613217"/>
                <a:gd name="connsiteY86-15764" fmla="*/ 1727624 h 6281670"/>
                <a:gd name="connsiteX87-15765" fmla="*/ 5151240 w 8613217"/>
                <a:gd name="connsiteY87-15766" fmla="*/ 2245171 h 6281670"/>
                <a:gd name="connsiteX88-15767" fmla="*/ 4908282 w 8613217"/>
                <a:gd name="connsiteY88-15768" fmla="*/ 2596483 h 6281670"/>
                <a:gd name="connsiteX89-15769" fmla="*/ 4750124 w 8613217"/>
                <a:gd name="connsiteY89-15770" fmla="*/ 2989523 h 6281670"/>
                <a:gd name="connsiteX90-15771" fmla="*/ 4737337 w 8613217"/>
                <a:gd name="connsiteY90-15772" fmla="*/ 3162487 h 6281670"/>
                <a:gd name="connsiteX91-15773" fmla="*/ 4680804 w 8613217"/>
                <a:gd name="connsiteY91-15774" fmla="*/ 3076341 h 6281670"/>
                <a:gd name="connsiteX92-15775" fmla="*/ 4591293 w 8613217"/>
                <a:gd name="connsiteY92-15776" fmla="*/ 2915491 h 6281670"/>
                <a:gd name="connsiteX93-15777" fmla="*/ 4552259 w 8613217"/>
                <a:gd name="connsiteY93-15778" fmla="*/ 2838095 h 6281670"/>
                <a:gd name="connsiteX94-15779" fmla="*/ 4404869 w 8613217"/>
                <a:gd name="connsiteY94-15780" fmla="*/ 2499569 h 6281670"/>
                <a:gd name="connsiteX95-15781" fmla="*/ 4425059 w 8613217"/>
                <a:gd name="connsiteY95-15782" fmla="*/ 2408713 h 6281670"/>
                <a:gd name="connsiteX96-15783" fmla="*/ 4497071 w 8613217"/>
                <a:gd name="connsiteY96-15784" fmla="*/ 2304396 h 6281670"/>
                <a:gd name="connsiteX97-15785" fmla="*/ 4551585 w 8613217"/>
                <a:gd name="connsiteY97-15786" fmla="*/ 2152968 h 6281670"/>
                <a:gd name="connsiteX98-15787" fmla="*/ 4741375 w 8613217"/>
                <a:gd name="connsiteY98-15788" fmla="*/ 1413327 h 6281670"/>
                <a:gd name="connsiteX99-15789" fmla="*/ 4929146 w 8613217"/>
                <a:gd name="connsiteY99-15790" fmla="*/ 819730 h 6281670"/>
                <a:gd name="connsiteX100-15791" fmla="*/ 5233347 w 8613217"/>
                <a:gd name="connsiteY100-15792" fmla="*/ 28940 h 6281670"/>
                <a:gd name="connsiteX101-15793" fmla="*/ 5238058 w 8613217"/>
                <a:gd name="connsiteY101-15794" fmla="*/ 0 h 6281670"/>
                <a:gd name="connsiteX102-15795" fmla="*/ 4976929 w 8613217"/>
                <a:gd name="connsiteY102-15796" fmla="*/ 159504 h 6281670"/>
                <a:gd name="connsiteX103-15797" fmla="*/ 4204984 w 8613217"/>
                <a:gd name="connsiteY103-15798" fmla="*/ 890396 h 6281670"/>
                <a:gd name="connsiteX104-15799" fmla="*/ 3943182 w 8613217"/>
                <a:gd name="connsiteY104-15800" fmla="*/ 2139508 h 6281670"/>
                <a:gd name="connsiteX105-15801" fmla="*/ 4076438 w 8613217"/>
                <a:gd name="connsiteY105-15802" fmla="*/ 2389868 h 6281670"/>
                <a:gd name="connsiteX106-15803" fmla="*/ 4215079 w 8613217"/>
                <a:gd name="connsiteY106-15804" fmla="*/ 2474668 h 6281670"/>
                <a:gd name="connsiteX107-15805" fmla="*/ 4244018 w 8613217"/>
                <a:gd name="connsiteY107-15806" fmla="*/ 2445055 h 6281670"/>
                <a:gd name="connsiteX108-15807" fmla="*/ 4230558 w 8613217"/>
                <a:gd name="connsiteY108-15808" fmla="*/ 1718875 h 6281670"/>
                <a:gd name="connsiteX109-15809" fmla="*/ 4411599 w 8613217"/>
                <a:gd name="connsiteY109-15810" fmla="*/ 1186522 h 6281670"/>
                <a:gd name="connsiteX110-15811" fmla="*/ 4552259 w 8613217"/>
                <a:gd name="connsiteY110-15812" fmla="*/ 934815 h 6281670"/>
                <a:gd name="connsiteX111-15813" fmla="*/ 4572449 w 8613217"/>
                <a:gd name="connsiteY111-15814" fmla="*/ 920008 h 6281670"/>
                <a:gd name="connsiteX112-15815" fmla="*/ 4553604 w 8613217"/>
                <a:gd name="connsiteY112-15816" fmla="*/ 956351 h 6281670"/>
                <a:gd name="connsiteX113-15817" fmla="*/ 4390735 w 8613217"/>
                <a:gd name="connsiteY113-15818" fmla="*/ 1302280 h 6281670"/>
                <a:gd name="connsiteX114-15819" fmla="*/ 4340260 w 8613217"/>
                <a:gd name="connsiteY114-15820" fmla="*/ 2524471 h 6281670"/>
                <a:gd name="connsiteX115-15821" fmla="*/ 4501109 w 8613217"/>
                <a:gd name="connsiteY115-15822" fmla="*/ 2892609 h 6281670"/>
                <a:gd name="connsiteX116-15823" fmla="*/ 4692918 w 8613217"/>
                <a:gd name="connsiteY116-15824" fmla="*/ 3241230 h 6281670"/>
                <a:gd name="connsiteX117-15825" fmla="*/ 4992409 w 8613217"/>
                <a:gd name="connsiteY117-15826" fmla="*/ 3809925 h 6281670"/>
                <a:gd name="connsiteX118-15827" fmla="*/ 5000485 w 8613217"/>
                <a:gd name="connsiteY118-15828" fmla="*/ 3847614 h 6281670"/>
                <a:gd name="connsiteX119-15829" fmla="*/ 4993755 w 8613217"/>
                <a:gd name="connsiteY119-15830" fmla="*/ 3855017 h 6281670"/>
                <a:gd name="connsiteX120-15831" fmla="*/ 4993082 w 8613217"/>
                <a:gd name="connsiteY120-15832" fmla="*/ 3855690 h 6281670"/>
                <a:gd name="connsiteX121-15833" fmla="*/ 4982313 w 8613217"/>
                <a:gd name="connsiteY121-15834" fmla="*/ 3867131 h 6281670"/>
                <a:gd name="connsiteX122-15835" fmla="*/ 4626290 w 8613217"/>
                <a:gd name="connsiteY122-15836" fmla="*/ 4274977 h 6281670"/>
                <a:gd name="connsiteX123-15837" fmla="*/ 4180755 w 8613217"/>
                <a:gd name="connsiteY123-15838" fmla="*/ 4968853 h 6281670"/>
                <a:gd name="connsiteX124-15839" fmla="*/ 4071727 w 8613217"/>
                <a:gd name="connsiteY124-15840" fmla="*/ 5853192 h 6281670"/>
                <a:gd name="connsiteX125-15841" fmla="*/ 4040769 w 8613217"/>
                <a:gd name="connsiteY125-15842" fmla="*/ 5907706 h 6281670"/>
                <a:gd name="connsiteX126-15843" fmla="*/ 4005099 w 8613217"/>
                <a:gd name="connsiteY126-15844" fmla="*/ 5881459 h 6281670"/>
                <a:gd name="connsiteX127-15845" fmla="*/ 4007791 w 8613217"/>
                <a:gd name="connsiteY127-15846" fmla="*/ 5830983 h 6281670"/>
                <a:gd name="connsiteX128-15847" fmla="*/ 3990293 w 8613217"/>
                <a:gd name="connsiteY128-15848" fmla="*/ 5807427 h 6281670"/>
                <a:gd name="connsiteX129-15849" fmla="*/ 3964045 w 8613217"/>
                <a:gd name="connsiteY129-15850" fmla="*/ 5789256 h 6281670"/>
                <a:gd name="connsiteX130-15851" fmla="*/ 3941836 w 8613217"/>
                <a:gd name="connsiteY130-15852" fmla="*/ 5705129 h 6281670"/>
                <a:gd name="connsiteX131-15853" fmla="*/ 3908185 w 8613217"/>
                <a:gd name="connsiteY131-15854" fmla="*/ 5236040 h 6281670"/>
                <a:gd name="connsiteX132-15855" fmla="*/ 3918953 w 8613217"/>
                <a:gd name="connsiteY132-15856" fmla="*/ 4237288 h 6281670"/>
                <a:gd name="connsiteX133-15857" fmla="*/ 3786370 w 8613217"/>
                <a:gd name="connsiteY133-15858" fmla="*/ 3122779 h 6281670"/>
                <a:gd name="connsiteX134-15859" fmla="*/ 3570333 w 8613217"/>
                <a:gd name="connsiteY134-15860" fmla="*/ 2570236 h 6281670"/>
                <a:gd name="connsiteX135-15861" fmla="*/ 3410829 w 8613217"/>
                <a:gd name="connsiteY135-15862" fmla="*/ 2273437 h 6281670"/>
                <a:gd name="connsiteX136-15863" fmla="*/ 3411502 w 8613217"/>
                <a:gd name="connsiteY136-15864" fmla="*/ 2229018 h 6281670"/>
                <a:gd name="connsiteX137-15865" fmla="*/ 3451209 w 8613217"/>
                <a:gd name="connsiteY137-15866" fmla="*/ 2126720 h 6281670"/>
                <a:gd name="connsiteX138-15867" fmla="*/ 3431692 w 8613217"/>
                <a:gd name="connsiteY138-15868" fmla="*/ 1895877 h 6281670"/>
                <a:gd name="connsiteX139-15869" fmla="*/ 3186715 w 8613217"/>
                <a:gd name="connsiteY139-15870" fmla="*/ 1401886 h 6281670"/>
                <a:gd name="connsiteX140-15871" fmla="*/ 2531874 w 8613217"/>
                <a:gd name="connsiteY140-15872" fmla="*/ 701952 h 6281670"/>
                <a:gd name="connsiteX141-15873" fmla="*/ 1731662 w 8613217"/>
                <a:gd name="connsiteY141-15874" fmla="*/ 39035 h 6281670"/>
                <a:gd name="connsiteX142-15875" fmla="*/ 1722913 w 8613217"/>
                <a:gd name="connsiteY142-15876" fmla="*/ 36343 h 6281670"/>
                <a:gd name="connsiteX143-15877" fmla="*/ 1723586 w 8613217"/>
                <a:gd name="connsiteY143-15878" fmla="*/ 47111 h 6281670"/>
                <a:gd name="connsiteX144-15879" fmla="*/ 1984042 w 8613217"/>
                <a:gd name="connsiteY144-15880" fmla="*/ 871552 h 6281670"/>
                <a:gd name="connsiteX145-15881" fmla="*/ 2773486 w 8613217"/>
                <a:gd name="connsiteY145-15882" fmla="*/ 2064130 h 6281670"/>
                <a:gd name="connsiteX146-15883" fmla="*/ 3058170 w 8613217"/>
                <a:gd name="connsiteY146-15884" fmla="*/ 2286897 h 6281670"/>
                <a:gd name="connsiteX147-15885" fmla="*/ 3235845 w 8613217"/>
                <a:gd name="connsiteY147-15886" fmla="*/ 2329297 h 6281670"/>
                <a:gd name="connsiteX148-15887" fmla="*/ 3256709 w 8613217"/>
                <a:gd name="connsiteY148-15888" fmla="*/ 2294974 h 6281670"/>
                <a:gd name="connsiteX149-15889" fmla="*/ 3083072 w 8613217"/>
                <a:gd name="connsiteY149-15890" fmla="*/ 1999521 h 6281670"/>
                <a:gd name="connsiteX150-15891" fmla="*/ 2450440 w 8613217"/>
                <a:gd name="connsiteY150-15892" fmla="*/ 1092973 h 6281670"/>
                <a:gd name="connsiteX151-15893" fmla="*/ 2432941 w 8613217"/>
                <a:gd name="connsiteY151-15894" fmla="*/ 1062014 h 6281670"/>
                <a:gd name="connsiteX152-15895" fmla="*/ 2454478 w 8613217"/>
                <a:gd name="connsiteY152-15896" fmla="*/ 1076820 h 6281670"/>
                <a:gd name="connsiteX153-15897" fmla="*/ 2967986 w 8613217"/>
                <a:gd name="connsiteY153-15898" fmla="*/ 1739738 h 6281670"/>
                <a:gd name="connsiteX154-15899" fmla="*/ 3266131 w 8613217"/>
                <a:gd name="connsiteY154-15900" fmla="*/ 2175850 h 6281670"/>
                <a:gd name="connsiteX155-15901" fmla="*/ 3457939 w 8613217"/>
                <a:gd name="connsiteY155-15902" fmla="*/ 2509665 h 6281670"/>
                <a:gd name="connsiteX156-15903" fmla="*/ 3464670 w 8613217"/>
                <a:gd name="connsiteY156-15904" fmla="*/ 2523125 h 6281670"/>
                <a:gd name="connsiteX157-15905" fmla="*/ 3504378 w 8613217"/>
                <a:gd name="connsiteY157-15906" fmla="*/ 2605906 h 6281670"/>
                <a:gd name="connsiteX158-15907" fmla="*/ 3733875 w 8613217"/>
                <a:gd name="connsiteY158-15908" fmla="*/ 3249979 h 6281670"/>
                <a:gd name="connsiteX159-15909" fmla="*/ 3823385 w 8613217"/>
                <a:gd name="connsiteY159-15910" fmla="*/ 4359777 h 6281670"/>
                <a:gd name="connsiteX160-15911" fmla="*/ 3816655 w 8613217"/>
                <a:gd name="connsiteY160-15912" fmla="*/ 4369199 h 6281670"/>
                <a:gd name="connsiteX161-15913" fmla="*/ 3800503 w 8613217"/>
                <a:gd name="connsiteY161-15914" fmla="*/ 4322761 h 6281670"/>
                <a:gd name="connsiteX162-15915" fmla="*/ 3407464 w 8613217"/>
                <a:gd name="connsiteY162-15916" fmla="*/ 3663208 h 6281670"/>
                <a:gd name="connsiteX163-15917" fmla="*/ 2516395 w 8613217"/>
                <a:gd name="connsiteY163-15918" fmla="*/ 2980101 h 6281670"/>
                <a:gd name="connsiteX164-15919" fmla="*/ 2502934 w 8613217"/>
                <a:gd name="connsiteY164-15920" fmla="*/ 2971351 h 6281670"/>
                <a:gd name="connsiteX165-15921" fmla="*/ 2390541 w 8613217"/>
                <a:gd name="connsiteY165-15922" fmla="*/ 2898666 h 6281670"/>
                <a:gd name="connsiteX166-15923" fmla="*/ 2247863 w 8613217"/>
                <a:gd name="connsiteY166-15924" fmla="*/ 2802425 h 6281670"/>
                <a:gd name="connsiteX167-15925" fmla="*/ 2055381 w 8613217"/>
                <a:gd name="connsiteY167-15926" fmla="*/ 2665131 h 6281670"/>
                <a:gd name="connsiteX168-15927" fmla="*/ 1471879 w 8613217"/>
                <a:gd name="connsiteY168-15928" fmla="*/ 2148930 h 6281670"/>
                <a:gd name="connsiteX169-15929" fmla="*/ 1461111 w 8613217"/>
                <a:gd name="connsiteY169-15930" fmla="*/ 2109895 h 6281670"/>
                <a:gd name="connsiteX170-15931" fmla="*/ 1501492 w 8613217"/>
                <a:gd name="connsiteY170-15932" fmla="*/ 1918759 h 6281670"/>
                <a:gd name="connsiteX171-15933" fmla="*/ 1395155 w 8613217"/>
                <a:gd name="connsiteY171-15934" fmla="*/ 1570812 h 6281670"/>
                <a:gd name="connsiteX172-15935" fmla="*/ 937507 w 8613217"/>
                <a:gd name="connsiteY172-15936" fmla="*/ 860783 h 6281670"/>
                <a:gd name="connsiteX173-15937" fmla="*/ 682435 w 8613217"/>
                <a:gd name="connsiteY173-15938" fmla="*/ 471109 h 6281670"/>
                <a:gd name="connsiteX174-15939" fmla="*/ 590905 w 8613217"/>
                <a:gd name="connsiteY174-15940" fmla="*/ 214691 h 6281670"/>
                <a:gd name="connsiteX175-15941" fmla="*/ 581483 w 8613217"/>
                <a:gd name="connsiteY175-15942" fmla="*/ 222767 h 6281670"/>
                <a:gd name="connsiteX176-15943" fmla="*/ 555909 w 8613217"/>
                <a:gd name="connsiteY176-15944" fmla="*/ 262475 h 6281670"/>
                <a:gd name="connsiteX177-15945" fmla="*/ 423998 w 8613217"/>
                <a:gd name="connsiteY177-15946" fmla="*/ 619845 h 6281670"/>
                <a:gd name="connsiteX178-15947" fmla="*/ 443515 w 8613217"/>
                <a:gd name="connsiteY178-15948" fmla="*/ 1227575 h 6281670"/>
                <a:gd name="connsiteX179-15949" fmla="*/ 806942 w 8613217"/>
                <a:gd name="connsiteY179-15950" fmla="*/ 1996156 h 6281670"/>
                <a:gd name="connsiteX180-15951" fmla="*/ 1087589 w 8613217"/>
                <a:gd name="connsiteY180-15952" fmla="*/ 2216231 h 6281670"/>
                <a:gd name="connsiteX181-15953" fmla="*/ 1317086 w 8613217"/>
                <a:gd name="connsiteY181-15954" fmla="*/ 2233729 h 6281670"/>
                <a:gd name="connsiteX182-15955" fmla="*/ 1327181 w 8613217"/>
                <a:gd name="connsiteY182-15956" fmla="*/ 2198060 h 6281670"/>
                <a:gd name="connsiteX183-15957" fmla="*/ 816364 w 8613217"/>
                <a:gd name="connsiteY183-15958" fmla="*/ 1324489 h 6281670"/>
                <a:gd name="connsiteX184-15959" fmla="*/ 702625 w 8613217"/>
                <a:gd name="connsiteY184-15960" fmla="*/ 1031056 h 6281670"/>
                <a:gd name="connsiteX185-15961" fmla="*/ 767908 w 8613217"/>
                <a:gd name="connsiteY185-15962" fmla="*/ 1173061 h 6281670"/>
                <a:gd name="connsiteX186-15963" fmla="*/ 1444285 w 8613217"/>
                <a:gd name="connsiteY186-15964" fmla="*/ 2226326 h 6281670"/>
                <a:gd name="connsiteX187-15965" fmla="*/ 2209501 w 8613217"/>
                <a:gd name="connsiteY187-15966" fmla="*/ 2876457 h 6281670"/>
                <a:gd name="connsiteX188-15967" fmla="*/ 2308434 w 8613217"/>
                <a:gd name="connsiteY188-15968" fmla="*/ 2939720 h 6281670"/>
                <a:gd name="connsiteX189-15969" fmla="*/ 2340738 w 8613217"/>
                <a:gd name="connsiteY189-15970" fmla="*/ 2972025 h 6281670"/>
                <a:gd name="connsiteX190-15971" fmla="*/ 2302377 w 8613217"/>
                <a:gd name="connsiteY190-15972" fmla="*/ 2972025 h 6281670"/>
                <a:gd name="connsiteX191-15973" fmla="*/ 2266034 w 8613217"/>
                <a:gd name="connsiteY191-15974" fmla="*/ 2967313 h 6281670"/>
                <a:gd name="connsiteX192-15975" fmla="*/ 1817807 w 8613217"/>
                <a:gd name="connsiteY192-15976" fmla="*/ 3025866 h 6281670"/>
                <a:gd name="connsiteX193-15977" fmla="*/ 1007500 w 8613217"/>
                <a:gd name="connsiteY193-15978" fmla="*/ 3309877 h 6281670"/>
                <a:gd name="connsiteX194-15979" fmla="*/ 960389 w 8613217"/>
                <a:gd name="connsiteY194-15980" fmla="*/ 3293725 h 6281670"/>
                <a:gd name="connsiteX195-15981" fmla="*/ 446207 w 8613217"/>
                <a:gd name="connsiteY195-15982" fmla="*/ 3134221 h 6281670"/>
                <a:gd name="connsiteX196-15983" fmla="*/ 217383 w 8613217"/>
                <a:gd name="connsiteY196-15984" fmla="*/ 3227096 h 6281670"/>
                <a:gd name="connsiteX197-15985" fmla="*/ 0 w 8613217"/>
                <a:gd name="connsiteY197-15986" fmla="*/ 3236518 h 6281670"/>
                <a:gd name="connsiteX198-15987" fmla="*/ 0 w 8613217"/>
                <a:gd name="connsiteY198-15988" fmla="*/ 3330740 h 6281670"/>
                <a:gd name="connsiteX199-15989" fmla="*/ 9422 w 8613217"/>
                <a:gd name="connsiteY199-15990" fmla="*/ 3346892 h 6281670"/>
                <a:gd name="connsiteX200-15991" fmla="*/ 255072 w 8613217"/>
                <a:gd name="connsiteY200-15992" fmla="*/ 3717723 h 6281670"/>
                <a:gd name="connsiteX201-15993" fmla="*/ 747044 w 8613217"/>
                <a:gd name="connsiteY201-15994" fmla="*/ 3826078 h 6281670"/>
                <a:gd name="connsiteX202-15995" fmla="*/ 1016249 w 8613217"/>
                <a:gd name="connsiteY202-15996" fmla="*/ 3490244 h 6281670"/>
                <a:gd name="connsiteX203-15997" fmla="*/ 981253 w 8613217"/>
                <a:gd name="connsiteY203-15998" fmla="*/ 3461305 h 6281670"/>
                <a:gd name="connsiteX204-15999" fmla="*/ 563312 w 8613217"/>
                <a:gd name="connsiteY204-16000" fmla="*/ 3490917 h 6281670"/>
                <a:gd name="connsiteX205-16001" fmla="*/ 390347 w 8613217"/>
                <a:gd name="connsiteY205-16002" fmla="*/ 3460632 h 6281670"/>
                <a:gd name="connsiteX206-16003" fmla="*/ 489953 w 8613217"/>
                <a:gd name="connsiteY206-16004" fmla="*/ 3463997 h 6281670"/>
                <a:gd name="connsiteX207-16005" fmla="*/ 903183 w 8613217"/>
                <a:gd name="connsiteY207-16006" fmla="*/ 3408137 h 6281670"/>
                <a:gd name="connsiteX208-16007" fmla="*/ 1043170 w 8613217"/>
                <a:gd name="connsiteY208-16008" fmla="*/ 3372467 h 6281670"/>
                <a:gd name="connsiteX209-16009" fmla="*/ 1508895 w 8613217"/>
                <a:gd name="connsiteY209-16010" fmla="*/ 3218347 h 6281670"/>
                <a:gd name="connsiteX210-16011" fmla="*/ 1912029 w 8613217"/>
                <a:gd name="connsiteY210-16012" fmla="*/ 3101243 h 6281670"/>
                <a:gd name="connsiteX211-16013" fmla="*/ 1912029 w 8613217"/>
                <a:gd name="connsiteY211-16014" fmla="*/ 3101243 h 6281670"/>
                <a:gd name="connsiteX212-16015" fmla="*/ 1924816 w 8613217"/>
                <a:gd name="connsiteY212-16016" fmla="*/ 3099224 h 6281670"/>
                <a:gd name="connsiteX213-16017" fmla="*/ 1986061 w 8613217"/>
                <a:gd name="connsiteY213-16018" fmla="*/ 3087783 h 6281670"/>
                <a:gd name="connsiteX214-16019" fmla="*/ 1992791 w 8613217"/>
                <a:gd name="connsiteY214-16020" fmla="*/ 3087110 h 6281670"/>
                <a:gd name="connsiteX215-16021" fmla="*/ 2087013 w 8613217"/>
                <a:gd name="connsiteY215-16022" fmla="*/ 3074322 h 6281670"/>
                <a:gd name="connsiteX216-16023" fmla="*/ 2113933 w 8613217"/>
                <a:gd name="connsiteY216-16024" fmla="*/ 3072976 h 6281670"/>
                <a:gd name="connsiteX217-16025" fmla="*/ 2118644 w 8613217"/>
                <a:gd name="connsiteY217-16026" fmla="*/ 3064227 h 6281670"/>
                <a:gd name="connsiteX218-16027" fmla="*/ 2257958 w 8613217"/>
                <a:gd name="connsiteY218-16028" fmla="*/ 3064227 h 6281670"/>
                <a:gd name="connsiteX219-16029" fmla="*/ 2262669 w 8613217"/>
                <a:gd name="connsiteY219-16030" fmla="*/ 3072976 h 6281670"/>
                <a:gd name="connsiteX220-16031" fmla="*/ 2434960 w 8613217"/>
                <a:gd name="connsiteY220-16032" fmla="*/ 3101243 h 6281670"/>
                <a:gd name="connsiteX221-16033" fmla="*/ 2635518 w 8613217"/>
                <a:gd name="connsiteY221-16034" fmla="*/ 3164506 h 6281670"/>
                <a:gd name="connsiteX222-16035" fmla="*/ 3038653 w 8613217"/>
                <a:gd name="connsiteY222-16036" fmla="*/ 3453902 h 6281670"/>
                <a:gd name="connsiteX223-16037" fmla="*/ 3580428 w 8613217"/>
                <a:gd name="connsiteY223-16038" fmla="*/ 4087880 h 6281670"/>
                <a:gd name="connsiteX224-16039" fmla="*/ 3776274 w 8613217"/>
                <a:gd name="connsiteY224-16040" fmla="*/ 4626290 h 6281670"/>
                <a:gd name="connsiteX225-16041" fmla="*/ 3813963 w 8613217"/>
                <a:gd name="connsiteY225-16042" fmla="*/ 4802619 h 6281670"/>
                <a:gd name="connsiteX226-16043" fmla="*/ 3811944 w 8613217"/>
                <a:gd name="connsiteY226-16044" fmla="*/ 5407658 h 6281670"/>
                <a:gd name="connsiteX227-16045" fmla="*/ 3881265 w 8613217"/>
                <a:gd name="connsiteY227-16046" fmla="*/ 5874056 h 6281670"/>
                <a:gd name="connsiteX228-16047" fmla="*/ 3879919 w 8613217"/>
                <a:gd name="connsiteY228-16048" fmla="*/ 5898957 h 6281670"/>
                <a:gd name="connsiteX229-16049" fmla="*/ 3757430 w 8613217"/>
                <a:gd name="connsiteY229-16050" fmla="*/ 5946068 h 6281670"/>
                <a:gd name="connsiteX230-16051" fmla="*/ 3743970 w 8613217"/>
                <a:gd name="connsiteY230-16052" fmla="*/ 6053750 h 6281670"/>
                <a:gd name="connsiteX231-16053" fmla="*/ 3803195 w 8613217"/>
                <a:gd name="connsiteY231-16054" fmla="*/ 6092112 h 6281670"/>
                <a:gd name="connsiteX232-16055" fmla="*/ 3896071 w 8613217"/>
                <a:gd name="connsiteY232-16056" fmla="*/ 6023464 h 6281670"/>
                <a:gd name="connsiteX233-16057" fmla="*/ 3920972 w 8613217"/>
                <a:gd name="connsiteY233-16058" fmla="*/ 5996544 h 6281670"/>
                <a:gd name="connsiteX234-16059" fmla="*/ 3918953 w 8613217"/>
                <a:gd name="connsiteY234-16060" fmla="*/ 6053077 h 6281670"/>
                <a:gd name="connsiteX235-16061" fmla="*/ 3931741 w 8613217"/>
                <a:gd name="connsiteY235-16062" fmla="*/ 6077978 h 6281670"/>
                <a:gd name="connsiteX236-16063" fmla="*/ 3951931 w 8613217"/>
                <a:gd name="connsiteY236-16064" fmla="*/ 6055769 h 6281670"/>
                <a:gd name="connsiteX237-16065" fmla="*/ 3972121 w 8613217"/>
                <a:gd name="connsiteY237-16066" fmla="*/ 5988468 h 6281670"/>
                <a:gd name="connsiteX238-16067" fmla="*/ 3994331 w 8613217"/>
                <a:gd name="connsiteY238-16068" fmla="*/ 5968277 h 6281670"/>
                <a:gd name="connsiteX239-16069" fmla="*/ 4005099 w 8613217"/>
                <a:gd name="connsiteY239-16070" fmla="*/ 5995198 h 6281670"/>
                <a:gd name="connsiteX240-16071" fmla="*/ 4071054 w 8613217"/>
                <a:gd name="connsiteY240-16072" fmla="*/ 6040290 h 6281670"/>
                <a:gd name="connsiteX241-16073" fmla="*/ 4100667 w 8613217"/>
                <a:gd name="connsiteY241-16074" fmla="*/ 6026829 h 6281670"/>
                <a:gd name="connsiteX242-16075" fmla="*/ 4110089 w 8613217"/>
                <a:gd name="connsiteY242-16076" fmla="*/ 5993179 h 6281670"/>
                <a:gd name="connsiteX243-16077" fmla="*/ 4124895 w 8613217"/>
                <a:gd name="connsiteY243-16078" fmla="*/ 6032214 h 6281670"/>
                <a:gd name="connsiteX244-16079" fmla="*/ 4117492 w 8613217"/>
                <a:gd name="connsiteY244-16080" fmla="*/ 6106918 h 6281670"/>
                <a:gd name="connsiteX245-16081" fmla="*/ 4080476 w 8613217"/>
                <a:gd name="connsiteY245-16082" fmla="*/ 6141242 h 6281670"/>
                <a:gd name="connsiteX246-16083" fmla="*/ 4176717 w 8613217"/>
                <a:gd name="connsiteY246-16084" fmla="*/ 6189025 h 6281670"/>
                <a:gd name="connsiteX247-16085" fmla="*/ 4170660 w 8613217"/>
                <a:gd name="connsiteY247-16086" fmla="*/ 6271133 h 6281670"/>
                <a:gd name="connsiteX248-16087" fmla="*/ 4195562 w 8613217"/>
                <a:gd name="connsiteY248-16088" fmla="*/ 6277863 h 6281670"/>
                <a:gd name="connsiteX249-16089" fmla="*/ 4261517 w 8613217"/>
                <a:gd name="connsiteY249-16090" fmla="*/ 6267768 h 6281670"/>
                <a:gd name="connsiteX250-16091" fmla="*/ 4289784 w 8613217"/>
                <a:gd name="connsiteY250-16092" fmla="*/ 6247578 h 6281670"/>
                <a:gd name="connsiteX251-16093" fmla="*/ 4295840 w 8613217"/>
                <a:gd name="connsiteY251-16094" fmla="*/ 6204505 h 6281670"/>
                <a:gd name="connsiteX252-16095" fmla="*/ 4305936 w 8613217"/>
                <a:gd name="connsiteY252-16096" fmla="*/ 6182969 h 6281670"/>
                <a:gd name="connsiteX253-16097" fmla="*/ 4324107 w 8613217"/>
                <a:gd name="connsiteY253-16098" fmla="*/ 6199794 h 6281670"/>
                <a:gd name="connsiteX254-16099" fmla="*/ 4336894 w 8613217"/>
                <a:gd name="connsiteY254-16100" fmla="*/ 6230752 h 6281670"/>
                <a:gd name="connsiteX255-16101" fmla="*/ 4342951 w 8613217"/>
                <a:gd name="connsiteY255-16102" fmla="*/ 6226714 h 6281670"/>
                <a:gd name="connsiteX256-16103" fmla="*/ 4369872 w 8613217"/>
                <a:gd name="connsiteY256-16104" fmla="*/ 6185660 h 6281670"/>
                <a:gd name="connsiteX257-16105" fmla="*/ 4382659 w 8613217"/>
                <a:gd name="connsiteY257-16106" fmla="*/ 6234791 h 6281670"/>
                <a:gd name="connsiteX258-16107" fmla="*/ 4406888 w 8613217"/>
                <a:gd name="connsiteY258-16108" fmla="*/ 6265749 h 6281670"/>
                <a:gd name="connsiteX259-16109" fmla="*/ 4484284 w 8613217"/>
                <a:gd name="connsiteY259-16110" fmla="*/ 6275171 h 6281670"/>
                <a:gd name="connsiteX260-16111" fmla="*/ 4499090 w 8613217"/>
                <a:gd name="connsiteY260-16112" fmla="*/ 6272479 h 6281670"/>
                <a:gd name="connsiteX261-16113" fmla="*/ 4512551 w 8613217"/>
                <a:gd name="connsiteY261-16114" fmla="*/ 6181622 h 6281670"/>
                <a:gd name="connsiteX262-16115" fmla="*/ 4572449 w 8613217"/>
                <a:gd name="connsiteY262-16116" fmla="*/ 6153356 h 6281670"/>
                <a:gd name="connsiteX263-16117" fmla="*/ 4575814 w 8613217"/>
                <a:gd name="connsiteY263-16118" fmla="*/ 6127781 h 6281670"/>
                <a:gd name="connsiteX264-16119" fmla="*/ 4538125 w 8613217"/>
                <a:gd name="connsiteY264-16120" fmla="*/ 6076633 h 6281670"/>
                <a:gd name="connsiteX265-16121" fmla="*/ 4536779 w 8613217"/>
                <a:gd name="connsiteY265-16122" fmla="*/ 6042309 h 6281670"/>
                <a:gd name="connsiteX266-16123" fmla="*/ 4573122 w 8613217"/>
                <a:gd name="connsiteY266-16124" fmla="*/ 6032214 h 6281670"/>
                <a:gd name="connsiteX267-16125" fmla="*/ 4637731 w 8613217"/>
                <a:gd name="connsiteY267-16126" fmla="*/ 6051058 h 6281670"/>
                <a:gd name="connsiteX268-16127" fmla="*/ 4665997 w 8613217"/>
                <a:gd name="connsiteY268-16128" fmla="*/ 6029522 h 6281670"/>
                <a:gd name="connsiteX269-16129" fmla="*/ 4665997 w 8613217"/>
                <a:gd name="connsiteY269-16130" fmla="*/ 5985776 h 6281670"/>
                <a:gd name="connsiteX270-16131" fmla="*/ 4681477 w 8613217"/>
                <a:gd name="connsiteY270-16132" fmla="*/ 5966931 h 6281670"/>
                <a:gd name="connsiteX271-16133" fmla="*/ 4701667 w 8613217"/>
                <a:gd name="connsiteY271-16134" fmla="*/ 5981065 h 6281670"/>
                <a:gd name="connsiteX272-16135" fmla="*/ 4724550 w 8613217"/>
                <a:gd name="connsiteY272-16136" fmla="*/ 6054423 h 6281670"/>
                <a:gd name="connsiteX273-16137" fmla="*/ 4743394 w 8613217"/>
                <a:gd name="connsiteY273-16138" fmla="*/ 6073268 h 6281670"/>
                <a:gd name="connsiteX274-16139" fmla="*/ 4752143 w 8613217"/>
                <a:gd name="connsiteY274-16140" fmla="*/ 6050385 h 6281670"/>
                <a:gd name="connsiteX275-16141" fmla="*/ 4752143 w 8613217"/>
                <a:gd name="connsiteY275-16142" fmla="*/ 5996544 h 6281670"/>
                <a:gd name="connsiteX276-16143" fmla="*/ 4800600 w 8613217"/>
                <a:gd name="connsiteY276-16144" fmla="*/ 6046347 h 6281670"/>
                <a:gd name="connsiteX277-16145" fmla="*/ 4859825 w 8613217"/>
                <a:gd name="connsiteY277-16146" fmla="*/ 6088747 h 6281670"/>
                <a:gd name="connsiteX278-16147" fmla="*/ 4932511 w 8613217"/>
                <a:gd name="connsiteY278-16148" fmla="*/ 6036252 h 6281670"/>
                <a:gd name="connsiteX279-16149" fmla="*/ 4919050 w 8613217"/>
                <a:gd name="connsiteY279-16150" fmla="*/ 5940011 h 6281670"/>
                <a:gd name="connsiteX280-16151" fmla="*/ 4830213 w 8613217"/>
                <a:gd name="connsiteY280-16152" fmla="*/ 5933281 h 6281670"/>
                <a:gd name="connsiteX281-16153" fmla="*/ 4779064 w 8613217"/>
                <a:gd name="connsiteY281-16154" fmla="*/ 5876074 h 6281670"/>
                <a:gd name="connsiteX282-16155" fmla="*/ 4778391 w 8613217"/>
                <a:gd name="connsiteY282-16156" fmla="*/ 5829637 h 6281670"/>
                <a:gd name="connsiteX283-16157" fmla="*/ 5091342 w 8613217"/>
                <a:gd name="connsiteY283-16158" fmla="*/ 5236712 h 6281670"/>
                <a:gd name="connsiteX284-16159" fmla="*/ 5116243 w 8613217"/>
                <a:gd name="connsiteY284-16160" fmla="*/ 5202389 h 6281670"/>
                <a:gd name="connsiteX285-16161" fmla="*/ 5269690 w 8613217"/>
                <a:gd name="connsiteY285-16162" fmla="*/ 5086631 h 6281670"/>
                <a:gd name="connsiteX286-16163" fmla="*/ 5744837 w 8613217"/>
                <a:gd name="connsiteY286-16164" fmla="*/ 4795889 h 6281670"/>
                <a:gd name="connsiteX287-16165" fmla="*/ 5814830 w 8613217"/>
                <a:gd name="connsiteY287-16166" fmla="*/ 4775699 h 6281670"/>
                <a:gd name="connsiteX288-16167" fmla="*/ 6103553 w 8613217"/>
                <a:gd name="connsiteY288-16168" fmla="*/ 4765603 h 6281670"/>
                <a:gd name="connsiteX289-16169" fmla="*/ 7086824 w 8613217"/>
                <a:gd name="connsiteY289-16170" fmla="*/ 4811369 h 6281670"/>
                <a:gd name="connsiteX290-16171" fmla="*/ 7489959 w 8613217"/>
                <a:gd name="connsiteY290-16172" fmla="*/ 4805311 h 6281670"/>
                <a:gd name="connsiteX291-16173" fmla="*/ 7516880 w 8613217"/>
                <a:gd name="connsiteY291-16174" fmla="*/ 4801946 h 6281670"/>
                <a:gd name="connsiteX292-16175" fmla="*/ 7536397 w 8613217"/>
                <a:gd name="connsiteY292-16176" fmla="*/ 4800600 h 6281670"/>
                <a:gd name="connsiteX293-16177" fmla="*/ 7619850 w 8613217"/>
                <a:gd name="connsiteY293-16178" fmla="*/ 4791178 h 6281670"/>
                <a:gd name="connsiteX294-16179" fmla="*/ 7661577 w 8613217"/>
                <a:gd name="connsiteY294-16180" fmla="*/ 4813388 h 6281670"/>
                <a:gd name="connsiteX295-16181" fmla="*/ 7920014 w 8613217"/>
                <a:gd name="connsiteY295-16182" fmla="*/ 5004523 h 6281670"/>
                <a:gd name="connsiteX296-16183" fmla="*/ 8354780 w 8613217"/>
                <a:gd name="connsiteY296-16184" fmla="*/ 4830886 h 6281670"/>
                <a:gd name="connsiteX297-16185" fmla="*/ 8579567 w 8613217"/>
                <a:gd name="connsiteY297-16186" fmla="*/ 4409580 h 6281670"/>
                <a:gd name="connsiteX298-16187" fmla="*/ 8613217 w 8613217"/>
                <a:gd name="connsiteY298-16188" fmla="*/ 4250076 h 6281670"/>
                <a:gd name="connsiteX299-16189" fmla="*/ 8613217 w 8613217"/>
                <a:gd name="connsiteY299-16190" fmla="*/ 4196235 h 6281670"/>
                <a:gd name="connsiteX300-16191" fmla="*/ 8420062 w 8613217"/>
                <a:gd name="connsiteY300-16192" fmla="*/ 4211041 h 6281670"/>
                <a:gd name="connsiteX301-16193" fmla="*/ 4571776 w 8613217"/>
                <a:gd name="connsiteY301-16194" fmla="*/ 915970 h 6281670"/>
                <a:gd name="connsiteX302-16195" fmla="*/ 4583890 w 8613217"/>
                <a:gd name="connsiteY302-16196" fmla="*/ 888377 h 6281670"/>
                <a:gd name="connsiteX303-16197" fmla="*/ 4571776 w 8613217"/>
                <a:gd name="connsiteY303-16198" fmla="*/ 915970 h 6281670"/>
                <a:gd name="connsiteX304-16199" fmla="*/ 2362948 w 8613217"/>
                <a:gd name="connsiteY304-16200" fmla="*/ 965100 h 6281670"/>
                <a:gd name="connsiteX305-16201" fmla="*/ 2363621 w 8613217"/>
                <a:gd name="connsiteY305-16202" fmla="*/ 962408 h 6281670"/>
                <a:gd name="connsiteX306-16203" fmla="*/ 2368332 w 8613217"/>
                <a:gd name="connsiteY306-16204" fmla="*/ 967119 h 6281670"/>
                <a:gd name="connsiteX307-16205" fmla="*/ 2362948 w 8613217"/>
                <a:gd name="connsiteY307-16206" fmla="*/ 965100 h 6281670"/>
                <a:gd name="connsiteX308-16207" fmla="*/ 2435633 w 8613217"/>
                <a:gd name="connsiteY308-16208" fmla="*/ 1055284 h 6281670"/>
                <a:gd name="connsiteX309-16209" fmla="*/ 2426211 w 8613217"/>
                <a:gd name="connsiteY309-16210" fmla="*/ 1053265 h 6281670"/>
                <a:gd name="connsiteX310-16211" fmla="*/ 2370351 w 8613217"/>
                <a:gd name="connsiteY310-16212" fmla="*/ 968465 h 6281670"/>
                <a:gd name="connsiteX311-16213" fmla="*/ 2432268 w 8613217"/>
                <a:gd name="connsiteY311-16214" fmla="*/ 1045862 h 6281670"/>
                <a:gd name="connsiteX312-16215" fmla="*/ 2435633 w 8613217"/>
                <a:gd name="connsiteY312-16216" fmla="*/ 1055284 h 6281670"/>
                <a:gd name="connsiteX313-16217" fmla="*/ 695895 w 8613217"/>
                <a:gd name="connsiteY313-16218" fmla="*/ 1016922 h 6281670"/>
                <a:gd name="connsiteX314-16219" fmla="*/ 692530 w 8613217"/>
                <a:gd name="connsiteY314-16220" fmla="*/ 1005481 h 6281670"/>
                <a:gd name="connsiteX315-16221" fmla="*/ 695895 w 8613217"/>
                <a:gd name="connsiteY315-16222" fmla="*/ 1016922 h 6281670"/>
                <a:gd name="connsiteX316-16223" fmla="*/ 4511205 w 8613217"/>
                <a:gd name="connsiteY316-16224" fmla="*/ 6014042 h 6281670"/>
                <a:gd name="connsiteX317-16225" fmla="*/ 4537452 w 8613217"/>
                <a:gd name="connsiteY317-16226" fmla="*/ 5944049 h 6281670"/>
                <a:gd name="connsiteX318-16227" fmla="*/ 4511205 w 8613217"/>
                <a:gd name="connsiteY318-16228" fmla="*/ 6014042 h 6281670"/>
                <a:gd name="connsiteX319-16229" fmla="*/ 4750797 w 8613217"/>
                <a:gd name="connsiteY319-16230" fmla="*/ 5917128 h 6281670"/>
                <a:gd name="connsiteX320-16231" fmla="*/ 4741375 w 8613217"/>
                <a:gd name="connsiteY320-16232" fmla="*/ 5939338 h 6281670"/>
                <a:gd name="connsiteX321-16233" fmla="*/ 4732626 w 8613217"/>
                <a:gd name="connsiteY321-16234" fmla="*/ 5935300 h 6281670"/>
                <a:gd name="connsiteX322-16235" fmla="*/ 4727915 w 8613217"/>
                <a:gd name="connsiteY322-16236" fmla="*/ 5907706 h 6281670"/>
                <a:gd name="connsiteX323-16237" fmla="*/ 4750797 w 8613217"/>
                <a:gd name="connsiteY323-16238" fmla="*/ 5875402 h 6281670"/>
                <a:gd name="connsiteX324-16239" fmla="*/ 4750797 w 8613217"/>
                <a:gd name="connsiteY324-16240" fmla="*/ 5917128 h 6281670"/>
                <a:gd name="connsiteX325-16241" fmla="*/ 4875978 w 8613217"/>
                <a:gd name="connsiteY325-16242" fmla="*/ 5457461 h 6281670"/>
                <a:gd name="connsiteX326-16243" fmla="*/ 4616868 w 8613217"/>
                <a:gd name="connsiteY326-16244" fmla="*/ 5877421 h 6281670"/>
                <a:gd name="connsiteX327-16245" fmla="*/ 4562354 w 8613217"/>
                <a:gd name="connsiteY327-16246" fmla="*/ 5884824 h 6281670"/>
                <a:gd name="connsiteX328-16247" fmla="*/ 4880015 w 8613217"/>
                <a:gd name="connsiteY328-16248" fmla="*/ 5419772 h 6281670"/>
                <a:gd name="connsiteX329-16249" fmla="*/ 4875978 w 8613217"/>
                <a:gd name="connsiteY329-16250" fmla="*/ 5457461 h 6281670"/>
                <a:gd name="connsiteX330-16251" fmla="*/ 5020675 w 8613217"/>
                <a:gd name="connsiteY330-16252" fmla="*/ 5141145 h 6281670"/>
                <a:gd name="connsiteX331-16253" fmla="*/ 4989717 w 8613217"/>
                <a:gd name="connsiteY331-16254" fmla="*/ 5179506 h 6281670"/>
                <a:gd name="connsiteX332-16255" fmla="*/ 4445922 w 8613217"/>
                <a:gd name="connsiteY332-16256" fmla="*/ 5878767 h 6281670"/>
                <a:gd name="connsiteX333-16257" fmla="*/ 4415637 w 8613217"/>
                <a:gd name="connsiteY333-16258" fmla="*/ 5953471 h 6281670"/>
                <a:gd name="connsiteX334-16259" fmla="*/ 4357085 w 8613217"/>
                <a:gd name="connsiteY334-16260" fmla="*/ 6075286 h 6281670"/>
                <a:gd name="connsiteX335-16261" fmla="*/ 4338240 w 8613217"/>
                <a:gd name="connsiteY335-16262" fmla="*/ 6125762 h 6281670"/>
                <a:gd name="connsiteX336-16263" fmla="*/ 4322761 w 8613217"/>
                <a:gd name="connsiteY336-16264" fmla="*/ 6080671 h 6281670"/>
                <a:gd name="connsiteX337-16265" fmla="*/ 4306609 w 8613217"/>
                <a:gd name="connsiteY337-16266" fmla="*/ 6061826 h 6281670"/>
                <a:gd name="connsiteX338-16267" fmla="*/ 4295168 w 8613217"/>
                <a:gd name="connsiteY338-16268" fmla="*/ 6082689 h 6281670"/>
                <a:gd name="connsiteX339-16269" fmla="*/ 4292475 w 8613217"/>
                <a:gd name="connsiteY339-16270" fmla="*/ 6112302 h 6281670"/>
                <a:gd name="connsiteX340-16271" fmla="*/ 4277669 w 8613217"/>
                <a:gd name="connsiteY340-16272" fmla="*/ 6097496 h 6281670"/>
                <a:gd name="connsiteX341-16273" fmla="*/ 4183447 w 8613217"/>
                <a:gd name="connsiteY341-16274" fmla="*/ 5282478 h 6281670"/>
                <a:gd name="connsiteX342-16275" fmla="*/ 4412945 w 8613217"/>
                <a:gd name="connsiteY342-16276" fmla="*/ 4743394 h 6281670"/>
                <a:gd name="connsiteX343-16277" fmla="*/ 5036828 w 8613217"/>
                <a:gd name="connsiteY343-16278" fmla="*/ 3935106 h 6281670"/>
                <a:gd name="connsiteX344-16279" fmla="*/ 5054999 w 8613217"/>
                <a:gd name="connsiteY344-16280" fmla="*/ 3966064 h 6281670"/>
                <a:gd name="connsiteX345-16281" fmla="*/ 5020675 w 8613217"/>
                <a:gd name="connsiteY345-16282" fmla="*/ 5141145 h 6281670"/>
                <a:gd name="connsiteX0-16283" fmla="*/ 8420062 w 8613217"/>
                <a:gd name="connsiteY0-16284" fmla="*/ 4211041 h 6281670"/>
                <a:gd name="connsiteX1-16285" fmla="*/ 7990681 w 8613217"/>
                <a:gd name="connsiteY1-16286" fmla="*/ 4231232 h 6281670"/>
                <a:gd name="connsiteX2-16287" fmla="*/ 7630619 w 8613217"/>
                <a:gd name="connsiteY2-16288" fmla="*/ 4614849 h 6281670"/>
                <a:gd name="connsiteX3-16289" fmla="*/ 7659558 w 8613217"/>
                <a:gd name="connsiteY3-16290" fmla="*/ 4643788 h 6281670"/>
                <a:gd name="connsiteX4-16291" fmla="*/ 7859443 w 8613217"/>
                <a:gd name="connsiteY4-16292" fmla="*/ 4617541 h 6281670"/>
                <a:gd name="connsiteX5-16293" fmla="*/ 8222196 w 8613217"/>
                <a:gd name="connsiteY5-16294" fmla="*/ 4498418 h 6281670"/>
                <a:gd name="connsiteX6-16295" fmla="*/ 8236330 w 8613217"/>
                <a:gd name="connsiteY6-16296" fmla="*/ 4496398 h 6281670"/>
                <a:gd name="connsiteX7-16297" fmla="*/ 8228254 w 8613217"/>
                <a:gd name="connsiteY7-16298" fmla="*/ 4504475 h 6281670"/>
                <a:gd name="connsiteX8-16299" fmla="*/ 7670326 w 8613217"/>
                <a:gd name="connsiteY8-16300" fmla="*/ 4709743 h 6281670"/>
                <a:gd name="connsiteX9-16301" fmla="*/ 7436791 w 8613217"/>
                <a:gd name="connsiteY9-16302" fmla="*/ 4735318 h 6281670"/>
                <a:gd name="connsiteX10-16303" fmla="*/ 6759067 w 8613217"/>
                <a:gd name="connsiteY10-16304" fmla="*/ 4696956 h 6281670"/>
                <a:gd name="connsiteX11-16305" fmla="*/ 6037597 w 8613217"/>
                <a:gd name="connsiteY11-16306" fmla="*/ 4656576 h 6281670"/>
                <a:gd name="connsiteX12-16307" fmla="*/ 6023464 w 8613217"/>
                <a:gd name="connsiteY12-16308" fmla="*/ 4649172 h 6281670"/>
                <a:gd name="connsiteX13-16309" fmla="*/ 6361317 w 8613217"/>
                <a:gd name="connsiteY13-16310" fmla="*/ 4472170 h 6281670"/>
                <a:gd name="connsiteX14-16311" fmla="*/ 6783296 w 8613217"/>
                <a:gd name="connsiteY14-16312" fmla="*/ 4236616 h 6281670"/>
                <a:gd name="connsiteX15-16313" fmla="*/ 7066634 w 8613217"/>
                <a:gd name="connsiteY15-16314" fmla="*/ 4052210 h 6281670"/>
                <a:gd name="connsiteX16-16315" fmla="*/ 7151433 w 8613217"/>
                <a:gd name="connsiteY16-16316" fmla="*/ 4042115 h 6281670"/>
                <a:gd name="connsiteX17-16317" fmla="*/ 7304208 w 8613217"/>
                <a:gd name="connsiteY17-16318" fmla="*/ 4071727 h 6281670"/>
                <a:gd name="connsiteX18-16319" fmla="*/ 7625235 w 8613217"/>
                <a:gd name="connsiteY18-16320" fmla="*/ 3948566 h 6281670"/>
                <a:gd name="connsiteX19-16321" fmla="*/ 8172394 w 8613217"/>
                <a:gd name="connsiteY19-16322" fmla="*/ 2496877 h 6281670"/>
                <a:gd name="connsiteX20-16323" fmla="*/ 7882325 w 8613217"/>
                <a:gd name="connsiteY20-16324" fmla="*/ 1811077 h 6281670"/>
                <a:gd name="connsiteX21-16325" fmla="*/ 7854059 w 8613217"/>
                <a:gd name="connsiteY21-16326" fmla="*/ 1889820 h 6281670"/>
                <a:gd name="connsiteX22-16327" fmla="*/ 7732917 w 8613217"/>
                <a:gd name="connsiteY22-16328" fmla="*/ 2389195 h 6281670"/>
                <a:gd name="connsiteX23-16329" fmla="*/ 7607736 w 8613217"/>
                <a:gd name="connsiteY23-16330" fmla="*/ 2746565 h 6281670"/>
                <a:gd name="connsiteX24-16331" fmla="*/ 7178354 w 8613217"/>
                <a:gd name="connsiteY24-16332" fmla="*/ 3424962 h 6281670"/>
                <a:gd name="connsiteX25-16333" fmla="*/ 7050481 w 8613217"/>
                <a:gd name="connsiteY25-16334" fmla="*/ 3653113 h 6281670"/>
                <a:gd name="connsiteX26-16335" fmla="*/ 7022888 w 8613217"/>
                <a:gd name="connsiteY26-16336" fmla="*/ 3873861 h 6281670"/>
                <a:gd name="connsiteX27-16337" fmla="*/ 7057884 w 8613217"/>
                <a:gd name="connsiteY27-16338" fmla="*/ 3889341 h 6281670"/>
                <a:gd name="connsiteX28-16339" fmla="*/ 7311611 w 8613217"/>
                <a:gd name="connsiteY28-16340" fmla="*/ 3701570 h 6281670"/>
                <a:gd name="connsiteX29-16341" fmla="*/ 7883672 w 8613217"/>
                <a:gd name="connsiteY29-16342" fmla="*/ 2875784 h 6281670"/>
                <a:gd name="connsiteX30-16343" fmla="*/ 7909246 w 8613217"/>
                <a:gd name="connsiteY30-16344" fmla="*/ 2790311 h 6281670"/>
                <a:gd name="connsiteX31-16345" fmla="*/ 7835888 w 8613217"/>
                <a:gd name="connsiteY31-16346" fmla="*/ 3051440 h 6281670"/>
                <a:gd name="connsiteX32-16347" fmla="*/ 7279306 w 8613217"/>
                <a:gd name="connsiteY32-16348" fmla="*/ 3802522 h 6281670"/>
                <a:gd name="connsiteX33-16349" fmla="*/ 6992603 w 8613217"/>
                <a:gd name="connsiteY33-16350" fmla="*/ 4017213 h 6281670"/>
                <a:gd name="connsiteX34-16351" fmla="*/ 6713302 w 8613217"/>
                <a:gd name="connsiteY34-16352" fmla="*/ 4190851 h 6281670"/>
                <a:gd name="connsiteX35-16353" fmla="*/ 6627830 w 8613217"/>
                <a:gd name="connsiteY35-16354" fmla="*/ 4239308 h 6281670"/>
                <a:gd name="connsiteX36-16355" fmla="*/ 6605620 w 8613217"/>
                <a:gd name="connsiteY36-16356" fmla="*/ 4251422 h 6281670"/>
                <a:gd name="connsiteX37-16357" fmla="*/ 6226714 w 8613217"/>
                <a:gd name="connsiteY37-16358" fmla="*/ 4447268 h 6281670"/>
                <a:gd name="connsiteX38-16359" fmla="*/ 5314782 w 8613217"/>
                <a:gd name="connsiteY38-16360" fmla="*/ 4943279 h 6281670"/>
                <a:gd name="connsiteX39-16361" fmla="*/ 5158643 w 8613217"/>
                <a:gd name="connsiteY39-16362" fmla="*/ 5046250 h 6281670"/>
                <a:gd name="connsiteX40-16363" fmla="*/ 5162681 w 8613217"/>
                <a:gd name="connsiteY40-16364" fmla="*/ 5025387 h 6281670"/>
                <a:gd name="connsiteX41-16365" fmla="*/ 5227290 w 8613217"/>
                <a:gd name="connsiteY41-16366" fmla="*/ 4323434 h 6281670"/>
                <a:gd name="connsiteX42-16367" fmla="*/ 5106148 w 8613217"/>
                <a:gd name="connsiteY42-16368" fmla="*/ 3860401 h 6281670"/>
                <a:gd name="connsiteX43-16369" fmla="*/ 5139799 w 8613217"/>
                <a:gd name="connsiteY43-16370" fmla="*/ 3818675 h 6281670"/>
                <a:gd name="connsiteX44-16371" fmla="*/ 5695034 w 8613217"/>
                <a:gd name="connsiteY44-16372" fmla="*/ 3194119 h 6281670"/>
                <a:gd name="connsiteX45-16373" fmla="*/ 5830983 w 8613217"/>
                <a:gd name="connsiteY45-16374" fmla="*/ 3023174 h 6281670"/>
                <a:gd name="connsiteX46-16375" fmla="*/ 5873382 w 8613217"/>
                <a:gd name="connsiteY46-16376" fmla="*/ 3008367 h 6281670"/>
                <a:gd name="connsiteX47-16377" fmla="*/ 5983083 w 8613217"/>
                <a:gd name="connsiteY47-16378" fmla="*/ 3009040 h 6281670"/>
                <a:gd name="connsiteX48-16379" fmla="*/ 6257000 w 8613217"/>
                <a:gd name="connsiteY48-16380" fmla="*/ 2840787 h 6281670"/>
                <a:gd name="connsiteX49-16381" fmla="*/ 6605620 w 8613217"/>
                <a:gd name="connsiteY49-16382" fmla="*/ 2172485 h 6281670"/>
                <a:gd name="connsiteX50-16383" fmla="*/ 6623118 w 8613217"/>
                <a:gd name="connsiteY50-16384" fmla="*/ 1339969 h 6281670"/>
                <a:gd name="connsiteX51-16385" fmla="*/ 6528224 w 8613217"/>
                <a:gd name="connsiteY51-16386" fmla="*/ 660899 h 6281670"/>
                <a:gd name="connsiteX52-16387" fmla="*/ 6514091 w 8613217"/>
                <a:gd name="connsiteY52-16388" fmla="*/ 520239 h 6281670"/>
                <a:gd name="connsiteX53-16389" fmla="*/ 6493900 w 8613217"/>
                <a:gd name="connsiteY53-16390" fmla="*/ 546486 h 6281670"/>
                <a:gd name="connsiteX54-16391" fmla="*/ 6244212 w 8613217"/>
                <a:gd name="connsiteY54-16392" fmla="*/ 975869 h 6281670"/>
                <a:gd name="connsiteX55-16393" fmla="*/ 5935300 w 8613217"/>
                <a:gd name="connsiteY55-16394" fmla="*/ 1788868 h 6281670"/>
                <a:gd name="connsiteX56-16395" fmla="*/ 5707148 w 8613217"/>
                <a:gd name="connsiteY56-16396" fmla="*/ 2531874 h 6281670"/>
                <a:gd name="connsiteX57-16397" fmla="*/ 5679555 w 8613217"/>
                <a:gd name="connsiteY57-16398" fmla="*/ 2738489 h 6281670"/>
                <a:gd name="connsiteX58-16399" fmla="*/ 5734069 w 8613217"/>
                <a:gd name="connsiteY58-16400" fmla="*/ 2914818 h 6281670"/>
                <a:gd name="connsiteX59-16401" fmla="*/ 5963566 w 8613217"/>
                <a:gd name="connsiteY59-16402" fmla="*/ 2599175 h 6281670"/>
                <a:gd name="connsiteX60-16403" fmla="*/ 6141914 w 8613217"/>
                <a:gd name="connsiteY60-16404" fmla="*/ 2254593 h 6281670"/>
                <a:gd name="connsiteX61-16405" fmla="*/ 6262384 w 8613217"/>
                <a:gd name="connsiteY61-16406" fmla="*/ 1884436 h 6281670"/>
                <a:gd name="connsiteX62-16407" fmla="*/ 6343145 w 8613217"/>
                <a:gd name="connsiteY62-16408" fmla="*/ 1508222 h 6281670"/>
                <a:gd name="connsiteX63-16409" fmla="*/ 6310167 w 8613217"/>
                <a:gd name="connsiteY63-16410" fmla="*/ 1747814 h 6281670"/>
                <a:gd name="connsiteX64-16411" fmla="*/ 6045001 w 8613217"/>
                <a:gd name="connsiteY64-16412" fmla="*/ 2568890 h 6281670"/>
                <a:gd name="connsiteX65-16413" fmla="*/ 5560432 w 8613217"/>
                <a:gd name="connsiteY65-16414" fmla="*/ 3235173 h 6281670"/>
                <a:gd name="connsiteX66-16415" fmla="*/ 5096726 w 8613217"/>
                <a:gd name="connsiteY66-16416" fmla="*/ 3741278 h 6281670"/>
                <a:gd name="connsiteX67-16417" fmla="*/ 5067113 w 8613217"/>
                <a:gd name="connsiteY67-16418" fmla="*/ 3767525 h 6281670"/>
                <a:gd name="connsiteX68-16419" fmla="*/ 4911647 w 8613217"/>
                <a:gd name="connsiteY68-16420" fmla="*/ 3459959 h 6281670"/>
                <a:gd name="connsiteX69-16421" fmla="*/ 4890784 w 8613217"/>
                <a:gd name="connsiteY69-16422" fmla="*/ 3404099 h 6281670"/>
                <a:gd name="connsiteX70-16423" fmla="*/ 4952701 w 8613217"/>
                <a:gd name="connsiteY70-16424" fmla="*/ 2717626 h 6281670"/>
                <a:gd name="connsiteX71-16425" fmla="*/ 5173449 w 8613217"/>
                <a:gd name="connsiteY71-16426" fmla="*/ 2368332 h 6281670"/>
                <a:gd name="connsiteX72-16427" fmla="*/ 5481689 w 8613217"/>
                <a:gd name="connsiteY72-16428" fmla="*/ 1759928 h 6281670"/>
                <a:gd name="connsiteX73-16429" fmla="*/ 5514667 w 8613217"/>
                <a:gd name="connsiteY73-16430" fmla="*/ 1741757 h 6281670"/>
                <a:gd name="connsiteX74-16431" fmla="*/ 5803389 w 8613217"/>
                <a:gd name="connsiteY74-16432" fmla="*/ 1570812 h 6281670"/>
                <a:gd name="connsiteX75-16433" fmla="*/ 5822907 w 8613217"/>
                <a:gd name="connsiteY75-16434" fmla="*/ 1095665 h 6281670"/>
                <a:gd name="connsiteX76-16435" fmla="*/ 5540241 w 8613217"/>
                <a:gd name="connsiteY76-16436" fmla="*/ 601000 h 6281670"/>
                <a:gd name="connsiteX77-16437" fmla="*/ 5514667 w 8613217"/>
                <a:gd name="connsiteY77-16438" fmla="*/ 600327 h 6281670"/>
                <a:gd name="connsiteX78-16439" fmla="*/ 5421791 w 8613217"/>
                <a:gd name="connsiteY78-16440" fmla="*/ 697914 h 6281670"/>
                <a:gd name="connsiteX79-16441" fmla="*/ 5124319 w 8613217"/>
                <a:gd name="connsiteY79-16442" fmla="*/ 1196617 h 6281670"/>
                <a:gd name="connsiteX80-16443" fmla="*/ 5316801 w 8613217"/>
                <a:gd name="connsiteY80-16444" fmla="*/ 1686570 h 6281670"/>
                <a:gd name="connsiteX81-16445" fmla="*/ 5361220 w 8613217"/>
                <a:gd name="connsiteY81-16446" fmla="*/ 1669072 h 6281670"/>
                <a:gd name="connsiteX82-16447" fmla="*/ 5461499 w 8613217"/>
                <a:gd name="connsiteY82-16448" fmla="*/ 1248439 h 6281670"/>
                <a:gd name="connsiteX83-16449" fmla="*/ 5491784 w 8613217"/>
                <a:gd name="connsiteY83-16450" fmla="*/ 1043170 h 6281670"/>
                <a:gd name="connsiteX84-16451" fmla="*/ 5497841 w 8613217"/>
                <a:gd name="connsiteY84-16452" fmla="*/ 1081532 h 6281670"/>
                <a:gd name="connsiteX85-16453" fmla="*/ 5481016 w 8613217"/>
                <a:gd name="connsiteY85-16454" fmla="*/ 1353429 h 6281670"/>
                <a:gd name="connsiteX86-16455" fmla="*/ 5415734 w 8613217"/>
                <a:gd name="connsiteY86-16456" fmla="*/ 1727624 h 6281670"/>
                <a:gd name="connsiteX87-16457" fmla="*/ 5151240 w 8613217"/>
                <a:gd name="connsiteY87-16458" fmla="*/ 2245171 h 6281670"/>
                <a:gd name="connsiteX88-16459" fmla="*/ 4908282 w 8613217"/>
                <a:gd name="connsiteY88-16460" fmla="*/ 2596483 h 6281670"/>
                <a:gd name="connsiteX89-16461" fmla="*/ 4750124 w 8613217"/>
                <a:gd name="connsiteY89-16462" fmla="*/ 2989523 h 6281670"/>
                <a:gd name="connsiteX90-16463" fmla="*/ 4737337 w 8613217"/>
                <a:gd name="connsiteY90-16464" fmla="*/ 3162487 h 6281670"/>
                <a:gd name="connsiteX91-16465" fmla="*/ 4680804 w 8613217"/>
                <a:gd name="connsiteY91-16466" fmla="*/ 3076341 h 6281670"/>
                <a:gd name="connsiteX92-16467" fmla="*/ 4591293 w 8613217"/>
                <a:gd name="connsiteY92-16468" fmla="*/ 2915491 h 6281670"/>
                <a:gd name="connsiteX93-16469" fmla="*/ 4552259 w 8613217"/>
                <a:gd name="connsiteY93-16470" fmla="*/ 2838095 h 6281670"/>
                <a:gd name="connsiteX94-16471" fmla="*/ 4404869 w 8613217"/>
                <a:gd name="connsiteY94-16472" fmla="*/ 2499569 h 6281670"/>
                <a:gd name="connsiteX95-16473" fmla="*/ 4425059 w 8613217"/>
                <a:gd name="connsiteY95-16474" fmla="*/ 2408713 h 6281670"/>
                <a:gd name="connsiteX96-16475" fmla="*/ 4497071 w 8613217"/>
                <a:gd name="connsiteY96-16476" fmla="*/ 2304396 h 6281670"/>
                <a:gd name="connsiteX97-16477" fmla="*/ 4551585 w 8613217"/>
                <a:gd name="connsiteY97-16478" fmla="*/ 2152968 h 6281670"/>
                <a:gd name="connsiteX98-16479" fmla="*/ 4741375 w 8613217"/>
                <a:gd name="connsiteY98-16480" fmla="*/ 1413327 h 6281670"/>
                <a:gd name="connsiteX99-16481" fmla="*/ 4929146 w 8613217"/>
                <a:gd name="connsiteY99-16482" fmla="*/ 819730 h 6281670"/>
                <a:gd name="connsiteX100-16483" fmla="*/ 5233347 w 8613217"/>
                <a:gd name="connsiteY100-16484" fmla="*/ 28940 h 6281670"/>
                <a:gd name="connsiteX101-16485" fmla="*/ 5238058 w 8613217"/>
                <a:gd name="connsiteY101-16486" fmla="*/ 0 h 6281670"/>
                <a:gd name="connsiteX102-16487" fmla="*/ 4976929 w 8613217"/>
                <a:gd name="connsiteY102-16488" fmla="*/ 159504 h 6281670"/>
                <a:gd name="connsiteX103-16489" fmla="*/ 4204984 w 8613217"/>
                <a:gd name="connsiteY103-16490" fmla="*/ 890396 h 6281670"/>
                <a:gd name="connsiteX104-16491" fmla="*/ 3943182 w 8613217"/>
                <a:gd name="connsiteY104-16492" fmla="*/ 2139508 h 6281670"/>
                <a:gd name="connsiteX105-16493" fmla="*/ 4076438 w 8613217"/>
                <a:gd name="connsiteY105-16494" fmla="*/ 2389868 h 6281670"/>
                <a:gd name="connsiteX106-16495" fmla="*/ 4215079 w 8613217"/>
                <a:gd name="connsiteY106-16496" fmla="*/ 2474668 h 6281670"/>
                <a:gd name="connsiteX107-16497" fmla="*/ 4244018 w 8613217"/>
                <a:gd name="connsiteY107-16498" fmla="*/ 2445055 h 6281670"/>
                <a:gd name="connsiteX108-16499" fmla="*/ 4230558 w 8613217"/>
                <a:gd name="connsiteY108-16500" fmla="*/ 1718875 h 6281670"/>
                <a:gd name="connsiteX109-16501" fmla="*/ 4411599 w 8613217"/>
                <a:gd name="connsiteY109-16502" fmla="*/ 1186522 h 6281670"/>
                <a:gd name="connsiteX110-16503" fmla="*/ 4552259 w 8613217"/>
                <a:gd name="connsiteY110-16504" fmla="*/ 934815 h 6281670"/>
                <a:gd name="connsiteX111-16505" fmla="*/ 4572449 w 8613217"/>
                <a:gd name="connsiteY111-16506" fmla="*/ 920008 h 6281670"/>
                <a:gd name="connsiteX112-16507" fmla="*/ 4553604 w 8613217"/>
                <a:gd name="connsiteY112-16508" fmla="*/ 956351 h 6281670"/>
                <a:gd name="connsiteX113-16509" fmla="*/ 4390735 w 8613217"/>
                <a:gd name="connsiteY113-16510" fmla="*/ 1302280 h 6281670"/>
                <a:gd name="connsiteX114-16511" fmla="*/ 4340260 w 8613217"/>
                <a:gd name="connsiteY114-16512" fmla="*/ 2524471 h 6281670"/>
                <a:gd name="connsiteX115-16513" fmla="*/ 4501109 w 8613217"/>
                <a:gd name="connsiteY115-16514" fmla="*/ 2892609 h 6281670"/>
                <a:gd name="connsiteX116-16515" fmla="*/ 4692918 w 8613217"/>
                <a:gd name="connsiteY116-16516" fmla="*/ 3241230 h 6281670"/>
                <a:gd name="connsiteX117-16517" fmla="*/ 4992409 w 8613217"/>
                <a:gd name="connsiteY117-16518" fmla="*/ 3809925 h 6281670"/>
                <a:gd name="connsiteX118-16519" fmla="*/ 5000485 w 8613217"/>
                <a:gd name="connsiteY118-16520" fmla="*/ 3847614 h 6281670"/>
                <a:gd name="connsiteX119-16521" fmla="*/ 4993755 w 8613217"/>
                <a:gd name="connsiteY119-16522" fmla="*/ 3855017 h 6281670"/>
                <a:gd name="connsiteX120-16523" fmla="*/ 4993082 w 8613217"/>
                <a:gd name="connsiteY120-16524" fmla="*/ 3855690 h 6281670"/>
                <a:gd name="connsiteX121-16525" fmla="*/ 4982313 w 8613217"/>
                <a:gd name="connsiteY121-16526" fmla="*/ 3867131 h 6281670"/>
                <a:gd name="connsiteX122-16527" fmla="*/ 4626290 w 8613217"/>
                <a:gd name="connsiteY122-16528" fmla="*/ 4274977 h 6281670"/>
                <a:gd name="connsiteX123-16529" fmla="*/ 4180755 w 8613217"/>
                <a:gd name="connsiteY123-16530" fmla="*/ 4968853 h 6281670"/>
                <a:gd name="connsiteX124-16531" fmla="*/ 4071727 w 8613217"/>
                <a:gd name="connsiteY124-16532" fmla="*/ 5853192 h 6281670"/>
                <a:gd name="connsiteX125-16533" fmla="*/ 4040769 w 8613217"/>
                <a:gd name="connsiteY125-16534" fmla="*/ 5907706 h 6281670"/>
                <a:gd name="connsiteX126-16535" fmla="*/ 4005099 w 8613217"/>
                <a:gd name="connsiteY126-16536" fmla="*/ 5881459 h 6281670"/>
                <a:gd name="connsiteX127-16537" fmla="*/ 4007791 w 8613217"/>
                <a:gd name="connsiteY127-16538" fmla="*/ 5830983 h 6281670"/>
                <a:gd name="connsiteX128-16539" fmla="*/ 3990293 w 8613217"/>
                <a:gd name="connsiteY128-16540" fmla="*/ 5807427 h 6281670"/>
                <a:gd name="connsiteX129-16541" fmla="*/ 3964045 w 8613217"/>
                <a:gd name="connsiteY129-16542" fmla="*/ 5789256 h 6281670"/>
                <a:gd name="connsiteX130-16543" fmla="*/ 3941836 w 8613217"/>
                <a:gd name="connsiteY130-16544" fmla="*/ 5705129 h 6281670"/>
                <a:gd name="connsiteX131-16545" fmla="*/ 3908185 w 8613217"/>
                <a:gd name="connsiteY131-16546" fmla="*/ 5236040 h 6281670"/>
                <a:gd name="connsiteX132-16547" fmla="*/ 3918953 w 8613217"/>
                <a:gd name="connsiteY132-16548" fmla="*/ 4237288 h 6281670"/>
                <a:gd name="connsiteX133-16549" fmla="*/ 3786370 w 8613217"/>
                <a:gd name="connsiteY133-16550" fmla="*/ 3122779 h 6281670"/>
                <a:gd name="connsiteX134-16551" fmla="*/ 3570333 w 8613217"/>
                <a:gd name="connsiteY134-16552" fmla="*/ 2570236 h 6281670"/>
                <a:gd name="connsiteX135-16553" fmla="*/ 3410829 w 8613217"/>
                <a:gd name="connsiteY135-16554" fmla="*/ 2273437 h 6281670"/>
                <a:gd name="connsiteX136-16555" fmla="*/ 3411502 w 8613217"/>
                <a:gd name="connsiteY136-16556" fmla="*/ 2229018 h 6281670"/>
                <a:gd name="connsiteX137-16557" fmla="*/ 3451209 w 8613217"/>
                <a:gd name="connsiteY137-16558" fmla="*/ 2126720 h 6281670"/>
                <a:gd name="connsiteX138-16559" fmla="*/ 3431692 w 8613217"/>
                <a:gd name="connsiteY138-16560" fmla="*/ 1895877 h 6281670"/>
                <a:gd name="connsiteX139-16561" fmla="*/ 3186715 w 8613217"/>
                <a:gd name="connsiteY139-16562" fmla="*/ 1401886 h 6281670"/>
                <a:gd name="connsiteX140-16563" fmla="*/ 2531874 w 8613217"/>
                <a:gd name="connsiteY140-16564" fmla="*/ 701952 h 6281670"/>
                <a:gd name="connsiteX141-16565" fmla="*/ 1731662 w 8613217"/>
                <a:gd name="connsiteY141-16566" fmla="*/ 39035 h 6281670"/>
                <a:gd name="connsiteX142-16567" fmla="*/ 1722913 w 8613217"/>
                <a:gd name="connsiteY142-16568" fmla="*/ 36343 h 6281670"/>
                <a:gd name="connsiteX143-16569" fmla="*/ 1723586 w 8613217"/>
                <a:gd name="connsiteY143-16570" fmla="*/ 47111 h 6281670"/>
                <a:gd name="connsiteX144-16571" fmla="*/ 1984042 w 8613217"/>
                <a:gd name="connsiteY144-16572" fmla="*/ 871552 h 6281670"/>
                <a:gd name="connsiteX145-16573" fmla="*/ 2773486 w 8613217"/>
                <a:gd name="connsiteY145-16574" fmla="*/ 2064130 h 6281670"/>
                <a:gd name="connsiteX146-16575" fmla="*/ 3058170 w 8613217"/>
                <a:gd name="connsiteY146-16576" fmla="*/ 2286897 h 6281670"/>
                <a:gd name="connsiteX147-16577" fmla="*/ 3235845 w 8613217"/>
                <a:gd name="connsiteY147-16578" fmla="*/ 2329297 h 6281670"/>
                <a:gd name="connsiteX148-16579" fmla="*/ 3256709 w 8613217"/>
                <a:gd name="connsiteY148-16580" fmla="*/ 2294974 h 6281670"/>
                <a:gd name="connsiteX149-16581" fmla="*/ 3083072 w 8613217"/>
                <a:gd name="connsiteY149-16582" fmla="*/ 1999521 h 6281670"/>
                <a:gd name="connsiteX150-16583" fmla="*/ 2450440 w 8613217"/>
                <a:gd name="connsiteY150-16584" fmla="*/ 1092973 h 6281670"/>
                <a:gd name="connsiteX151-16585" fmla="*/ 2432941 w 8613217"/>
                <a:gd name="connsiteY151-16586" fmla="*/ 1062014 h 6281670"/>
                <a:gd name="connsiteX152-16587" fmla="*/ 2454478 w 8613217"/>
                <a:gd name="connsiteY152-16588" fmla="*/ 1076820 h 6281670"/>
                <a:gd name="connsiteX153-16589" fmla="*/ 2967986 w 8613217"/>
                <a:gd name="connsiteY153-16590" fmla="*/ 1739738 h 6281670"/>
                <a:gd name="connsiteX154-16591" fmla="*/ 3266131 w 8613217"/>
                <a:gd name="connsiteY154-16592" fmla="*/ 2175850 h 6281670"/>
                <a:gd name="connsiteX155-16593" fmla="*/ 3457939 w 8613217"/>
                <a:gd name="connsiteY155-16594" fmla="*/ 2509665 h 6281670"/>
                <a:gd name="connsiteX156-16595" fmla="*/ 3504378 w 8613217"/>
                <a:gd name="connsiteY156-16596" fmla="*/ 2605906 h 6281670"/>
                <a:gd name="connsiteX157-16597" fmla="*/ 3733875 w 8613217"/>
                <a:gd name="connsiteY157-16598" fmla="*/ 3249979 h 6281670"/>
                <a:gd name="connsiteX158-16599" fmla="*/ 3823385 w 8613217"/>
                <a:gd name="connsiteY158-16600" fmla="*/ 4359777 h 6281670"/>
                <a:gd name="connsiteX159-16601" fmla="*/ 3816655 w 8613217"/>
                <a:gd name="connsiteY159-16602" fmla="*/ 4369199 h 6281670"/>
                <a:gd name="connsiteX160-16603" fmla="*/ 3800503 w 8613217"/>
                <a:gd name="connsiteY160-16604" fmla="*/ 4322761 h 6281670"/>
                <a:gd name="connsiteX161-16605" fmla="*/ 3407464 w 8613217"/>
                <a:gd name="connsiteY161-16606" fmla="*/ 3663208 h 6281670"/>
                <a:gd name="connsiteX162-16607" fmla="*/ 2516395 w 8613217"/>
                <a:gd name="connsiteY162-16608" fmla="*/ 2980101 h 6281670"/>
                <a:gd name="connsiteX163-16609" fmla="*/ 2502934 w 8613217"/>
                <a:gd name="connsiteY163-16610" fmla="*/ 2971351 h 6281670"/>
                <a:gd name="connsiteX164-16611" fmla="*/ 2390541 w 8613217"/>
                <a:gd name="connsiteY164-16612" fmla="*/ 2898666 h 6281670"/>
                <a:gd name="connsiteX165-16613" fmla="*/ 2247863 w 8613217"/>
                <a:gd name="connsiteY165-16614" fmla="*/ 2802425 h 6281670"/>
                <a:gd name="connsiteX166-16615" fmla="*/ 2055381 w 8613217"/>
                <a:gd name="connsiteY166-16616" fmla="*/ 2665131 h 6281670"/>
                <a:gd name="connsiteX167-16617" fmla="*/ 1471879 w 8613217"/>
                <a:gd name="connsiteY167-16618" fmla="*/ 2148930 h 6281670"/>
                <a:gd name="connsiteX168-16619" fmla="*/ 1461111 w 8613217"/>
                <a:gd name="connsiteY168-16620" fmla="*/ 2109895 h 6281670"/>
                <a:gd name="connsiteX169-16621" fmla="*/ 1501492 w 8613217"/>
                <a:gd name="connsiteY169-16622" fmla="*/ 1918759 h 6281670"/>
                <a:gd name="connsiteX170-16623" fmla="*/ 1395155 w 8613217"/>
                <a:gd name="connsiteY170-16624" fmla="*/ 1570812 h 6281670"/>
                <a:gd name="connsiteX171-16625" fmla="*/ 937507 w 8613217"/>
                <a:gd name="connsiteY171-16626" fmla="*/ 860783 h 6281670"/>
                <a:gd name="connsiteX172-16627" fmla="*/ 682435 w 8613217"/>
                <a:gd name="connsiteY172-16628" fmla="*/ 471109 h 6281670"/>
                <a:gd name="connsiteX173-16629" fmla="*/ 590905 w 8613217"/>
                <a:gd name="connsiteY173-16630" fmla="*/ 214691 h 6281670"/>
                <a:gd name="connsiteX174-16631" fmla="*/ 581483 w 8613217"/>
                <a:gd name="connsiteY174-16632" fmla="*/ 222767 h 6281670"/>
                <a:gd name="connsiteX175-16633" fmla="*/ 555909 w 8613217"/>
                <a:gd name="connsiteY175-16634" fmla="*/ 262475 h 6281670"/>
                <a:gd name="connsiteX176-16635" fmla="*/ 423998 w 8613217"/>
                <a:gd name="connsiteY176-16636" fmla="*/ 619845 h 6281670"/>
                <a:gd name="connsiteX177-16637" fmla="*/ 443515 w 8613217"/>
                <a:gd name="connsiteY177-16638" fmla="*/ 1227575 h 6281670"/>
                <a:gd name="connsiteX178-16639" fmla="*/ 806942 w 8613217"/>
                <a:gd name="connsiteY178-16640" fmla="*/ 1996156 h 6281670"/>
                <a:gd name="connsiteX179-16641" fmla="*/ 1087589 w 8613217"/>
                <a:gd name="connsiteY179-16642" fmla="*/ 2216231 h 6281670"/>
                <a:gd name="connsiteX180-16643" fmla="*/ 1317086 w 8613217"/>
                <a:gd name="connsiteY180-16644" fmla="*/ 2233729 h 6281670"/>
                <a:gd name="connsiteX181-16645" fmla="*/ 1327181 w 8613217"/>
                <a:gd name="connsiteY181-16646" fmla="*/ 2198060 h 6281670"/>
                <a:gd name="connsiteX182-16647" fmla="*/ 816364 w 8613217"/>
                <a:gd name="connsiteY182-16648" fmla="*/ 1324489 h 6281670"/>
                <a:gd name="connsiteX183-16649" fmla="*/ 702625 w 8613217"/>
                <a:gd name="connsiteY183-16650" fmla="*/ 1031056 h 6281670"/>
                <a:gd name="connsiteX184-16651" fmla="*/ 767908 w 8613217"/>
                <a:gd name="connsiteY184-16652" fmla="*/ 1173061 h 6281670"/>
                <a:gd name="connsiteX185-16653" fmla="*/ 1444285 w 8613217"/>
                <a:gd name="connsiteY185-16654" fmla="*/ 2226326 h 6281670"/>
                <a:gd name="connsiteX186-16655" fmla="*/ 2209501 w 8613217"/>
                <a:gd name="connsiteY186-16656" fmla="*/ 2876457 h 6281670"/>
                <a:gd name="connsiteX187-16657" fmla="*/ 2308434 w 8613217"/>
                <a:gd name="connsiteY187-16658" fmla="*/ 2939720 h 6281670"/>
                <a:gd name="connsiteX188-16659" fmla="*/ 2340738 w 8613217"/>
                <a:gd name="connsiteY188-16660" fmla="*/ 2972025 h 6281670"/>
                <a:gd name="connsiteX189-16661" fmla="*/ 2302377 w 8613217"/>
                <a:gd name="connsiteY189-16662" fmla="*/ 2972025 h 6281670"/>
                <a:gd name="connsiteX190-16663" fmla="*/ 2266034 w 8613217"/>
                <a:gd name="connsiteY190-16664" fmla="*/ 2967313 h 6281670"/>
                <a:gd name="connsiteX191-16665" fmla="*/ 1817807 w 8613217"/>
                <a:gd name="connsiteY191-16666" fmla="*/ 3025866 h 6281670"/>
                <a:gd name="connsiteX192-16667" fmla="*/ 1007500 w 8613217"/>
                <a:gd name="connsiteY192-16668" fmla="*/ 3309877 h 6281670"/>
                <a:gd name="connsiteX193-16669" fmla="*/ 960389 w 8613217"/>
                <a:gd name="connsiteY193-16670" fmla="*/ 3293725 h 6281670"/>
                <a:gd name="connsiteX194-16671" fmla="*/ 446207 w 8613217"/>
                <a:gd name="connsiteY194-16672" fmla="*/ 3134221 h 6281670"/>
                <a:gd name="connsiteX195-16673" fmla="*/ 217383 w 8613217"/>
                <a:gd name="connsiteY195-16674" fmla="*/ 3227096 h 6281670"/>
                <a:gd name="connsiteX196-16675" fmla="*/ 0 w 8613217"/>
                <a:gd name="connsiteY196-16676" fmla="*/ 3236518 h 6281670"/>
                <a:gd name="connsiteX197-16677" fmla="*/ 0 w 8613217"/>
                <a:gd name="connsiteY197-16678" fmla="*/ 3330740 h 6281670"/>
                <a:gd name="connsiteX198-16679" fmla="*/ 9422 w 8613217"/>
                <a:gd name="connsiteY198-16680" fmla="*/ 3346892 h 6281670"/>
                <a:gd name="connsiteX199-16681" fmla="*/ 255072 w 8613217"/>
                <a:gd name="connsiteY199-16682" fmla="*/ 3717723 h 6281670"/>
                <a:gd name="connsiteX200-16683" fmla="*/ 747044 w 8613217"/>
                <a:gd name="connsiteY200-16684" fmla="*/ 3826078 h 6281670"/>
                <a:gd name="connsiteX201-16685" fmla="*/ 1016249 w 8613217"/>
                <a:gd name="connsiteY201-16686" fmla="*/ 3490244 h 6281670"/>
                <a:gd name="connsiteX202-16687" fmla="*/ 981253 w 8613217"/>
                <a:gd name="connsiteY202-16688" fmla="*/ 3461305 h 6281670"/>
                <a:gd name="connsiteX203-16689" fmla="*/ 563312 w 8613217"/>
                <a:gd name="connsiteY203-16690" fmla="*/ 3490917 h 6281670"/>
                <a:gd name="connsiteX204-16691" fmla="*/ 390347 w 8613217"/>
                <a:gd name="connsiteY204-16692" fmla="*/ 3460632 h 6281670"/>
                <a:gd name="connsiteX205-16693" fmla="*/ 489953 w 8613217"/>
                <a:gd name="connsiteY205-16694" fmla="*/ 3463997 h 6281670"/>
                <a:gd name="connsiteX206-16695" fmla="*/ 903183 w 8613217"/>
                <a:gd name="connsiteY206-16696" fmla="*/ 3408137 h 6281670"/>
                <a:gd name="connsiteX207-16697" fmla="*/ 1043170 w 8613217"/>
                <a:gd name="connsiteY207-16698" fmla="*/ 3372467 h 6281670"/>
                <a:gd name="connsiteX208-16699" fmla="*/ 1508895 w 8613217"/>
                <a:gd name="connsiteY208-16700" fmla="*/ 3218347 h 6281670"/>
                <a:gd name="connsiteX209-16701" fmla="*/ 1912029 w 8613217"/>
                <a:gd name="connsiteY209-16702" fmla="*/ 3101243 h 6281670"/>
                <a:gd name="connsiteX210-16703" fmla="*/ 1912029 w 8613217"/>
                <a:gd name="connsiteY210-16704" fmla="*/ 3101243 h 6281670"/>
                <a:gd name="connsiteX211-16705" fmla="*/ 1924816 w 8613217"/>
                <a:gd name="connsiteY211-16706" fmla="*/ 3099224 h 6281670"/>
                <a:gd name="connsiteX212-16707" fmla="*/ 1986061 w 8613217"/>
                <a:gd name="connsiteY212-16708" fmla="*/ 3087783 h 6281670"/>
                <a:gd name="connsiteX213-16709" fmla="*/ 1992791 w 8613217"/>
                <a:gd name="connsiteY213-16710" fmla="*/ 3087110 h 6281670"/>
                <a:gd name="connsiteX214-16711" fmla="*/ 2087013 w 8613217"/>
                <a:gd name="connsiteY214-16712" fmla="*/ 3074322 h 6281670"/>
                <a:gd name="connsiteX215-16713" fmla="*/ 2113933 w 8613217"/>
                <a:gd name="connsiteY215-16714" fmla="*/ 3072976 h 6281670"/>
                <a:gd name="connsiteX216-16715" fmla="*/ 2118644 w 8613217"/>
                <a:gd name="connsiteY216-16716" fmla="*/ 3064227 h 6281670"/>
                <a:gd name="connsiteX217-16717" fmla="*/ 2257958 w 8613217"/>
                <a:gd name="connsiteY217-16718" fmla="*/ 3064227 h 6281670"/>
                <a:gd name="connsiteX218-16719" fmla="*/ 2262669 w 8613217"/>
                <a:gd name="connsiteY218-16720" fmla="*/ 3072976 h 6281670"/>
                <a:gd name="connsiteX219-16721" fmla="*/ 2434960 w 8613217"/>
                <a:gd name="connsiteY219-16722" fmla="*/ 3101243 h 6281670"/>
                <a:gd name="connsiteX220-16723" fmla="*/ 2635518 w 8613217"/>
                <a:gd name="connsiteY220-16724" fmla="*/ 3164506 h 6281670"/>
                <a:gd name="connsiteX221-16725" fmla="*/ 3038653 w 8613217"/>
                <a:gd name="connsiteY221-16726" fmla="*/ 3453902 h 6281670"/>
                <a:gd name="connsiteX222-16727" fmla="*/ 3580428 w 8613217"/>
                <a:gd name="connsiteY222-16728" fmla="*/ 4087880 h 6281670"/>
                <a:gd name="connsiteX223-16729" fmla="*/ 3776274 w 8613217"/>
                <a:gd name="connsiteY223-16730" fmla="*/ 4626290 h 6281670"/>
                <a:gd name="connsiteX224-16731" fmla="*/ 3813963 w 8613217"/>
                <a:gd name="connsiteY224-16732" fmla="*/ 4802619 h 6281670"/>
                <a:gd name="connsiteX225-16733" fmla="*/ 3811944 w 8613217"/>
                <a:gd name="connsiteY225-16734" fmla="*/ 5407658 h 6281670"/>
                <a:gd name="connsiteX226-16735" fmla="*/ 3881265 w 8613217"/>
                <a:gd name="connsiteY226-16736" fmla="*/ 5874056 h 6281670"/>
                <a:gd name="connsiteX227-16737" fmla="*/ 3879919 w 8613217"/>
                <a:gd name="connsiteY227-16738" fmla="*/ 5898957 h 6281670"/>
                <a:gd name="connsiteX228-16739" fmla="*/ 3757430 w 8613217"/>
                <a:gd name="connsiteY228-16740" fmla="*/ 5946068 h 6281670"/>
                <a:gd name="connsiteX229-16741" fmla="*/ 3743970 w 8613217"/>
                <a:gd name="connsiteY229-16742" fmla="*/ 6053750 h 6281670"/>
                <a:gd name="connsiteX230-16743" fmla="*/ 3803195 w 8613217"/>
                <a:gd name="connsiteY230-16744" fmla="*/ 6092112 h 6281670"/>
                <a:gd name="connsiteX231-16745" fmla="*/ 3896071 w 8613217"/>
                <a:gd name="connsiteY231-16746" fmla="*/ 6023464 h 6281670"/>
                <a:gd name="connsiteX232-16747" fmla="*/ 3920972 w 8613217"/>
                <a:gd name="connsiteY232-16748" fmla="*/ 5996544 h 6281670"/>
                <a:gd name="connsiteX233-16749" fmla="*/ 3918953 w 8613217"/>
                <a:gd name="connsiteY233-16750" fmla="*/ 6053077 h 6281670"/>
                <a:gd name="connsiteX234-16751" fmla="*/ 3931741 w 8613217"/>
                <a:gd name="connsiteY234-16752" fmla="*/ 6077978 h 6281670"/>
                <a:gd name="connsiteX235-16753" fmla="*/ 3951931 w 8613217"/>
                <a:gd name="connsiteY235-16754" fmla="*/ 6055769 h 6281670"/>
                <a:gd name="connsiteX236-16755" fmla="*/ 3972121 w 8613217"/>
                <a:gd name="connsiteY236-16756" fmla="*/ 5988468 h 6281670"/>
                <a:gd name="connsiteX237-16757" fmla="*/ 3994331 w 8613217"/>
                <a:gd name="connsiteY237-16758" fmla="*/ 5968277 h 6281670"/>
                <a:gd name="connsiteX238-16759" fmla="*/ 4005099 w 8613217"/>
                <a:gd name="connsiteY238-16760" fmla="*/ 5995198 h 6281670"/>
                <a:gd name="connsiteX239-16761" fmla="*/ 4071054 w 8613217"/>
                <a:gd name="connsiteY239-16762" fmla="*/ 6040290 h 6281670"/>
                <a:gd name="connsiteX240-16763" fmla="*/ 4100667 w 8613217"/>
                <a:gd name="connsiteY240-16764" fmla="*/ 6026829 h 6281670"/>
                <a:gd name="connsiteX241-16765" fmla="*/ 4110089 w 8613217"/>
                <a:gd name="connsiteY241-16766" fmla="*/ 5993179 h 6281670"/>
                <a:gd name="connsiteX242-16767" fmla="*/ 4124895 w 8613217"/>
                <a:gd name="connsiteY242-16768" fmla="*/ 6032214 h 6281670"/>
                <a:gd name="connsiteX243-16769" fmla="*/ 4117492 w 8613217"/>
                <a:gd name="connsiteY243-16770" fmla="*/ 6106918 h 6281670"/>
                <a:gd name="connsiteX244-16771" fmla="*/ 4080476 w 8613217"/>
                <a:gd name="connsiteY244-16772" fmla="*/ 6141242 h 6281670"/>
                <a:gd name="connsiteX245-16773" fmla="*/ 4176717 w 8613217"/>
                <a:gd name="connsiteY245-16774" fmla="*/ 6189025 h 6281670"/>
                <a:gd name="connsiteX246-16775" fmla="*/ 4170660 w 8613217"/>
                <a:gd name="connsiteY246-16776" fmla="*/ 6271133 h 6281670"/>
                <a:gd name="connsiteX247-16777" fmla="*/ 4195562 w 8613217"/>
                <a:gd name="connsiteY247-16778" fmla="*/ 6277863 h 6281670"/>
                <a:gd name="connsiteX248-16779" fmla="*/ 4261517 w 8613217"/>
                <a:gd name="connsiteY248-16780" fmla="*/ 6267768 h 6281670"/>
                <a:gd name="connsiteX249-16781" fmla="*/ 4289784 w 8613217"/>
                <a:gd name="connsiteY249-16782" fmla="*/ 6247578 h 6281670"/>
                <a:gd name="connsiteX250-16783" fmla="*/ 4295840 w 8613217"/>
                <a:gd name="connsiteY250-16784" fmla="*/ 6204505 h 6281670"/>
                <a:gd name="connsiteX251-16785" fmla="*/ 4305936 w 8613217"/>
                <a:gd name="connsiteY251-16786" fmla="*/ 6182969 h 6281670"/>
                <a:gd name="connsiteX252-16787" fmla="*/ 4324107 w 8613217"/>
                <a:gd name="connsiteY252-16788" fmla="*/ 6199794 h 6281670"/>
                <a:gd name="connsiteX253-16789" fmla="*/ 4336894 w 8613217"/>
                <a:gd name="connsiteY253-16790" fmla="*/ 6230752 h 6281670"/>
                <a:gd name="connsiteX254-16791" fmla="*/ 4342951 w 8613217"/>
                <a:gd name="connsiteY254-16792" fmla="*/ 6226714 h 6281670"/>
                <a:gd name="connsiteX255-16793" fmla="*/ 4369872 w 8613217"/>
                <a:gd name="connsiteY255-16794" fmla="*/ 6185660 h 6281670"/>
                <a:gd name="connsiteX256-16795" fmla="*/ 4382659 w 8613217"/>
                <a:gd name="connsiteY256-16796" fmla="*/ 6234791 h 6281670"/>
                <a:gd name="connsiteX257-16797" fmla="*/ 4406888 w 8613217"/>
                <a:gd name="connsiteY257-16798" fmla="*/ 6265749 h 6281670"/>
                <a:gd name="connsiteX258-16799" fmla="*/ 4484284 w 8613217"/>
                <a:gd name="connsiteY258-16800" fmla="*/ 6275171 h 6281670"/>
                <a:gd name="connsiteX259-16801" fmla="*/ 4499090 w 8613217"/>
                <a:gd name="connsiteY259-16802" fmla="*/ 6272479 h 6281670"/>
                <a:gd name="connsiteX260-16803" fmla="*/ 4512551 w 8613217"/>
                <a:gd name="connsiteY260-16804" fmla="*/ 6181622 h 6281670"/>
                <a:gd name="connsiteX261-16805" fmla="*/ 4572449 w 8613217"/>
                <a:gd name="connsiteY261-16806" fmla="*/ 6153356 h 6281670"/>
                <a:gd name="connsiteX262-16807" fmla="*/ 4575814 w 8613217"/>
                <a:gd name="connsiteY262-16808" fmla="*/ 6127781 h 6281670"/>
                <a:gd name="connsiteX263-16809" fmla="*/ 4538125 w 8613217"/>
                <a:gd name="connsiteY263-16810" fmla="*/ 6076633 h 6281670"/>
                <a:gd name="connsiteX264-16811" fmla="*/ 4536779 w 8613217"/>
                <a:gd name="connsiteY264-16812" fmla="*/ 6042309 h 6281670"/>
                <a:gd name="connsiteX265-16813" fmla="*/ 4573122 w 8613217"/>
                <a:gd name="connsiteY265-16814" fmla="*/ 6032214 h 6281670"/>
                <a:gd name="connsiteX266-16815" fmla="*/ 4637731 w 8613217"/>
                <a:gd name="connsiteY266-16816" fmla="*/ 6051058 h 6281670"/>
                <a:gd name="connsiteX267-16817" fmla="*/ 4665997 w 8613217"/>
                <a:gd name="connsiteY267-16818" fmla="*/ 6029522 h 6281670"/>
                <a:gd name="connsiteX268-16819" fmla="*/ 4665997 w 8613217"/>
                <a:gd name="connsiteY268-16820" fmla="*/ 5985776 h 6281670"/>
                <a:gd name="connsiteX269-16821" fmla="*/ 4681477 w 8613217"/>
                <a:gd name="connsiteY269-16822" fmla="*/ 5966931 h 6281670"/>
                <a:gd name="connsiteX270-16823" fmla="*/ 4701667 w 8613217"/>
                <a:gd name="connsiteY270-16824" fmla="*/ 5981065 h 6281670"/>
                <a:gd name="connsiteX271-16825" fmla="*/ 4724550 w 8613217"/>
                <a:gd name="connsiteY271-16826" fmla="*/ 6054423 h 6281670"/>
                <a:gd name="connsiteX272-16827" fmla="*/ 4743394 w 8613217"/>
                <a:gd name="connsiteY272-16828" fmla="*/ 6073268 h 6281670"/>
                <a:gd name="connsiteX273-16829" fmla="*/ 4752143 w 8613217"/>
                <a:gd name="connsiteY273-16830" fmla="*/ 6050385 h 6281670"/>
                <a:gd name="connsiteX274-16831" fmla="*/ 4752143 w 8613217"/>
                <a:gd name="connsiteY274-16832" fmla="*/ 5996544 h 6281670"/>
                <a:gd name="connsiteX275-16833" fmla="*/ 4800600 w 8613217"/>
                <a:gd name="connsiteY275-16834" fmla="*/ 6046347 h 6281670"/>
                <a:gd name="connsiteX276-16835" fmla="*/ 4859825 w 8613217"/>
                <a:gd name="connsiteY276-16836" fmla="*/ 6088747 h 6281670"/>
                <a:gd name="connsiteX277-16837" fmla="*/ 4932511 w 8613217"/>
                <a:gd name="connsiteY277-16838" fmla="*/ 6036252 h 6281670"/>
                <a:gd name="connsiteX278-16839" fmla="*/ 4919050 w 8613217"/>
                <a:gd name="connsiteY278-16840" fmla="*/ 5940011 h 6281670"/>
                <a:gd name="connsiteX279-16841" fmla="*/ 4830213 w 8613217"/>
                <a:gd name="connsiteY279-16842" fmla="*/ 5933281 h 6281670"/>
                <a:gd name="connsiteX280-16843" fmla="*/ 4779064 w 8613217"/>
                <a:gd name="connsiteY280-16844" fmla="*/ 5876074 h 6281670"/>
                <a:gd name="connsiteX281-16845" fmla="*/ 4778391 w 8613217"/>
                <a:gd name="connsiteY281-16846" fmla="*/ 5829637 h 6281670"/>
                <a:gd name="connsiteX282-16847" fmla="*/ 5091342 w 8613217"/>
                <a:gd name="connsiteY282-16848" fmla="*/ 5236712 h 6281670"/>
                <a:gd name="connsiteX283-16849" fmla="*/ 5116243 w 8613217"/>
                <a:gd name="connsiteY283-16850" fmla="*/ 5202389 h 6281670"/>
                <a:gd name="connsiteX284-16851" fmla="*/ 5269690 w 8613217"/>
                <a:gd name="connsiteY284-16852" fmla="*/ 5086631 h 6281670"/>
                <a:gd name="connsiteX285-16853" fmla="*/ 5744837 w 8613217"/>
                <a:gd name="connsiteY285-16854" fmla="*/ 4795889 h 6281670"/>
                <a:gd name="connsiteX286-16855" fmla="*/ 5814830 w 8613217"/>
                <a:gd name="connsiteY286-16856" fmla="*/ 4775699 h 6281670"/>
                <a:gd name="connsiteX287-16857" fmla="*/ 6103553 w 8613217"/>
                <a:gd name="connsiteY287-16858" fmla="*/ 4765603 h 6281670"/>
                <a:gd name="connsiteX288-16859" fmla="*/ 7086824 w 8613217"/>
                <a:gd name="connsiteY288-16860" fmla="*/ 4811369 h 6281670"/>
                <a:gd name="connsiteX289-16861" fmla="*/ 7489959 w 8613217"/>
                <a:gd name="connsiteY289-16862" fmla="*/ 4805311 h 6281670"/>
                <a:gd name="connsiteX290-16863" fmla="*/ 7516880 w 8613217"/>
                <a:gd name="connsiteY290-16864" fmla="*/ 4801946 h 6281670"/>
                <a:gd name="connsiteX291-16865" fmla="*/ 7536397 w 8613217"/>
                <a:gd name="connsiteY291-16866" fmla="*/ 4800600 h 6281670"/>
                <a:gd name="connsiteX292-16867" fmla="*/ 7619850 w 8613217"/>
                <a:gd name="connsiteY292-16868" fmla="*/ 4791178 h 6281670"/>
                <a:gd name="connsiteX293-16869" fmla="*/ 7661577 w 8613217"/>
                <a:gd name="connsiteY293-16870" fmla="*/ 4813388 h 6281670"/>
                <a:gd name="connsiteX294-16871" fmla="*/ 7920014 w 8613217"/>
                <a:gd name="connsiteY294-16872" fmla="*/ 5004523 h 6281670"/>
                <a:gd name="connsiteX295-16873" fmla="*/ 8354780 w 8613217"/>
                <a:gd name="connsiteY295-16874" fmla="*/ 4830886 h 6281670"/>
                <a:gd name="connsiteX296-16875" fmla="*/ 8579567 w 8613217"/>
                <a:gd name="connsiteY296-16876" fmla="*/ 4409580 h 6281670"/>
                <a:gd name="connsiteX297-16877" fmla="*/ 8613217 w 8613217"/>
                <a:gd name="connsiteY297-16878" fmla="*/ 4250076 h 6281670"/>
                <a:gd name="connsiteX298-16879" fmla="*/ 8613217 w 8613217"/>
                <a:gd name="connsiteY298-16880" fmla="*/ 4196235 h 6281670"/>
                <a:gd name="connsiteX299-16881" fmla="*/ 8420062 w 8613217"/>
                <a:gd name="connsiteY299-16882" fmla="*/ 4211041 h 6281670"/>
                <a:gd name="connsiteX300-16883" fmla="*/ 4571776 w 8613217"/>
                <a:gd name="connsiteY300-16884" fmla="*/ 915970 h 6281670"/>
                <a:gd name="connsiteX301-16885" fmla="*/ 4583890 w 8613217"/>
                <a:gd name="connsiteY301-16886" fmla="*/ 888377 h 6281670"/>
                <a:gd name="connsiteX302-16887" fmla="*/ 4571776 w 8613217"/>
                <a:gd name="connsiteY302-16888" fmla="*/ 915970 h 6281670"/>
                <a:gd name="connsiteX303-16889" fmla="*/ 2362948 w 8613217"/>
                <a:gd name="connsiteY303-16890" fmla="*/ 965100 h 6281670"/>
                <a:gd name="connsiteX304-16891" fmla="*/ 2363621 w 8613217"/>
                <a:gd name="connsiteY304-16892" fmla="*/ 962408 h 6281670"/>
                <a:gd name="connsiteX305-16893" fmla="*/ 2368332 w 8613217"/>
                <a:gd name="connsiteY305-16894" fmla="*/ 967119 h 6281670"/>
                <a:gd name="connsiteX306-16895" fmla="*/ 2362948 w 8613217"/>
                <a:gd name="connsiteY306-16896" fmla="*/ 965100 h 6281670"/>
                <a:gd name="connsiteX307-16897" fmla="*/ 2435633 w 8613217"/>
                <a:gd name="connsiteY307-16898" fmla="*/ 1055284 h 6281670"/>
                <a:gd name="connsiteX308-16899" fmla="*/ 2426211 w 8613217"/>
                <a:gd name="connsiteY308-16900" fmla="*/ 1053265 h 6281670"/>
                <a:gd name="connsiteX309-16901" fmla="*/ 2370351 w 8613217"/>
                <a:gd name="connsiteY309-16902" fmla="*/ 968465 h 6281670"/>
                <a:gd name="connsiteX310-16903" fmla="*/ 2432268 w 8613217"/>
                <a:gd name="connsiteY310-16904" fmla="*/ 1045862 h 6281670"/>
                <a:gd name="connsiteX311-16905" fmla="*/ 2435633 w 8613217"/>
                <a:gd name="connsiteY311-16906" fmla="*/ 1055284 h 6281670"/>
                <a:gd name="connsiteX312-16907" fmla="*/ 695895 w 8613217"/>
                <a:gd name="connsiteY312-16908" fmla="*/ 1016922 h 6281670"/>
                <a:gd name="connsiteX313-16909" fmla="*/ 692530 w 8613217"/>
                <a:gd name="connsiteY313-16910" fmla="*/ 1005481 h 6281670"/>
                <a:gd name="connsiteX314-16911" fmla="*/ 695895 w 8613217"/>
                <a:gd name="connsiteY314-16912" fmla="*/ 1016922 h 6281670"/>
                <a:gd name="connsiteX315-16913" fmla="*/ 4511205 w 8613217"/>
                <a:gd name="connsiteY315-16914" fmla="*/ 6014042 h 6281670"/>
                <a:gd name="connsiteX316-16915" fmla="*/ 4537452 w 8613217"/>
                <a:gd name="connsiteY316-16916" fmla="*/ 5944049 h 6281670"/>
                <a:gd name="connsiteX317-16917" fmla="*/ 4511205 w 8613217"/>
                <a:gd name="connsiteY317-16918" fmla="*/ 6014042 h 6281670"/>
                <a:gd name="connsiteX318-16919" fmla="*/ 4750797 w 8613217"/>
                <a:gd name="connsiteY318-16920" fmla="*/ 5917128 h 6281670"/>
                <a:gd name="connsiteX319-16921" fmla="*/ 4741375 w 8613217"/>
                <a:gd name="connsiteY319-16922" fmla="*/ 5939338 h 6281670"/>
                <a:gd name="connsiteX320-16923" fmla="*/ 4732626 w 8613217"/>
                <a:gd name="connsiteY320-16924" fmla="*/ 5935300 h 6281670"/>
                <a:gd name="connsiteX321-16925" fmla="*/ 4727915 w 8613217"/>
                <a:gd name="connsiteY321-16926" fmla="*/ 5907706 h 6281670"/>
                <a:gd name="connsiteX322-16927" fmla="*/ 4750797 w 8613217"/>
                <a:gd name="connsiteY322-16928" fmla="*/ 5875402 h 6281670"/>
                <a:gd name="connsiteX323-16929" fmla="*/ 4750797 w 8613217"/>
                <a:gd name="connsiteY323-16930" fmla="*/ 5917128 h 6281670"/>
                <a:gd name="connsiteX324-16931" fmla="*/ 4875978 w 8613217"/>
                <a:gd name="connsiteY324-16932" fmla="*/ 5457461 h 6281670"/>
                <a:gd name="connsiteX325-16933" fmla="*/ 4616868 w 8613217"/>
                <a:gd name="connsiteY325-16934" fmla="*/ 5877421 h 6281670"/>
                <a:gd name="connsiteX326-16935" fmla="*/ 4562354 w 8613217"/>
                <a:gd name="connsiteY326-16936" fmla="*/ 5884824 h 6281670"/>
                <a:gd name="connsiteX327-16937" fmla="*/ 4880015 w 8613217"/>
                <a:gd name="connsiteY327-16938" fmla="*/ 5419772 h 6281670"/>
                <a:gd name="connsiteX328-16939" fmla="*/ 4875978 w 8613217"/>
                <a:gd name="connsiteY328-16940" fmla="*/ 5457461 h 6281670"/>
                <a:gd name="connsiteX329-16941" fmla="*/ 5020675 w 8613217"/>
                <a:gd name="connsiteY329-16942" fmla="*/ 5141145 h 6281670"/>
                <a:gd name="connsiteX330-16943" fmla="*/ 4989717 w 8613217"/>
                <a:gd name="connsiteY330-16944" fmla="*/ 5179506 h 6281670"/>
                <a:gd name="connsiteX331-16945" fmla="*/ 4445922 w 8613217"/>
                <a:gd name="connsiteY331-16946" fmla="*/ 5878767 h 6281670"/>
                <a:gd name="connsiteX332-16947" fmla="*/ 4415637 w 8613217"/>
                <a:gd name="connsiteY332-16948" fmla="*/ 5953471 h 6281670"/>
                <a:gd name="connsiteX333-16949" fmla="*/ 4357085 w 8613217"/>
                <a:gd name="connsiteY333-16950" fmla="*/ 6075286 h 6281670"/>
                <a:gd name="connsiteX334-16951" fmla="*/ 4338240 w 8613217"/>
                <a:gd name="connsiteY334-16952" fmla="*/ 6125762 h 6281670"/>
                <a:gd name="connsiteX335-16953" fmla="*/ 4322761 w 8613217"/>
                <a:gd name="connsiteY335-16954" fmla="*/ 6080671 h 6281670"/>
                <a:gd name="connsiteX336-16955" fmla="*/ 4306609 w 8613217"/>
                <a:gd name="connsiteY336-16956" fmla="*/ 6061826 h 6281670"/>
                <a:gd name="connsiteX337-16957" fmla="*/ 4295168 w 8613217"/>
                <a:gd name="connsiteY337-16958" fmla="*/ 6082689 h 6281670"/>
                <a:gd name="connsiteX338-16959" fmla="*/ 4292475 w 8613217"/>
                <a:gd name="connsiteY338-16960" fmla="*/ 6112302 h 6281670"/>
                <a:gd name="connsiteX339-16961" fmla="*/ 4277669 w 8613217"/>
                <a:gd name="connsiteY339-16962" fmla="*/ 6097496 h 6281670"/>
                <a:gd name="connsiteX340-16963" fmla="*/ 4183447 w 8613217"/>
                <a:gd name="connsiteY340-16964" fmla="*/ 5282478 h 6281670"/>
                <a:gd name="connsiteX341-16965" fmla="*/ 4412945 w 8613217"/>
                <a:gd name="connsiteY341-16966" fmla="*/ 4743394 h 6281670"/>
                <a:gd name="connsiteX342-16967" fmla="*/ 5036828 w 8613217"/>
                <a:gd name="connsiteY342-16968" fmla="*/ 3935106 h 6281670"/>
                <a:gd name="connsiteX343-16969" fmla="*/ 5054999 w 8613217"/>
                <a:gd name="connsiteY343-16970" fmla="*/ 3966064 h 6281670"/>
                <a:gd name="connsiteX344-16971" fmla="*/ 5020675 w 8613217"/>
                <a:gd name="connsiteY344-16972" fmla="*/ 5141145 h 6281670"/>
                <a:gd name="connsiteX0-16973" fmla="*/ 8420062 w 8613217"/>
                <a:gd name="connsiteY0-16974" fmla="*/ 4211041 h 6281670"/>
                <a:gd name="connsiteX1-16975" fmla="*/ 7990681 w 8613217"/>
                <a:gd name="connsiteY1-16976" fmla="*/ 4231232 h 6281670"/>
                <a:gd name="connsiteX2-16977" fmla="*/ 7630619 w 8613217"/>
                <a:gd name="connsiteY2-16978" fmla="*/ 4614849 h 6281670"/>
                <a:gd name="connsiteX3-16979" fmla="*/ 7659558 w 8613217"/>
                <a:gd name="connsiteY3-16980" fmla="*/ 4643788 h 6281670"/>
                <a:gd name="connsiteX4-16981" fmla="*/ 7859443 w 8613217"/>
                <a:gd name="connsiteY4-16982" fmla="*/ 4617541 h 6281670"/>
                <a:gd name="connsiteX5-16983" fmla="*/ 8222196 w 8613217"/>
                <a:gd name="connsiteY5-16984" fmla="*/ 4498418 h 6281670"/>
                <a:gd name="connsiteX6-16985" fmla="*/ 8236330 w 8613217"/>
                <a:gd name="connsiteY6-16986" fmla="*/ 4496398 h 6281670"/>
                <a:gd name="connsiteX7-16987" fmla="*/ 8228254 w 8613217"/>
                <a:gd name="connsiteY7-16988" fmla="*/ 4504475 h 6281670"/>
                <a:gd name="connsiteX8-16989" fmla="*/ 7670326 w 8613217"/>
                <a:gd name="connsiteY8-16990" fmla="*/ 4709743 h 6281670"/>
                <a:gd name="connsiteX9-16991" fmla="*/ 7436791 w 8613217"/>
                <a:gd name="connsiteY9-16992" fmla="*/ 4735318 h 6281670"/>
                <a:gd name="connsiteX10-16993" fmla="*/ 6759067 w 8613217"/>
                <a:gd name="connsiteY10-16994" fmla="*/ 4696956 h 6281670"/>
                <a:gd name="connsiteX11-16995" fmla="*/ 6037597 w 8613217"/>
                <a:gd name="connsiteY11-16996" fmla="*/ 4656576 h 6281670"/>
                <a:gd name="connsiteX12-16997" fmla="*/ 6023464 w 8613217"/>
                <a:gd name="connsiteY12-16998" fmla="*/ 4649172 h 6281670"/>
                <a:gd name="connsiteX13-16999" fmla="*/ 6361317 w 8613217"/>
                <a:gd name="connsiteY13-17000" fmla="*/ 4472170 h 6281670"/>
                <a:gd name="connsiteX14-17001" fmla="*/ 6783296 w 8613217"/>
                <a:gd name="connsiteY14-17002" fmla="*/ 4236616 h 6281670"/>
                <a:gd name="connsiteX15-17003" fmla="*/ 7066634 w 8613217"/>
                <a:gd name="connsiteY15-17004" fmla="*/ 4052210 h 6281670"/>
                <a:gd name="connsiteX16-17005" fmla="*/ 7151433 w 8613217"/>
                <a:gd name="connsiteY16-17006" fmla="*/ 4042115 h 6281670"/>
                <a:gd name="connsiteX17-17007" fmla="*/ 7304208 w 8613217"/>
                <a:gd name="connsiteY17-17008" fmla="*/ 4071727 h 6281670"/>
                <a:gd name="connsiteX18-17009" fmla="*/ 7625235 w 8613217"/>
                <a:gd name="connsiteY18-17010" fmla="*/ 3948566 h 6281670"/>
                <a:gd name="connsiteX19-17011" fmla="*/ 8172394 w 8613217"/>
                <a:gd name="connsiteY19-17012" fmla="*/ 2496877 h 6281670"/>
                <a:gd name="connsiteX20-17013" fmla="*/ 7882325 w 8613217"/>
                <a:gd name="connsiteY20-17014" fmla="*/ 1811077 h 6281670"/>
                <a:gd name="connsiteX21-17015" fmla="*/ 7854059 w 8613217"/>
                <a:gd name="connsiteY21-17016" fmla="*/ 1889820 h 6281670"/>
                <a:gd name="connsiteX22-17017" fmla="*/ 7732917 w 8613217"/>
                <a:gd name="connsiteY22-17018" fmla="*/ 2389195 h 6281670"/>
                <a:gd name="connsiteX23-17019" fmla="*/ 7607736 w 8613217"/>
                <a:gd name="connsiteY23-17020" fmla="*/ 2746565 h 6281670"/>
                <a:gd name="connsiteX24-17021" fmla="*/ 7178354 w 8613217"/>
                <a:gd name="connsiteY24-17022" fmla="*/ 3424962 h 6281670"/>
                <a:gd name="connsiteX25-17023" fmla="*/ 7050481 w 8613217"/>
                <a:gd name="connsiteY25-17024" fmla="*/ 3653113 h 6281670"/>
                <a:gd name="connsiteX26-17025" fmla="*/ 7022888 w 8613217"/>
                <a:gd name="connsiteY26-17026" fmla="*/ 3873861 h 6281670"/>
                <a:gd name="connsiteX27-17027" fmla="*/ 7057884 w 8613217"/>
                <a:gd name="connsiteY27-17028" fmla="*/ 3889341 h 6281670"/>
                <a:gd name="connsiteX28-17029" fmla="*/ 7311611 w 8613217"/>
                <a:gd name="connsiteY28-17030" fmla="*/ 3701570 h 6281670"/>
                <a:gd name="connsiteX29-17031" fmla="*/ 7883672 w 8613217"/>
                <a:gd name="connsiteY29-17032" fmla="*/ 2875784 h 6281670"/>
                <a:gd name="connsiteX30-17033" fmla="*/ 7909246 w 8613217"/>
                <a:gd name="connsiteY30-17034" fmla="*/ 2790311 h 6281670"/>
                <a:gd name="connsiteX31-17035" fmla="*/ 7835888 w 8613217"/>
                <a:gd name="connsiteY31-17036" fmla="*/ 3051440 h 6281670"/>
                <a:gd name="connsiteX32-17037" fmla="*/ 7279306 w 8613217"/>
                <a:gd name="connsiteY32-17038" fmla="*/ 3802522 h 6281670"/>
                <a:gd name="connsiteX33-17039" fmla="*/ 6992603 w 8613217"/>
                <a:gd name="connsiteY33-17040" fmla="*/ 4017213 h 6281670"/>
                <a:gd name="connsiteX34-17041" fmla="*/ 6713302 w 8613217"/>
                <a:gd name="connsiteY34-17042" fmla="*/ 4190851 h 6281670"/>
                <a:gd name="connsiteX35-17043" fmla="*/ 6627830 w 8613217"/>
                <a:gd name="connsiteY35-17044" fmla="*/ 4239308 h 6281670"/>
                <a:gd name="connsiteX36-17045" fmla="*/ 6605620 w 8613217"/>
                <a:gd name="connsiteY36-17046" fmla="*/ 4251422 h 6281670"/>
                <a:gd name="connsiteX37-17047" fmla="*/ 6226714 w 8613217"/>
                <a:gd name="connsiteY37-17048" fmla="*/ 4447268 h 6281670"/>
                <a:gd name="connsiteX38-17049" fmla="*/ 5314782 w 8613217"/>
                <a:gd name="connsiteY38-17050" fmla="*/ 4943279 h 6281670"/>
                <a:gd name="connsiteX39-17051" fmla="*/ 5158643 w 8613217"/>
                <a:gd name="connsiteY39-17052" fmla="*/ 5046250 h 6281670"/>
                <a:gd name="connsiteX40-17053" fmla="*/ 5162681 w 8613217"/>
                <a:gd name="connsiteY40-17054" fmla="*/ 5025387 h 6281670"/>
                <a:gd name="connsiteX41-17055" fmla="*/ 5227290 w 8613217"/>
                <a:gd name="connsiteY41-17056" fmla="*/ 4323434 h 6281670"/>
                <a:gd name="connsiteX42-17057" fmla="*/ 5106148 w 8613217"/>
                <a:gd name="connsiteY42-17058" fmla="*/ 3860401 h 6281670"/>
                <a:gd name="connsiteX43-17059" fmla="*/ 5139799 w 8613217"/>
                <a:gd name="connsiteY43-17060" fmla="*/ 3818675 h 6281670"/>
                <a:gd name="connsiteX44-17061" fmla="*/ 5695034 w 8613217"/>
                <a:gd name="connsiteY44-17062" fmla="*/ 3194119 h 6281670"/>
                <a:gd name="connsiteX45-17063" fmla="*/ 5830983 w 8613217"/>
                <a:gd name="connsiteY45-17064" fmla="*/ 3023174 h 6281670"/>
                <a:gd name="connsiteX46-17065" fmla="*/ 5873382 w 8613217"/>
                <a:gd name="connsiteY46-17066" fmla="*/ 3008367 h 6281670"/>
                <a:gd name="connsiteX47-17067" fmla="*/ 5983083 w 8613217"/>
                <a:gd name="connsiteY47-17068" fmla="*/ 3009040 h 6281670"/>
                <a:gd name="connsiteX48-17069" fmla="*/ 6257000 w 8613217"/>
                <a:gd name="connsiteY48-17070" fmla="*/ 2840787 h 6281670"/>
                <a:gd name="connsiteX49-17071" fmla="*/ 6605620 w 8613217"/>
                <a:gd name="connsiteY49-17072" fmla="*/ 2172485 h 6281670"/>
                <a:gd name="connsiteX50-17073" fmla="*/ 6623118 w 8613217"/>
                <a:gd name="connsiteY50-17074" fmla="*/ 1339969 h 6281670"/>
                <a:gd name="connsiteX51-17075" fmla="*/ 6528224 w 8613217"/>
                <a:gd name="connsiteY51-17076" fmla="*/ 660899 h 6281670"/>
                <a:gd name="connsiteX52-17077" fmla="*/ 6514091 w 8613217"/>
                <a:gd name="connsiteY52-17078" fmla="*/ 520239 h 6281670"/>
                <a:gd name="connsiteX53-17079" fmla="*/ 6493900 w 8613217"/>
                <a:gd name="connsiteY53-17080" fmla="*/ 546486 h 6281670"/>
                <a:gd name="connsiteX54-17081" fmla="*/ 6244212 w 8613217"/>
                <a:gd name="connsiteY54-17082" fmla="*/ 975869 h 6281670"/>
                <a:gd name="connsiteX55-17083" fmla="*/ 5935300 w 8613217"/>
                <a:gd name="connsiteY55-17084" fmla="*/ 1788868 h 6281670"/>
                <a:gd name="connsiteX56-17085" fmla="*/ 5707148 w 8613217"/>
                <a:gd name="connsiteY56-17086" fmla="*/ 2531874 h 6281670"/>
                <a:gd name="connsiteX57-17087" fmla="*/ 5679555 w 8613217"/>
                <a:gd name="connsiteY57-17088" fmla="*/ 2738489 h 6281670"/>
                <a:gd name="connsiteX58-17089" fmla="*/ 5734069 w 8613217"/>
                <a:gd name="connsiteY58-17090" fmla="*/ 2914818 h 6281670"/>
                <a:gd name="connsiteX59-17091" fmla="*/ 5963566 w 8613217"/>
                <a:gd name="connsiteY59-17092" fmla="*/ 2599175 h 6281670"/>
                <a:gd name="connsiteX60-17093" fmla="*/ 6141914 w 8613217"/>
                <a:gd name="connsiteY60-17094" fmla="*/ 2254593 h 6281670"/>
                <a:gd name="connsiteX61-17095" fmla="*/ 6262384 w 8613217"/>
                <a:gd name="connsiteY61-17096" fmla="*/ 1884436 h 6281670"/>
                <a:gd name="connsiteX62-17097" fmla="*/ 6343145 w 8613217"/>
                <a:gd name="connsiteY62-17098" fmla="*/ 1508222 h 6281670"/>
                <a:gd name="connsiteX63-17099" fmla="*/ 6310167 w 8613217"/>
                <a:gd name="connsiteY63-17100" fmla="*/ 1747814 h 6281670"/>
                <a:gd name="connsiteX64-17101" fmla="*/ 6045001 w 8613217"/>
                <a:gd name="connsiteY64-17102" fmla="*/ 2568890 h 6281670"/>
                <a:gd name="connsiteX65-17103" fmla="*/ 5560432 w 8613217"/>
                <a:gd name="connsiteY65-17104" fmla="*/ 3235173 h 6281670"/>
                <a:gd name="connsiteX66-17105" fmla="*/ 5096726 w 8613217"/>
                <a:gd name="connsiteY66-17106" fmla="*/ 3741278 h 6281670"/>
                <a:gd name="connsiteX67-17107" fmla="*/ 5067113 w 8613217"/>
                <a:gd name="connsiteY67-17108" fmla="*/ 3767525 h 6281670"/>
                <a:gd name="connsiteX68-17109" fmla="*/ 4911647 w 8613217"/>
                <a:gd name="connsiteY68-17110" fmla="*/ 3459959 h 6281670"/>
                <a:gd name="connsiteX69-17111" fmla="*/ 4890784 w 8613217"/>
                <a:gd name="connsiteY69-17112" fmla="*/ 3404099 h 6281670"/>
                <a:gd name="connsiteX70-17113" fmla="*/ 4952701 w 8613217"/>
                <a:gd name="connsiteY70-17114" fmla="*/ 2717626 h 6281670"/>
                <a:gd name="connsiteX71-17115" fmla="*/ 5173449 w 8613217"/>
                <a:gd name="connsiteY71-17116" fmla="*/ 2368332 h 6281670"/>
                <a:gd name="connsiteX72-17117" fmla="*/ 5481689 w 8613217"/>
                <a:gd name="connsiteY72-17118" fmla="*/ 1759928 h 6281670"/>
                <a:gd name="connsiteX73-17119" fmla="*/ 5514667 w 8613217"/>
                <a:gd name="connsiteY73-17120" fmla="*/ 1741757 h 6281670"/>
                <a:gd name="connsiteX74-17121" fmla="*/ 5803389 w 8613217"/>
                <a:gd name="connsiteY74-17122" fmla="*/ 1570812 h 6281670"/>
                <a:gd name="connsiteX75-17123" fmla="*/ 5822907 w 8613217"/>
                <a:gd name="connsiteY75-17124" fmla="*/ 1095665 h 6281670"/>
                <a:gd name="connsiteX76-17125" fmla="*/ 5540241 w 8613217"/>
                <a:gd name="connsiteY76-17126" fmla="*/ 601000 h 6281670"/>
                <a:gd name="connsiteX77-17127" fmla="*/ 5514667 w 8613217"/>
                <a:gd name="connsiteY77-17128" fmla="*/ 600327 h 6281670"/>
                <a:gd name="connsiteX78-17129" fmla="*/ 5421791 w 8613217"/>
                <a:gd name="connsiteY78-17130" fmla="*/ 697914 h 6281670"/>
                <a:gd name="connsiteX79-17131" fmla="*/ 5124319 w 8613217"/>
                <a:gd name="connsiteY79-17132" fmla="*/ 1196617 h 6281670"/>
                <a:gd name="connsiteX80-17133" fmla="*/ 5316801 w 8613217"/>
                <a:gd name="connsiteY80-17134" fmla="*/ 1686570 h 6281670"/>
                <a:gd name="connsiteX81-17135" fmla="*/ 5361220 w 8613217"/>
                <a:gd name="connsiteY81-17136" fmla="*/ 1669072 h 6281670"/>
                <a:gd name="connsiteX82-17137" fmla="*/ 5461499 w 8613217"/>
                <a:gd name="connsiteY82-17138" fmla="*/ 1248439 h 6281670"/>
                <a:gd name="connsiteX83-17139" fmla="*/ 5491784 w 8613217"/>
                <a:gd name="connsiteY83-17140" fmla="*/ 1043170 h 6281670"/>
                <a:gd name="connsiteX84-17141" fmla="*/ 5497841 w 8613217"/>
                <a:gd name="connsiteY84-17142" fmla="*/ 1081532 h 6281670"/>
                <a:gd name="connsiteX85-17143" fmla="*/ 5481016 w 8613217"/>
                <a:gd name="connsiteY85-17144" fmla="*/ 1353429 h 6281670"/>
                <a:gd name="connsiteX86-17145" fmla="*/ 5415734 w 8613217"/>
                <a:gd name="connsiteY86-17146" fmla="*/ 1727624 h 6281670"/>
                <a:gd name="connsiteX87-17147" fmla="*/ 5151240 w 8613217"/>
                <a:gd name="connsiteY87-17148" fmla="*/ 2245171 h 6281670"/>
                <a:gd name="connsiteX88-17149" fmla="*/ 4908282 w 8613217"/>
                <a:gd name="connsiteY88-17150" fmla="*/ 2596483 h 6281670"/>
                <a:gd name="connsiteX89-17151" fmla="*/ 4750124 w 8613217"/>
                <a:gd name="connsiteY89-17152" fmla="*/ 2989523 h 6281670"/>
                <a:gd name="connsiteX90-17153" fmla="*/ 4737337 w 8613217"/>
                <a:gd name="connsiteY90-17154" fmla="*/ 3162487 h 6281670"/>
                <a:gd name="connsiteX91-17155" fmla="*/ 4680804 w 8613217"/>
                <a:gd name="connsiteY91-17156" fmla="*/ 3076341 h 6281670"/>
                <a:gd name="connsiteX92-17157" fmla="*/ 4591293 w 8613217"/>
                <a:gd name="connsiteY92-17158" fmla="*/ 2915491 h 6281670"/>
                <a:gd name="connsiteX93-17159" fmla="*/ 4552259 w 8613217"/>
                <a:gd name="connsiteY93-17160" fmla="*/ 2838095 h 6281670"/>
                <a:gd name="connsiteX94-17161" fmla="*/ 4404869 w 8613217"/>
                <a:gd name="connsiteY94-17162" fmla="*/ 2499569 h 6281670"/>
                <a:gd name="connsiteX95-17163" fmla="*/ 4425059 w 8613217"/>
                <a:gd name="connsiteY95-17164" fmla="*/ 2408713 h 6281670"/>
                <a:gd name="connsiteX96-17165" fmla="*/ 4497071 w 8613217"/>
                <a:gd name="connsiteY96-17166" fmla="*/ 2304396 h 6281670"/>
                <a:gd name="connsiteX97-17167" fmla="*/ 4551585 w 8613217"/>
                <a:gd name="connsiteY97-17168" fmla="*/ 2152968 h 6281670"/>
                <a:gd name="connsiteX98-17169" fmla="*/ 4741375 w 8613217"/>
                <a:gd name="connsiteY98-17170" fmla="*/ 1413327 h 6281670"/>
                <a:gd name="connsiteX99-17171" fmla="*/ 4929146 w 8613217"/>
                <a:gd name="connsiteY99-17172" fmla="*/ 819730 h 6281670"/>
                <a:gd name="connsiteX100-17173" fmla="*/ 5233347 w 8613217"/>
                <a:gd name="connsiteY100-17174" fmla="*/ 28940 h 6281670"/>
                <a:gd name="connsiteX101-17175" fmla="*/ 5238058 w 8613217"/>
                <a:gd name="connsiteY101-17176" fmla="*/ 0 h 6281670"/>
                <a:gd name="connsiteX102-17177" fmla="*/ 4976929 w 8613217"/>
                <a:gd name="connsiteY102-17178" fmla="*/ 159504 h 6281670"/>
                <a:gd name="connsiteX103-17179" fmla="*/ 4204984 w 8613217"/>
                <a:gd name="connsiteY103-17180" fmla="*/ 890396 h 6281670"/>
                <a:gd name="connsiteX104-17181" fmla="*/ 3943182 w 8613217"/>
                <a:gd name="connsiteY104-17182" fmla="*/ 2139508 h 6281670"/>
                <a:gd name="connsiteX105-17183" fmla="*/ 4076438 w 8613217"/>
                <a:gd name="connsiteY105-17184" fmla="*/ 2389868 h 6281670"/>
                <a:gd name="connsiteX106-17185" fmla="*/ 4215079 w 8613217"/>
                <a:gd name="connsiteY106-17186" fmla="*/ 2474668 h 6281670"/>
                <a:gd name="connsiteX107-17187" fmla="*/ 4244018 w 8613217"/>
                <a:gd name="connsiteY107-17188" fmla="*/ 2445055 h 6281670"/>
                <a:gd name="connsiteX108-17189" fmla="*/ 4230558 w 8613217"/>
                <a:gd name="connsiteY108-17190" fmla="*/ 1718875 h 6281670"/>
                <a:gd name="connsiteX109-17191" fmla="*/ 4411599 w 8613217"/>
                <a:gd name="connsiteY109-17192" fmla="*/ 1186522 h 6281670"/>
                <a:gd name="connsiteX110-17193" fmla="*/ 4552259 w 8613217"/>
                <a:gd name="connsiteY110-17194" fmla="*/ 934815 h 6281670"/>
                <a:gd name="connsiteX111-17195" fmla="*/ 4572449 w 8613217"/>
                <a:gd name="connsiteY111-17196" fmla="*/ 920008 h 6281670"/>
                <a:gd name="connsiteX112-17197" fmla="*/ 4553604 w 8613217"/>
                <a:gd name="connsiteY112-17198" fmla="*/ 956351 h 6281670"/>
                <a:gd name="connsiteX113-17199" fmla="*/ 4390735 w 8613217"/>
                <a:gd name="connsiteY113-17200" fmla="*/ 1302280 h 6281670"/>
                <a:gd name="connsiteX114-17201" fmla="*/ 4340260 w 8613217"/>
                <a:gd name="connsiteY114-17202" fmla="*/ 2524471 h 6281670"/>
                <a:gd name="connsiteX115-17203" fmla="*/ 4501109 w 8613217"/>
                <a:gd name="connsiteY115-17204" fmla="*/ 2892609 h 6281670"/>
                <a:gd name="connsiteX116-17205" fmla="*/ 4692918 w 8613217"/>
                <a:gd name="connsiteY116-17206" fmla="*/ 3241230 h 6281670"/>
                <a:gd name="connsiteX117-17207" fmla="*/ 4992409 w 8613217"/>
                <a:gd name="connsiteY117-17208" fmla="*/ 3809925 h 6281670"/>
                <a:gd name="connsiteX118-17209" fmla="*/ 5000485 w 8613217"/>
                <a:gd name="connsiteY118-17210" fmla="*/ 3847614 h 6281670"/>
                <a:gd name="connsiteX119-17211" fmla="*/ 4993755 w 8613217"/>
                <a:gd name="connsiteY119-17212" fmla="*/ 3855017 h 6281670"/>
                <a:gd name="connsiteX120-17213" fmla="*/ 4993082 w 8613217"/>
                <a:gd name="connsiteY120-17214" fmla="*/ 3855690 h 6281670"/>
                <a:gd name="connsiteX121-17215" fmla="*/ 4982313 w 8613217"/>
                <a:gd name="connsiteY121-17216" fmla="*/ 3867131 h 6281670"/>
                <a:gd name="connsiteX122-17217" fmla="*/ 4626290 w 8613217"/>
                <a:gd name="connsiteY122-17218" fmla="*/ 4274977 h 6281670"/>
                <a:gd name="connsiteX123-17219" fmla="*/ 4180755 w 8613217"/>
                <a:gd name="connsiteY123-17220" fmla="*/ 4968853 h 6281670"/>
                <a:gd name="connsiteX124-17221" fmla="*/ 4071727 w 8613217"/>
                <a:gd name="connsiteY124-17222" fmla="*/ 5853192 h 6281670"/>
                <a:gd name="connsiteX125-17223" fmla="*/ 4040769 w 8613217"/>
                <a:gd name="connsiteY125-17224" fmla="*/ 5907706 h 6281670"/>
                <a:gd name="connsiteX126-17225" fmla="*/ 4005099 w 8613217"/>
                <a:gd name="connsiteY126-17226" fmla="*/ 5881459 h 6281670"/>
                <a:gd name="connsiteX127-17227" fmla="*/ 4007791 w 8613217"/>
                <a:gd name="connsiteY127-17228" fmla="*/ 5830983 h 6281670"/>
                <a:gd name="connsiteX128-17229" fmla="*/ 3990293 w 8613217"/>
                <a:gd name="connsiteY128-17230" fmla="*/ 5807427 h 6281670"/>
                <a:gd name="connsiteX129-17231" fmla="*/ 3964045 w 8613217"/>
                <a:gd name="connsiteY129-17232" fmla="*/ 5789256 h 6281670"/>
                <a:gd name="connsiteX130-17233" fmla="*/ 3941836 w 8613217"/>
                <a:gd name="connsiteY130-17234" fmla="*/ 5705129 h 6281670"/>
                <a:gd name="connsiteX131-17235" fmla="*/ 3908185 w 8613217"/>
                <a:gd name="connsiteY131-17236" fmla="*/ 5236040 h 6281670"/>
                <a:gd name="connsiteX132-17237" fmla="*/ 3918953 w 8613217"/>
                <a:gd name="connsiteY132-17238" fmla="*/ 4237288 h 6281670"/>
                <a:gd name="connsiteX133-17239" fmla="*/ 3786370 w 8613217"/>
                <a:gd name="connsiteY133-17240" fmla="*/ 3122779 h 6281670"/>
                <a:gd name="connsiteX134-17241" fmla="*/ 3570333 w 8613217"/>
                <a:gd name="connsiteY134-17242" fmla="*/ 2570236 h 6281670"/>
                <a:gd name="connsiteX135-17243" fmla="*/ 3410829 w 8613217"/>
                <a:gd name="connsiteY135-17244" fmla="*/ 2273437 h 6281670"/>
                <a:gd name="connsiteX136-17245" fmla="*/ 3411502 w 8613217"/>
                <a:gd name="connsiteY136-17246" fmla="*/ 2229018 h 6281670"/>
                <a:gd name="connsiteX137-17247" fmla="*/ 3451209 w 8613217"/>
                <a:gd name="connsiteY137-17248" fmla="*/ 2126720 h 6281670"/>
                <a:gd name="connsiteX138-17249" fmla="*/ 3431692 w 8613217"/>
                <a:gd name="connsiteY138-17250" fmla="*/ 1895877 h 6281670"/>
                <a:gd name="connsiteX139-17251" fmla="*/ 3186715 w 8613217"/>
                <a:gd name="connsiteY139-17252" fmla="*/ 1401886 h 6281670"/>
                <a:gd name="connsiteX140-17253" fmla="*/ 2531874 w 8613217"/>
                <a:gd name="connsiteY140-17254" fmla="*/ 701952 h 6281670"/>
                <a:gd name="connsiteX141-17255" fmla="*/ 1731662 w 8613217"/>
                <a:gd name="connsiteY141-17256" fmla="*/ 39035 h 6281670"/>
                <a:gd name="connsiteX142-17257" fmla="*/ 1722913 w 8613217"/>
                <a:gd name="connsiteY142-17258" fmla="*/ 36343 h 6281670"/>
                <a:gd name="connsiteX143-17259" fmla="*/ 1723586 w 8613217"/>
                <a:gd name="connsiteY143-17260" fmla="*/ 47111 h 6281670"/>
                <a:gd name="connsiteX144-17261" fmla="*/ 1984042 w 8613217"/>
                <a:gd name="connsiteY144-17262" fmla="*/ 871552 h 6281670"/>
                <a:gd name="connsiteX145-17263" fmla="*/ 2773486 w 8613217"/>
                <a:gd name="connsiteY145-17264" fmla="*/ 2064130 h 6281670"/>
                <a:gd name="connsiteX146-17265" fmla="*/ 3058170 w 8613217"/>
                <a:gd name="connsiteY146-17266" fmla="*/ 2286897 h 6281670"/>
                <a:gd name="connsiteX147-17267" fmla="*/ 3235845 w 8613217"/>
                <a:gd name="connsiteY147-17268" fmla="*/ 2329297 h 6281670"/>
                <a:gd name="connsiteX148-17269" fmla="*/ 3256709 w 8613217"/>
                <a:gd name="connsiteY148-17270" fmla="*/ 2294974 h 6281670"/>
                <a:gd name="connsiteX149-17271" fmla="*/ 3083072 w 8613217"/>
                <a:gd name="connsiteY149-17272" fmla="*/ 1999521 h 6281670"/>
                <a:gd name="connsiteX150-17273" fmla="*/ 2450440 w 8613217"/>
                <a:gd name="connsiteY150-17274" fmla="*/ 1092973 h 6281670"/>
                <a:gd name="connsiteX151-17275" fmla="*/ 2432941 w 8613217"/>
                <a:gd name="connsiteY151-17276" fmla="*/ 1062014 h 6281670"/>
                <a:gd name="connsiteX152-17277" fmla="*/ 2454478 w 8613217"/>
                <a:gd name="connsiteY152-17278" fmla="*/ 1076820 h 6281670"/>
                <a:gd name="connsiteX153-17279" fmla="*/ 2967986 w 8613217"/>
                <a:gd name="connsiteY153-17280" fmla="*/ 1739738 h 6281670"/>
                <a:gd name="connsiteX154-17281" fmla="*/ 3266131 w 8613217"/>
                <a:gd name="connsiteY154-17282" fmla="*/ 2175850 h 6281670"/>
                <a:gd name="connsiteX155-17283" fmla="*/ 3457939 w 8613217"/>
                <a:gd name="connsiteY155-17284" fmla="*/ 2509665 h 6281670"/>
                <a:gd name="connsiteX156-17285" fmla="*/ 3733875 w 8613217"/>
                <a:gd name="connsiteY156-17286" fmla="*/ 3249979 h 6281670"/>
                <a:gd name="connsiteX157-17287" fmla="*/ 3823385 w 8613217"/>
                <a:gd name="connsiteY157-17288" fmla="*/ 4359777 h 6281670"/>
                <a:gd name="connsiteX158-17289" fmla="*/ 3816655 w 8613217"/>
                <a:gd name="connsiteY158-17290" fmla="*/ 4369199 h 6281670"/>
                <a:gd name="connsiteX159-17291" fmla="*/ 3800503 w 8613217"/>
                <a:gd name="connsiteY159-17292" fmla="*/ 4322761 h 6281670"/>
                <a:gd name="connsiteX160-17293" fmla="*/ 3407464 w 8613217"/>
                <a:gd name="connsiteY160-17294" fmla="*/ 3663208 h 6281670"/>
                <a:gd name="connsiteX161-17295" fmla="*/ 2516395 w 8613217"/>
                <a:gd name="connsiteY161-17296" fmla="*/ 2980101 h 6281670"/>
                <a:gd name="connsiteX162-17297" fmla="*/ 2502934 w 8613217"/>
                <a:gd name="connsiteY162-17298" fmla="*/ 2971351 h 6281670"/>
                <a:gd name="connsiteX163-17299" fmla="*/ 2390541 w 8613217"/>
                <a:gd name="connsiteY163-17300" fmla="*/ 2898666 h 6281670"/>
                <a:gd name="connsiteX164-17301" fmla="*/ 2247863 w 8613217"/>
                <a:gd name="connsiteY164-17302" fmla="*/ 2802425 h 6281670"/>
                <a:gd name="connsiteX165-17303" fmla="*/ 2055381 w 8613217"/>
                <a:gd name="connsiteY165-17304" fmla="*/ 2665131 h 6281670"/>
                <a:gd name="connsiteX166-17305" fmla="*/ 1471879 w 8613217"/>
                <a:gd name="connsiteY166-17306" fmla="*/ 2148930 h 6281670"/>
                <a:gd name="connsiteX167-17307" fmla="*/ 1461111 w 8613217"/>
                <a:gd name="connsiteY167-17308" fmla="*/ 2109895 h 6281670"/>
                <a:gd name="connsiteX168-17309" fmla="*/ 1501492 w 8613217"/>
                <a:gd name="connsiteY168-17310" fmla="*/ 1918759 h 6281670"/>
                <a:gd name="connsiteX169-17311" fmla="*/ 1395155 w 8613217"/>
                <a:gd name="connsiteY169-17312" fmla="*/ 1570812 h 6281670"/>
                <a:gd name="connsiteX170-17313" fmla="*/ 937507 w 8613217"/>
                <a:gd name="connsiteY170-17314" fmla="*/ 860783 h 6281670"/>
                <a:gd name="connsiteX171-17315" fmla="*/ 682435 w 8613217"/>
                <a:gd name="connsiteY171-17316" fmla="*/ 471109 h 6281670"/>
                <a:gd name="connsiteX172-17317" fmla="*/ 590905 w 8613217"/>
                <a:gd name="connsiteY172-17318" fmla="*/ 214691 h 6281670"/>
                <a:gd name="connsiteX173-17319" fmla="*/ 581483 w 8613217"/>
                <a:gd name="connsiteY173-17320" fmla="*/ 222767 h 6281670"/>
                <a:gd name="connsiteX174-17321" fmla="*/ 555909 w 8613217"/>
                <a:gd name="connsiteY174-17322" fmla="*/ 262475 h 6281670"/>
                <a:gd name="connsiteX175-17323" fmla="*/ 423998 w 8613217"/>
                <a:gd name="connsiteY175-17324" fmla="*/ 619845 h 6281670"/>
                <a:gd name="connsiteX176-17325" fmla="*/ 443515 w 8613217"/>
                <a:gd name="connsiteY176-17326" fmla="*/ 1227575 h 6281670"/>
                <a:gd name="connsiteX177-17327" fmla="*/ 806942 w 8613217"/>
                <a:gd name="connsiteY177-17328" fmla="*/ 1996156 h 6281670"/>
                <a:gd name="connsiteX178-17329" fmla="*/ 1087589 w 8613217"/>
                <a:gd name="connsiteY178-17330" fmla="*/ 2216231 h 6281670"/>
                <a:gd name="connsiteX179-17331" fmla="*/ 1317086 w 8613217"/>
                <a:gd name="connsiteY179-17332" fmla="*/ 2233729 h 6281670"/>
                <a:gd name="connsiteX180-17333" fmla="*/ 1327181 w 8613217"/>
                <a:gd name="connsiteY180-17334" fmla="*/ 2198060 h 6281670"/>
                <a:gd name="connsiteX181-17335" fmla="*/ 816364 w 8613217"/>
                <a:gd name="connsiteY181-17336" fmla="*/ 1324489 h 6281670"/>
                <a:gd name="connsiteX182-17337" fmla="*/ 702625 w 8613217"/>
                <a:gd name="connsiteY182-17338" fmla="*/ 1031056 h 6281670"/>
                <a:gd name="connsiteX183-17339" fmla="*/ 767908 w 8613217"/>
                <a:gd name="connsiteY183-17340" fmla="*/ 1173061 h 6281670"/>
                <a:gd name="connsiteX184-17341" fmla="*/ 1444285 w 8613217"/>
                <a:gd name="connsiteY184-17342" fmla="*/ 2226326 h 6281670"/>
                <a:gd name="connsiteX185-17343" fmla="*/ 2209501 w 8613217"/>
                <a:gd name="connsiteY185-17344" fmla="*/ 2876457 h 6281670"/>
                <a:gd name="connsiteX186-17345" fmla="*/ 2308434 w 8613217"/>
                <a:gd name="connsiteY186-17346" fmla="*/ 2939720 h 6281670"/>
                <a:gd name="connsiteX187-17347" fmla="*/ 2340738 w 8613217"/>
                <a:gd name="connsiteY187-17348" fmla="*/ 2972025 h 6281670"/>
                <a:gd name="connsiteX188-17349" fmla="*/ 2302377 w 8613217"/>
                <a:gd name="connsiteY188-17350" fmla="*/ 2972025 h 6281670"/>
                <a:gd name="connsiteX189-17351" fmla="*/ 2266034 w 8613217"/>
                <a:gd name="connsiteY189-17352" fmla="*/ 2967313 h 6281670"/>
                <a:gd name="connsiteX190-17353" fmla="*/ 1817807 w 8613217"/>
                <a:gd name="connsiteY190-17354" fmla="*/ 3025866 h 6281670"/>
                <a:gd name="connsiteX191-17355" fmla="*/ 1007500 w 8613217"/>
                <a:gd name="connsiteY191-17356" fmla="*/ 3309877 h 6281670"/>
                <a:gd name="connsiteX192-17357" fmla="*/ 960389 w 8613217"/>
                <a:gd name="connsiteY192-17358" fmla="*/ 3293725 h 6281670"/>
                <a:gd name="connsiteX193-17359" fmla="*/ 446207 w 8613217"/>
                <a:gd name="connsiteY193-17360" fmla="*/ 3134221 h 6281670"/>
                <a:gd name="connsiteX194-17361" fmla="*/ 217383 w 8613217"/>
                <a:gd name="connsiteY194-17362" fmla="*/ 3227096 h 6281670"/>
                <a:gd name="connsiteX195-17363" fmla="*/ 0 w 8613217"/>
                <a:gd name="connsiteY195-17364" fmla="*/ 3236518 h 6281670"/>
                <a:gd name="connsiteX196-17365" fmla="*/ 0 w 8613217"/>
                <a:gd name="connsiteY196-17366" fmla="*/ 3330740 h 6281670"/>
                <a:gd name="connsiteX197-17367" fmla="*/ 9422 w 8613217"/>
                <a:gd name="connsiteY197-17368" fmla="*/ 3346892 h 6281670"/>
                <a:gd name="connsiteX198-17369" fmla="*/ 255072 w 8613217"/>
                <a:gd name="connsiteY198-17370" fmla="*/ 3717723 h 6281670"/>
                <a:gd name="connsiteX199-17371" fmla="*/ 747044 w 8613217"/>
                <a:gd name="connsiteY199-17372" fmla="*/ 3826078 h 6281670"/>
                <a:gd name="connsiteX200-17373" fmla="*/ 1016249 w 8613217"/>
                <a:gd name="connsiteY200-17374" fmla="*/ 3490244 h 6281670"/>
                <a:gd name="connsiteX201-17375" fmla="*/ 981253 w 8613217"/>
                <a:gd name="connsiteY201-17376" fmla="*/ 3461305 h 6281670"/>
                <a:gd name="connsiteX202-17377" fmla="*/ 563312 w 8613217"/>
                <a:gd name="connsiteY202-17378" fmla="*/ 3490917 h 6281670"/>
                <a:gd name="connsiteX203-17379" fmla="*/ 390347 w 8613217"/>
                <a:gd name="connsiteY203-17380" fmla="*/ 3460632 h 6281670"/>
                <a:gd name="connsiteX204-17381" fmla="*/ 489953 w 8613217"/>
                <a:gd name="connsiteY204-17382" fmla="*/ 3463997 h 6281670"/>
                <a:gd name="connsiteX205-17383" fmla="*/ 903183 w 8613217"/>
                <a:gd name="connsiteY205-17384" fmla="*/ 3408137 h 6281670"/>
                <a:gd name="connsiteX206-17385" fmla="*/ 1043170 w 8613217"/>
                <a:gd name="connsiteY206-17386" fmla="*/ 3372467 h 6281670"/>
                <a:gd name="connsiteX207-17387" fmla="*/ 1508895 w 8613217"/>
                <a:gd name="connsiteY207-17388" fmla="*/ 3218347 h 6281670"/>
                <a:gd name="connsiteX208-17389" fmla="*/ 1912029 w 8613217"/>
                <a:gd name="connsiteY208-17390" fmla="*/ 3101243 h 6281670"/>
                <a:gd name="connsiteX209-17391" fmla="*/ 1912029 w 8613217"/>
                <a:gd name="connsiteY209-17392" fmla="*/ 3101243 h 6281670"/>
                <a:gd name="connsiteX210-17393" fmla="*/ 1924816 w 8613217"/>
                <a:gd name="connsiteY210-17394" fmla="*/ 3099224 h 6281670"/>
                <a:gd name="connsiteX211-17395" fmla="*/ 1986061 w 8613217"/>
                <a:gd name="connsiteY211-17396" fmla="*/ 3087783 h 6281670"/>
                <a:gd name="connsiteX212-17397" fmla="*/ 1992791 w 8613217"/>
                <a:gd name="connsiteY212-17398" fmla="*/ 3087110 h 6281670"/>
                <a:gd name="connsiteX213-17399" fmla="*/ 2087013 w 8613217"/>
                <a:gd name="connsiteY213-17400" fmla="*/ 3074322 h 6281670"/>
                <a:gd name="connsiteX214-17401" fmla="*/ 2113933 w 8613217"/>
                <a:gd name="connsiteY214-17402" fmla="*/ 3072976 h 6281670"/>
                <a:gd name="connsiteX215-17403" fmla="*/ 2118644 w 8613217"/>
                <a:gd name="connsiteY215-17404" fmla="*/ 3064227 h 6281670"/>
                <a:gd name="connsiteX216-17405" fmla="*/ 2257958 w 8613217"/>
                <a:gd name="connsiteY216-17406" fmla="*/ 3064227 h 6281670"/>
                <a:gd name="connsiteX217-17407" fmla="*/ 2262669 w 8613217"/>
                <a:gd name="connsiteY217-17408" fmla="*/ 3072976 h 6281670"/>
                <a:gd name="connsiteX218-17409" fmla="*/ 2434960 w 8613217"/>
                <a:gd name="connsiteY218-17410" fmla="*/ 3101243 h 6281670"/>
                <a:gd name="connsiteX219-17411" fmla="*/ 2635518 w 8613217"/>
                <a:gd name="connsiteY219-17412" fmla="*/ 3164506 h 6281670"/>
                <a:gd name="connsiteX220-17413" fmla="*/ 3038653 w 8613217"/>
                <a:gd name="connsiteY220-17414" fmla="*/ 3453902 h 6281670"/>
                <a:gd name="connsiteX221-17415" fmla="*/ 3580428 w 8613217"/>
                <a:gd name="connsiteY221-17416" fmla="*/ 4087880 h 6281670"/>
                <a:gd name="connsiteX222-17417" fmla="*/ 3776274 w 8613217"/>
                <a:gd name="connsiteY222-17418" fmla="*/ 4626290 h 6281670"/>
                <a:gd name="connsiteX223-17419" fmla="*/ 3813963 w 8613217"/>
                <a:gd name="connsiteY223-17420" fmla="*/ 4802619 h 6281670"/>
                <a:gd name="connsiteX224-17421" fmla="*/ 3811944 w 8613217"/>
                <a:gd name="connsiteY224-17422" fmla="*/ 5407658 h 6281670"/>
                <a:gd name="connsiteX225-17423" fmla="*/ 3881265 w 8613217"/>
                <a:gd name="connsiteY225-17424" fmla="*/ 5874056 h 6281670"/>
                <a:gd name="connsiteX226-17425" fmla="*/ 3879919 w 8613217"/>
                <a:gd name="connsiteY226-17426" fmla="*/ 5898957 h 6281670"/>
                <a:gd name="connsiteX227-17427" fmla="*/ 3757430 w 8613217"/>
                <a:gd name="connsiteY227-17428" fmla="*/ 5946068 h 6281670"/>
                <a:gd name="connsiteX228-17429" fmla="*/ 3743970 w 8613217"/>
                <a:gd name="connsiteY228-17430" fmla="*/ 6053750 h 6281670"/>
                <a:gd name="connsiteX229-17431" fmla="*/ 3803195 w 8613217"/>
                <a:gd name="connsiteY229-17432" fmla="*/ 6092112 h 6281670"/>
                <a:gd name="connsiteX230-17433" fmla="*/ 3896071 w 8613217"/>
                <a:gd name="connsiteY230-17434" fmla="*/ 6023464 h 6281670"/>
                <a:gd name="connsiteX231-17435" fmla="*/ 3920972 w 8613217"/>
                <a:gd name="connsiteY231-17436" fmla="*/ 5996544 h 6281670"/>
                <a:gd name="connsiteX232-17437" fmla="*/ 3918953 w 8613217"/>
                <a:gd name="connsiteY232-17438" fmla="*/ 6053077 h 6281670"/>
                <a:gd name="connsiteX233-17439" fmla="*/ 3931741 w 8613217"/>
                <a:gd name="connsiteY233-17440" fmla="*/ 6077978 h 6281670"/>
                <a:gd name="connsiteX234-17441" fmla="*/ 3951931 w 8613217"/>
                <a:gd name="connsiteY234-17442" fmla="*/ 6055769 h 6281670"/>
                <a:gd name="connsiteX235-17443" fmla="*/ 3972121 w 8613217"/>
                <a:gd name="connsiteY235-17444" fmla="*/ 5988468 h 6281670"/>
                <a:gd name="connsiteX236-17445" fmla="*/ 3994331 w 8613217"/>
                <a:gd name="connsiteY236-17446" fmla="*/ 5968277 h 6281670"/>
                <a:gd name="connsiteX237-17447" fmla="*/ 4005099 w 8613217"/>
                <a:gd name="connsiteY237-17448" fmla="*/ 5995198 h 6281670"/>
                <a:gd name="connsiteX238-17449" fmla="*/ 4071054 w 8613217"/>
                <a:gd name="connsiteY238-17450" fmla="*/ 6040290 h 6281670"/>
                <a:gd name="connsiteX239-17451" fmla="*/ 4100667 w 8613217"/>
                <a:gd name="connsiteY239-17452" fmla="*/ 6026829 h 6281670"/>
                <a:gd name="connsiteX240-17453" fmla="*/ 4110089 w 8613217"/>
                <a:gd name="connsiteY240-17454" fmla="*/ 5993179 h 6281670"/>
                <a:gd name="connsiteX241-17455" fmla="*/ 4124895 w 8613217"/>
                <a:gd name="connsiteY241-17456" fmla="*/ 6032214 h 6281670"/>
                <a:gd name="connsiteX242-17457" fmla="*/ 4117492 w 8613217"/>
                <a:gd name="connsiteY242-17458" fmla="*/ 6106918 h 6281670"/>
                <a:gd name="connsiteX243-17459" fmla="*/ 4080476 w 8613217"/>
                <a:gd name="connsiteY243-17460" fmla="*/ 6141242 h 6281670"/>
                <a:gd name="connsiteX244-17461" fmla="*/ 4176717 w 8613217"/>
                <a:gd name="connsiteY244-17462" fmla="*/ 6189025 h 6281670"/>
                <a:gd name="connsiteX245-17463" fmla="*/ 4170660 w 8613217"/>
                <a:gd name="connsiteY245-17464" fmla="*/ 6271133 h 6281670"/>
                <a:gd name="connsiteX246-17465" fmla="*/ 4195562 w 8613217"/>
                <a:gd name="connsiteY246-17466" fmla="*/ 6277863 h 6281670"/>
                <a:gd name="connsiteX247-17467" fmla="*/ 4261517 w 8613217"/>
                <a:gd name="connsiteY247-17468" fmla="*/ 6267768 h 6281670"/>
                <a:gd name="connsiteX248-17469" fmla="*/ 4289784 w 8613217"/>
                <a:gd name="connsiteY248-17470" fmla="*/ 6247578 h 6281670"/>
                <a:gd name="connsiteX249-17471" fmla="*/ 4295840 w 8613217"/>
                <a:gd name="connsiteY249-17472" fmla="*/ 6204505 h 6281670"/>
                <a:gd name="connsiteX250-17473" fmla="*/ 4305936 w 8613217"/>
                <a:gd name="connsiteY250-17474" fmla="*/ 6182969 h 6281670"/>
                <a:gd name="connsiteX251-17475" fmla="*/ 4324107 w 8613217"/>
                <a:gd name="connsiteY251-17476" fmla="*/ 6199794 h 6281670"/>
                <a:gd name="connsiteX252-17477" fmla="*/ 4336894 w 8613217"/>
                <a:gd name="connsiteY252-17478" fmla="*/ 6230752 h 6281670"/>
                <a:gd name="connsiteX253-17479" fmla="*/ 4342951 w 8613217"/>
                <a:gd name="connsiteY253-17480" fmla="*/ 6226714 h 6281670"/>
                <a:gd name="connsiteX254-17481" fmla="*/ 4369872 w 8613217"/>
                <a:gd name="connsiteY254-17482" fmla="*/ 6185660 h 6281670"/>
                <a:gd name="connsiteX255-17483" fmla="*/ 4382659 w 8613217"/>
                <a:gd name="connsiteY255-17484" fmla="*/ 6234791 h 6281670"/>
                <a:gd name="connsiteX256-17485" fmla="*/ 4406888 w 8613217"/>
                <a:gd name="connsiteY256-17486" fmla="*/ 6265749 h 6281670"/>
                <a:gd name="connsiteX257-17487" fmla="*/ 4484284 w 8613217"/>
                <a:gd name="connsiteY257-17488" fmla="*/ 6275171 h 6281670"/>
                <a:gd name="connsiteX258-17489" fmla="*/ 4499090 w 8613217"/>
                <a:gd name="connsiteY258-17490" fmla="*/ 6272479 h 6281670"/>
                <a:gd name="connsiteX259-17491" fmla="*/ 4512551 w 8613217"/>
                <a:gd name="connsiteY259-17492" fmla="*/ 6181622 h 6281670"/>
                <a:gd name="connsiteX260-17493" fmla="*/ 4572449 w 8613217"/>
                <a:gd name="connsiteY260-17494" fmla="*/ 6153356 h 6281670"/>
                <a:gd name="connsiteX261-17495" fmla="*/ 4575814 w 8613217"/>
                <a:gd name="connsiteY261-17496" fmla="*/ 6127781 h 6281670"/>
                <a:gd name="connsiteX262-17497" fmla="*/ 4538125 w 8613217"/>
                <a:gd name="connsiteY262-17498" fmla="*/ 6076633 h 6281670"/>
                <a:gd name="connsiteX263-17499" fmla="*/ 4536779 w 8613217"/>
                <a:gd name="connsiteY263-17500" fmla="*/ 6042309 h 6281670"/>
                <a:gd name="connsiteX264-17501" fmla="*/ 4573122 w 8613217"/>
                <a:gd name="connsiteY264-17502" fmla="*/ 6032214 h 6281670"/>
                <a:gd name="connsiteX265-17503" fmla="*/ 4637731 w 8613217"/>
                <a:gd name="connsiteY265-17504" fmla="*/ 6051058 h 6281670"/>
                <a:gd name="connsiteX266-17505" fmla="*/ 4665997 w 8613217"/>
                <a:gd name="connsiteY266-17506" fmla="*/ 6029522 h 6281670"/>
                <a:gd name="connsiteX267-17507" fmla="*/ 4665997 w 8613217"/>
                <a:gd name="connsiteY267-17508" fmla="*/ 5985776 h 6281670"/>
                <a:gd name="connsiteX268-17509" fmla="*/ 4681477 w 8613217"/>
                <a:gd name="connsiteY268-17510" fmla="*/ 5966931 h 6281670"/>
                <a:gd name="connsiteX269-17511" fmla="*/ 4701667 w 8613217"/>
                <a:gd name="connsiteY269-17512" fmla="*/ 5981065 h 6281670"/>
                <a:gd name="connsiteX270-17513" fmla="*/ 4724550 w 8613217"/>
                <a:gd name="connsiteY270-17514" fmla="*/ 6054423 h 6281670"/>
                <a:gd name="connsiteX271-17515" fmla="*/ 4743394 w 8613217"/>
                <a:gd name="connsiteY271-17516" fmla="*/ 6073268 h 6281670"/>
                <a:gd name="connsiteX272-17517" fmla="*/ 4752143 w 8613217"/>
                <a:gd name="connsiteY272-17518" fmla="*/ 6050385 h 6281670"/>
                <a:gd name="connsiteX273-17519" fmla="*/ 4752143 w 8613217"/>
                <a:gd name="connsiteY273-17520" fmla="*/ 5996544 h 6281670"/>
                <a:gd name="connsiteX274-17521" fmla="*/ 4800600 w 8613217"/>
                <a:gd name="connsiteY274-17522" fmla="*/ 6046347 h 6281670"/>
                <a:gd name="connsiteX275-17523" fmla="*/ 4859825 w 8613217"/>
                <a:gd name="connsiteY275-17524" fmla="*/ 6088747 h 6281670"/>
                <a:gd name="connsiteX276-17525" fmla="*/ 4932511 w 8613217"/>
                <a:gd name="connsiteY276-17526" fmla="*/ 6036252 h 6281670"/>
                <a:gd name="connsiteX277-17527" fmla="*/ 4919050 w 8613217"/>
                <a:gd name="connsiteY277-17528" fmla="*/ 5940011 h 6281670"/>
                <a:gd name="connsiteX278-17529" fmla="*/ 4830213 w 8613217"/>
                <a:gd name="connsiteY278-17530" fmla="*/ 5933281 h 6281670"/>
                <a:gd name="connsiteX279-17531" fmla="*/ 4779064 w 8613217"/>
                <a:gd name="connsiteY279-17532" fmla="*/ 5876074 h 6281670"/>
                <a:gd name="connsiteX280-17533" fmla="*/ 4778391 w 8613217"/>
                <a:gd name="connsiteY280-17534" fmla="*/ 5829637 h 6281670"/>
                <a:gd name="connsiteX281-17535" fmla="*/ 5091342 w 8613217"/>
                <a:gd name="connsiteY281-17536" fmla="*/ 5236712 h 6281670"/>
                <a:gd name="connsiteX282-17537" fmla="*/ 5116243 w 8613217"/>
                <a:gd name="connsiteY282-17538" fmla="*/ 5202389 h 6281670"/>
                <a:gd name="connsiteX283-17539" fmla="*/ 5269690 w 8613217"/>
                <a:gd name="connsiteY283-17540" fmla="*/ 5086631 h 6281670"/>
                <a:gd name="connsiteX284-17541" fmla="*/ 5744837 w 8613217"/>
                <a:gd name="connsiteY284-17542" fmla="*/ 4795889 h 6281670"/>
                <a:gd name="connsiteX285-17543" fmla="*/ 5814830 w 8613217"/>
                <a:gd name="connsiteY285-17544" fmla="*/ 4775699 h 6281670"/>
                <a:gd name="connsiteX286-17545" fmla="*/ 6103553 w 8613217"/>
                <a:gd name="connsiteY286-17546" fmla="*/ 4765603 h 6281670"/>
                <a:gd name="connsiteX287-17547" fmla="*/ 7086824 w 8613217"/>
                <a:gd name="connsiteY287-17548" fmla="*/ 4811369 h 6281670"/>
                <a:gd name="connsiteX288-17549" fmla="*/ 7489959 w 8613217"/>
                <a:gd name="connsiteY288-17550" fmla="*/ 4805311 h 6281670"/>
                <a:gd name="connsiteX289-17551" fmla="*/ 7516880 w 8613217"/>
                <a:gd name="connsiteY289-17552" fmla="*/ 4801946 h 6281670"/>
                <a:gd name="connsiteX290-17553" fmla="*/ 7536397 w 8613217"/>
                <a:gd name="connsiteY290-17554" fmla="*/ 4800600 h 6281670"/>
                <a:gd name="connsiteX291-17555" fmla="*/ 7619850 w 8613217"/>
                <a:gd name="connsiteY291-17556" fmla="*/ 4791178 h 6281670"/>
                <a:gd name="connsiteX292-17557" fmla="*/ 7661577 w 8613217"/>
                <a:gd name="connsiteY292-17558" fmla="*/ 4813388 h 6281670"/>
                <a:gd name="connsiteX293-17559" fmla="*/ 7920014 w 8613217"/>
                <a:gd name="connsiteY293-17560" fmla="*/ 5004523 h 6281670"/>
                <a:gd name="connsiteX294-17561" fmla="*/ 8354780 w 8613217"/>
                <a:gd name="connsiteY294-17562" fmla="*/ 4830886 h 6281670"/>
                <a:gd name="connsiteX295-17563" fmla="*/ 8579567 w 8613217"/>
                <a:gd name="connsiteY295-17564" fmla="*/ 4409580 h 6281670"/>
                <a:gd name="connsiteX296-17565" fmla="*/ 8613217 w 8613217"/>
                <a:gd name="connsiteY296-17566" fmla="*/ 4250076 h 6281670"/>
                <a:gd name="connsiteX297-17567" fmla="*/ 8613217 w 8613217"/>
                <a:gd name="connsiteY297-17568" fmla="*/ 4196235 h 6281670"/>
                <a:gd name="connsiteX298-17569" fmla="*/ 8420062 w 8613217"/>
                <a:gd name="connsiteY298-17570" fmla="*/ 4211041 h 6281670"/>
                <a:gd name="connsiteX299-17571" fmla="*/ 4571776 w 8613217"/>
                <a:gd name="connsiteY299-17572" fmla="*/ 915970 h 6281670"/>
                <a:gd name="connsiteX300-17573" fmla="*/ 4583890 w 8613217"/>
                <a:gd name="connsiteY300-17574" fmla="*/ 888377 h 6281670"/>
                <a:gd name="connsiteX301-17575" fmla="*/ 4571776 w 8613217"/>
                <a:gd name="connsiteY301-17576" fmla="*/ 915970 h 6281670"/>
                <a:gd name="connsiteX302-17577" fmla="*/ 2362948 w 8613217"/>
                <a:gd name="connsiteY302-17578" fmla="*/ 965100 h 6281670"/>
                <a:gd name="connsiteX303-17579" fmla="*/ 2363621 w 8613217"/>
                <a:gd name="connsiteY303-17580" fmla="*/ 962408 h 6281670"/>
                <a:gd name="connsiteX304-17581" fmla="*/ 2368332 w 8613217"/>
                <a:gd name="connsiteY304-17582" fmla="*/ 967119 h 6281670"/>
                <a:gd name="connsiteX305-17583" fmla="*/ 2362948 w 8613217"/>
                <a:gd name="connsiteY305-17584" fmla="*/ 965100 h 6281670"/>
                <a:gd name="connsiteX306-17585" fmla="*/ 2435633 w 8613217"/>
                <a:gd name="connsiteY306-17586" fmla="*/ 1055284 h 6281670"/>
                <a:gd name="connsiteX307-17587" fmla="*/ 2426211 w 8613217"/>
                <a:gd name="connsiteY307-17588" fmla="*/ 1053265 h 6281670"/>
                <a:gd name="connsiteX308-17589" fmla="*/ 2370351 w 8613217"/>
                <a:gd name="connsiteY308-17590" fmla="*/ 968465 h 6281670"/>
                <a:gd name="connsiteX309-17591" fmla="*/ 2432268 w 8613217"/>
                <a:gd name="connsiteY309-17592" fmla="*/ 1045862 h 6281670"/>
                <a:gd name="connsiteX310-17593" fmla="*/ 2435633 w 8613217"/>
                <a:gd name="connsiteY310-17594" fmla="*/ 1055284 h 6281670"/>
                <a:gd name="connsiteX311-17595" fmla="*/ 695895 w 8613217"/>
                <a:gd name="connsiteY311-17596" fmla="*/ 1016922 h 6281670"/>
                <a:gd name="connsiteX312-17597" fmla="*/ 692530 w 8613217"/>
                <a:gd name="connsiteY312-17598" fmla="*/ 1005481 h 6281670"/>
                <a:gd name="connsiteX313-17599" fmla="*/ 695895 w 8613217"/>
                <a:gd name="connsiteY313-17600" fmla="*/ 1016922 h 6281670"/>
                <a:gd name="connsiteX314-17601" fmla="*/ 4511205 w 8613217"/>
                <a:gd name="connsiteY314-17602" fmla="*/ 6014042 h 6281670"/>
                <a:gd name="connsiteX315-17603" fmla="*/ 4537452 w 8613217"/>
                <a:gd name="connsiteY315-17604" fmla="*/ 5944049 h 6281670"/>
                <a:gd name="connsiteX316-17605" fmla="*/ 4511205 w 8613217"/>
                <a:gd name="connsiteY316-17606" fmla="*/ 6014042 h 6281670"/>
                <a:gd name="connsiteX317-17607" fmla="*/ 4750797 w 8613217"/>
                <a:gd name="connsiteY317-17608" fmla="*/ 5917128 h 6281670"/>
                <a:gd name="connsiteX318-17609" fmla="*/ 4741375 w 8613217"/>
                <a:gd name="connsiteY318-17610" fmla="*/ 5939338 h 6281670"/>
                <a:gd name="connsiteX319-17611" fmla="*/ 4732626 w 8613217"/>
                <a:gd name="connsiteY319-17612" fmla="*/ 5935300 h 6281670"/>
                <a:gd name="connsiteX320-17613" fmla="*/ 4727915 w 8613217"/>
                <a:gd name="connsiteY320-17614" fmla="*/ 5907706 h 6281670"/>
                <a:gd name="connsiteX321-17615" fmla="*/ 4750797 w 8613217"/>
                <a:gd name="connsiteY321-17616" fmla="*/ 5875402 h 6281670"/>
                <a:gd name="connsiteX322-17617" fmla="*/ 4750797 w 8613217"/>
                <a:gd name="connsiteY322-17618" fmla="*/ 5917128 h 6281670"/>
                <a:gd name="connsiteX323-17619" fmla="*/ 4875978 w 8613217"/>
                <a:gd name="connsiteY323-17620" fmla="*/ 5457461 h 6281670"/>
                <a:gd name="connsiteX324-17621" fmla="*/ 4616868 w 8613217"/>
                <a:gd name="connsiteY324-17622" fmla="*/ 5877421 h 6281670"/>
                <a:gd name="connsiteX325-17623" fmla="*/ 4562354 w 8613217"/>
                <a:gd name="connsiteY325-17624" fmla="*/ 5884824 h 6281670"/>
                <a:gd name="connsiteX326-17625" fmla="*/ 4880015 w 8613217"/>
                <a:gd name="connsiteY326-17626" fmla="*/ 5419772 h 6281670"/>
                <a:gd name="connsiteX327-17627" fmla="*/ 4875978 w 8613217"/>
                <a:gd name="connsiteY327-17628" fmla="*/ 5457461 h 6281670"/>
                <a:gd name="connsiteX328-17629" fmla="*/ 5020675 w 8613217"/>
                <a:gd name="connsiteY328-17630" fmla="*/ 5141145 h 6281670"/>
                <a:gd name="connsiteX329-17631" fmla="*/ 4989717 w 8613217"/>
                <a:gd name="connsiteY329-17632" fmla="*/ 5179506 h 6281670"/>
                <a:gd name="connsiteX330-17633" fmla="*/ 4445922 w 8613217"/>
                <a:gd name="connsiteY330-17634" fmla="*/ 5878767 h 6281670"/>
                <a:gd name="connsiteX331-17635" fmla="*/ 4415637 w 8613217"/>
                <a:gd name="connsiteY331-17636" fmla="*/ 5953471 h 6281670"/>
                <a:gd name="connsiteX332-17637" fmla="*/ 4357085 w 8613217"/>
                <a:gd name="connsiteY332-17638" fmla="*/ 6075286 h 6281670"/>
                <a:gd name="connsiteX333-17639" fmla="*/ 4338240 w 8613217"/>
                <a:gd name="connsiteY333-17640" fmla="*/ 6125762 h 6281670"/>
                <a:gd name="connsiteX334-17641" fmla="*/ 4322761 w 8613217"/>
                <a:gd name="connsiteY334-17642" fmla="*/ 6080671 h 6281670"/>
                <a:gd name="connsiteX335-17643" fmla="*/ 4306609 w 8613217"/>
                <a:gd name="connsiteY335-17644" fmla="*/ 6061826 h 6281670"/>
                <a:gd name="connsiteX336-17645" fmla="*/ 4295168 w 8613217"/>
                <a:gd name="connsiteY336-17646" fmla="*/ 6082689 h 6281670"/>
                <a:gd name="connsiteX337-17647" fmla="*/ 4292475 w 8613217"/>
                <a:gd name="connsiteY337-17648" fmla="*/ 6112302 h 6281670"/>
                <a:gd name="connsiteX338-17649" fmla="*/ 4277669 w 8613217"/>
                <a:gd name="connsiteY338-17650" fmla="*/ 6097496 h 6281670"/>
                <a:gd name="connsiteX339-17651" fmla="*/ 4183447 w 8613217"/>
                <a:gd name="connsiteY339-17652" fmla="*/ 5282478 h 6281670"/>
                <a:gd name="connsiteX340-17653" fmla="*/ 4412945 w 8613217"/>
                <a:gd name="connsiteY340-17654" fmla="*/ 4743394 h 6281670"/>
                <a:gd name="connsiteX341-17655" fmla="*/ 5036828 w 8613217"/>
                <a:gd name="connsiteY341-17656" fmla="*/ 3935106 h 6281670"/>
                <a:gd name="connsiteX342-17657" fmla="*/ 5054999 w 8613217"/>
                <a:gd name="connsiteY342-17658" fmla="*/ 3966064 h 6281670"/>
                <a:gd name="connsiteX343-17659" fmla="*/ 5020675 w 8613217"/>
                <a:gd name="connsiteY343-17660" fmla="*/ 5141145 h 6281670"/>
                <a:gd name="connsiteX0-17661" fmla="*/ 8420062 w 8613217"/>
                <a:gd name="connsiteY0-17662" fmla="*/ 4211041 h 6281670"/>
                <a:gd name="connsiteX1-17663" fmla="*/ 7990681 w 8613217"/>
                <a:gd name="connsiteY1-17664" fmla="*/ 4231232 h 6281670"/>
                <a:gd name="connsiteX2-17665" fmla="*/ 7630619 w 8613217"/>
                <a:gd name="connsiteY2-17666" fmla="*/ 4614849 h 6281670"/>
                <a:gd name="connsiteX3-17667" fmla="*/ 7659558 w 8613217"/>
                <a:gd name="connsiteY3-17668" fmla="*/ 4643788 h 6281670"/>
                <a:gd name="connsiteX4-17669" fmla="*/ 7859443 w 8613217"/>
                <a:gd name="connsiteY4-17670" fmla="*/ 4617541 h 6281670"/>
                <a:gd name="connsiteX5-17671" fmla="*/ 8222196 w 8613217"/>
                <a:gd name="connsiteY5-17672" fmla="*/ 4498418 h 6281670"/>
                <a:gd name="connsiteX6-17673" fmla="*/ 8236330 w 8613217"/>
                <a:gd name="connsiteY6-17674" fmla="*/ 4496398 h 6281670"/>
                <a:gd name="connsiteX7-17675" fmla="*/ 8228254 w 8613217"/>
                <a:gd name="connsiteY7-17676" fmla="*/ 4504475 h 6281670"/>
                <a:gd name="connsiteX8-17677" fmla="*/ 7670326 w 8613217"/>
                <a:gd name="connsiteY8-17678" fmla="*/ 4709743 h 6281670"/>
                <a:gd name="connsiteX9-17679" fmla="*/ 7436791 w 8613217"/>
                <a:gd name="connsiteY9-17680" fmla="*/ 4735318 h 6281670"/>
                <a:gd name="connsiteX10-17681" fmla="*/ 6759067 w 8613217"/>
                <a:gd name="connsiteY10-17682" fmla="*/ 4696956 h 6281670"/>
                <a:gd name="connsiteX11-17683" fmla="*/ 6037597 w 8613217"/>
                <a:gd name="connsiteY11-17684" fmla="*/ 4656576 h 6281670"/>
                <a:gd name="connsiteX12-17685" fmla="*/ 6023464 w 8613217"/>
                <a:gd name="connsiteY12-17686" fmla="*/ 4649172 h 6281670"/>
                <a:gd name="connsiteX13-17687" fmla="*/ 6361317 w 8613217"/>
                <a:gd name="connsiteY13-17688" fmla="*/ 4472170 h 6281670"/>
                <a:gd name="connsiteX14-17689" fmla="*/ 6783296 w 8613217"/>
                <a:gd name="connsiteY14-17690" fmla="*/ 4236616 h 6281670"/>
                <a:gd name="connsiteX15-17691" fmla="*/ 7066634 w 8613217"/>
                <a:gd name="connsiteY15-17692" fmla="*/ 4052210 h 6281670"/>
                <a:gd name="connsiteX16-17693" fmla="*/ 7151433 w 8613217"/>
                <a:gd name="connsiteY16-17694" fmla="*/ 4042115 h 6281670"/>
                <a:gd name="connsiteX17-17695" fmla="*/ 7304208 w 8613217"/>
                <a:gd name="connsiteY17-17696" fmla="*/ 4071727 h 6281670"/>
                <a:gd name="connsiteX18-17697" fmla="*/ 7625235 w 8613217"/>
                <a:gd name="connsiteY18-17698" fmla="*/ 3948566 h 6281670"/>
                <a:gd name="connsiteX19-17699" fmla="*/ 8172394 w 8613217"/>
                <a:gd name="connsiteY19-17700" fmla="*/ 2496877 h 6281670"/>
                <a:gd name="connsiteX20-17701" fmla="*/ 7882325 w 8613217"/>
                <a:gd name="connsiteY20-17702" fmla="*/ 1811077 h 6281670"/>
                <a:gd name="connsiteX21-17703" fmla="*/ 7854059 w 8613217"/>
                <a:gd name="connsiteY21-17704" fmla="*/ 1889820 h 6281670"/>
                <a:gd name="connsiteX22-17705" fmla="*/ 7732917 w 8613217"/>
                <a:gd name="connsiteY22-17706" fmla="*/ 2389195 h 6281670"/>
                <a:gd name="connsiteX23-17707" fmla="*/ 7607736 w 8613217"/>
                <a:gd name="connsiteY23-17708" fmla="*/ 2746565 h 6281670"/>
                <a:gd name="connsiteX24-17709" fmla="*/ 7178354 w 8613217"/>
                <a:gd name="connsiteY24-17710" fmla="*/ 3424962 h 6281670"/>
                <a:gd name="connsiteX25-17711" fmla="*/ 7050481 w 8613217"/>
                <a:gd name="connsiteY25-17712" fmla="*/ 3653113 h 6281670"/>
                <a:gd name="connsiteX26-17713" fmla="*/ 7022888 w 8613217"/>
                <a:gd name="connsiteY26-17714" fmla="*/ 3873861 h 6281670"/>
                <a:gd name="connsiteX27-17715" fmla="*/ 7057884 w 8613217"/>
                <a:gd name="connsiteY27-17716" fmla="*/ 3889341 h 6281670"/>
                <a:gd name="connsiteX28-17717" fmla="*/ 7311611 w 8613217"/>
                <a:gd name="connsiteY28-17718" fmla="*/ 3701570 h 6281670"/>
                <a:gd name="connsiteX29-17719" fmla="*/ 7883672 w 8613217"/>
                <a:gd name="connsiteY29-17720" fmla="*/ 2875784 h 6281670"/>
                <a:gd name="connsiteX30-17721" fmla="*/ 7909246 w 8613217"/>
                <a:gd name="connsiteY30-17722" fmla="*/ 2790311 h 6281670"/>
                <a:gd name="connsiteX31-17723" fmla="*/ 7835888 w 8613217"/>
                <a:gd name="connsiteY31-17724" fmla="*/ 3051440 h 6281670"/>
                <a:gd name="connsiteX32-17725" fmla="*/ 7279306 w 8613217"/>
                <a:gd name="connsiteY32-17726" fmla="*/ 3802522 h 6281670"/>
                <a:gd name="connsiteX33-17727" fmla="*/ 6992603 w 8613217"/>
                <a:gd name="connsiteY33-17728" fmla="*/ 4017213 h 6281670"/>
                <a:gd name="connsiteX34-17729" fmla="*/ 6713302 w 8613217"/>
                <a:gd name="connsiteY34-17730" fmla="*/ 4190851 h 6281670"/>
                <a:gd name="connsiteX35-17731" fmla="*/ 6627830 w 8613217"/>
                <a:gd name="connsiteY35-17732" fmla="*/ 4239308 h 6281670"/>
                <a:gd name="connsiteX36-17733" fmla="*/ 6605620 w 8613217"/>
                <a:gd name="connsiteY36-17734" fmla="*/ 4251422 h 6281670"/>
                <a:gd name="connsiteX37-17735" fmla="*/ 6226714 w 8613217"/>
                <a:gd name="connsiteY37-17736" fmla="*/ 4447268 h 6281670"/>
                <a:gd name="connsiteX38-17737" fmla="*/ 5314782 w 8613217"/>
                <a:gd name="connsiteY38-17738" fmla="*/ 4943279 h 6281670"/>
                <a:gd name="connsiteX39-17739" fmla="*/ 5158643 w 8613217"/>
                <a:gd name="connsiteY39-17740" fmla="*/ 5046250 h 6281670"/>
                <a:gd name="connsiteX40-17741" fmla="*/ 5162681 w 8613217"/>
                <a:gd name="connsiteY40-17742" fmla="*/ 5025387 h 6281670"/>
                <a:gd name="connsiteX41-17743" fmla="*/ 5227290 w 8613217"/>
                <a:gd name="connsiteY41-17744" fmla="*/ 4323434 h 6281670"/>
                <a:gd name="connsiteX42-17745" fmla="*/ 5106148 w 8613217"/>
                <a:gd name="connsiteY42-17746" fmla="*/ 3860401 h 6281670"/>
                <a:gd name="connsiteX43-17747" fmla="*/ 5139799 w 8613217"/>
                <a:gd name="connsiteY43-17748" fmla="*/ 3818675 h 6281670"/>
                <a:gd name="connsiteX44-17749" fmla="*/ 5695034 w 8613217"/>
                <a:gd name="connsiteY44-17750" fmla="*/ 3194119 h 6281670"/>
                <a:gd name="connsiteX45-17751" fmla="*/ 5830983 w 8613217"/>
                <a:gd name="connsiteY45-17752" fmla="*/ 3023174 h 6281670"/>
                <a:gd name="connsiteX46-17753" fmla="*/ 5873382 w 8613217"/>
                <a:gd name="connsiteY46-17754" fmla="*/ 3008367 h 6281670"/>
                <a:gd name="connsiteX47-17755" fmla="*/ 5983083 w 8613217"/>
                <a:gd name="connsiteY47-17756" fmla="*/ 3009040 h 6281670"/>
                <a:gd name="connsiteX48-17757" fmla="*/ 6257000 w 8613217"/>
                <a:gd name="connsiteY48-17758" fmla="*/ 2840787 h 6281670"/>
                <a:gd name="connsiteX49-17759" fmla="*/ 6605620 w 8613217"/>
                <a:gd name="connsiteY49-17760" fmla="*/ 2172485 h 6281670"/>
                <a:gd name="connsiteX50-17761" fmla="*/ 6623118 w 8613217"/>
                <a:gd name="connsiteY50-17762" fmla="*/ 1339969 h 6281670"/>
                <a:gd name="connsiteX51-17763" fmla="*/ 6528224 w 8613217"/>
                <a:gd name="connsiteY51-17764" fmla="*/ 660899 h 6281670"/>
                <a:gd name="connsiteX52-17765" fmla="*/ 6514091 w 8613217"/>
                <a:gd name="connsiteY52-17766" fmla="*/ 520239 h 6281670"/>
                <a:gd name="connsiteX53-17767" fmla="*/ 6493900 w 8613217"/>
                <a:gd name="connsiteY53-17768" fmla="*/ 546486 h 6281670"/>
                <a:gd name="connsiteX54-17769" fmla="*/ 6244212 w 8613217"/>
                <a:gd name="connsiteY54-17770" fmla="*/ 975869 h 6281670"/>
                <a:gd name="connsiteX55-17771" fmla="*/ 5935300 w 8613217"/>
                <a:gd name="connsiteY55-17772" fmla="*/ 1788868 h 6281670"/>
                <a:gd name="connsiteX56-17773" fmla="*/ 5707148 w 8613217"/>
                <a:gd name="connsiteY56-17774" fmla="*/ 2531874 h 6281670"/>
                <a:gd name="connsiteX57-17775" fmla="*/ 5679555 w 8613217"/>
                <a:gd name="connsiteY57-17776" fmla="*/ 2738489 h 6281670"/>
                <a:gd name="connsiteX58-17777" fmla="*/ 5734069 w 8613217"/>
                <a:gd name="connsiteY58-17778" fmla="*/ 2914818 h 6281670"/>
                <a:gd name="connsiteX59-17779" fmla="*/ 5963566 w 8613217"/>
                <a:gd name="connsiteY59-17780" fmla="*/ 2599175 h 6281670"/>
                <a:gd name="connsiteX60-17781" fmla="*/ 6141914 w 8613217"/>
                <a:gd name="connsiteY60-17782" fmla="*/ 2254593 h 6281670"/>
                <a:gd name="connsiteX61-17783" fmla="*/ 6262384 w 8613217"/>
                <a:gd name="connsiteY61-17784" fmla="*/ 1884436 h 6281670"/>
                <a:gd name="connsiteX62-17785" fmla="*/ 6343145 w 8613217"/>
                <a:gd name="connsiteY62-17786" fmla="*/ 1508222 h 6281670"/>
                <a:gd name="connsiteX63-17787" fmla="*/ 6310167 w 8613217"/>
                <a:gd name="connsiteY63-17788" fmla="*/ 1747814 h 6281670"/>
                <a:gd name="connsiteX64-17789" fmla="*/ 6045001 w 8613217"/>
                <a:gd name="connsiteY64-17790" fmla="*/ 2568890 h 6281670"/>
                <a:gd name="connsiteX65-17791" fmla="*/ 5560432 w 8613217"/>
                <a:gd name="connsiteY65-17792" fmla="*/ 3235173 h 6281670"/>
                <a:gd name="connsiteX66-17793" fmla="*/ 5096726 w 8613217"/>
                <a:gd name="connsiteY66-17794" fmla="*/ 3741278 h 6281670"/>
                <a:gd name="connsiteX67-17795" fmla="*/ 5067113 w 8613217"/>
                <a:gd name="connsiteY67-17796" fmla="*/ 3767525 h 6281670"/>
                <a:gd name="connsiteX68-17797" fmla="*/ 4911647 w 8613217"/>
                <a:gd name="connsiteY68-17798" fmla="*/ 3459959 h 6281670"/>
                <a:gd name="connsiteX69-17799" fmla="*/ 4890784 w 8613217"/>
                <a:gd name="connsiteY69-17800" fmla="*/ 3404099 h 6281670"/>
                <a:gd name="connsiteX70-17801" fmla="*/ 4952701 w 8613217"/>
                <a:gd name="connsiteY70-17802" fmla="*/ 2717626 h 6281670"/>
                <a:gd name="connsiteX71-17803" fmla="*/ 5173449 w 8613217"/>
                <a:gd name="connsiteY71-17804" fmla="*/ 2368332 h 6281670"/>
                <a:gd name="connsiteX72-17805" fmla="*/ 5481689 w 8613217"/>
                <a:gd name="connsiteY72-17806" fmla="*/ 1759928 h 6281670"/>
                <a:gd name="connsiteX73-17807" fmla="*/ 5514667 w 8613217"/>
                <a:gd name="connsiteY73-17808" fmla="*/ 1741757 h 6281670"/>
                <a:gd name="connsiteX74-17809" fmla="*/ 5803389 w 8613217"/>
                <a:gd name="connsiteY74-17810" fmla="*/ 1570812 h 6281670"/>
                <a:gd name="connsiteX75-17811" fmla="*/ 5822907 w 8613217"/>
                <a:gd name="connsiteY75-17812" fmla="*/ 1095665 h 6281670"/>
                <a:gd name="connsiteX76-17813" fmla="*/ 5540241 w 8613217"/>
                <a:gd name="connsiteY76-17814" fmla="*/ 601000 h 6281670"/>
                <a:gd name="connsiteX77-17815" fmla="*/ 5514667 w 8613217"/>
                <a:gd name="connsiteY77-17816" fmla="*/ 600327 h 6281670"/>
                <a:gd name="connsiteX78-17817" fmla="*/ 5421791 w 8613217"/>
                <a:gd name="connsiteY78-17818" fmla="*/ 697914 h 6281670"/>
                <a:gd name="connsiteX79-17819" fmla="*/ 5124319 w 8613217"/>
                <a:gd name="connsiteY79-17820" fmla="*/ 1196617 h 6281670"/>
                <a:gd name="connsiteX80-17821" fmla="*/ 5316801 w 8613217"/>
                <a:gd name="connsiteY80-17822" fmla="*/ 1686570 h 6281670"/>
                <a:gd name="connsiteX81-17823" fmla="*/ 5361220 w 8613217"/>
                <a:gd name="connsiteY81-17824" fmla="*/ 1669072 h 6281670"/>
                <a:gd name="connsiteX82-17825" fmla="*/ 5461499 w 8613217"/>
                <a:gd name="connsiteY82-17826" fmla="*/ 1248439 h 6281670"/>
                <a:gd name="connsiteX83-17827" fmla="*/ 5491784 w 8613217"/>
                <a:gd name="connsiteY83-17828" fmla="*/ 1043170 h 6281670"/>
                <a:gd name="connsiteX84-17829" fmla="*/ 5497841 w 8613217"/>
                <a:gd name="connsiteY84-17830" fmla="*/ 1081532 h 6281670"/>
                <a:gd name="connsiteX85-17831" fmla="*/ 5481016 w 8613217"/>
                <a:gd name="connsiteY85-17832" fmla="*/ 1353429 h 6281670"/>
                <a:gd name="connsiteX86-17833" fmla="*/ 5415734 w 8613217"/>
                <a:gd name="connsiteY86-17834" fmla="*/ 1727624 h 6281670"/>
                <a:gd name="connsiteX87-17835" fmla="*/ 5151240 w 8613217"/>
                <a:gd name="connsiteY87-17836" fmla="*/ 2245171 h 6281670"/>
                <a:gd name="connsiteX88-17837" fmla="*/ 4908282 w 8613217"/>
                <a:gd name="connsiteY88-17838" fmla="*/ 2596483 h 6281670"/>
                <a:gd name="connsiteX89-17839" fmla="*/ 4750124 w 8613217"/>
                <a:gd name="connsiteY89-17840" fmla="*/ 2989523 h 6281670"/>
                <a:gd name="connsiteX90-17841" fmla="*/ 4737337 w 8613217"/>
                <a:gd name="connsiteY90-17842" fmla="*/ 3162487 h 6281670"/>
                <a:gd name="connsiteX91-17843" fmla="*/ 4680804 w 8613217"/>
                <a:gd name="connsiteY91-17844" fmla="*/ 3076341 h 6281670"/>
                <a:gd name="connsiteX92-17845" fmla="*/ 4591293 w 8613217"/>
                <a:gd name="connsiteY92-17846" fmla="*/ 2915491 h 6281670"/>
                <a:gd name="connsiteX93-17847" fmla="*/ 4552259 w 8613217"/>
                <a:gd name="connsiteY93-17848" fmla="*/ 2838095 h 6281670"/>
                <a:gd name="connsiteX94-17849" fmla="*/ 4404869 w 8613217"/>
                <a:gd name="connsiteY94-17850" fmla="*/ 2499569 h 6281670"/>
                <a:gd name="connsiteX95-17851" fmla="*/ 4425059 w 8613217"/>
                <a:gd name="connsiteY95-17852" fmla="*/ 2408713 h 6281670"/>
                <a:gd name="connsiteX96-17853" fmla="*/ 4497071 w 8613217"/>
                <a:gd name="connsiteY96-17854" fmla="*/ 2304396 h 6281670"/>
                <a:gd name="connsiteX97-17855" fmla="*/ 4551585 w 8613217"/>
                <a:gd name="connsiteY97-17856" fmla="*/ 2152968 h 6281670"/>
                <a:gd name="connsiteX98-17857" fmla="*/ 4741375 w 8613217"/>
                <a:gd name="connsiteY98-17858" fmla="*/ 1413327 h 6281670"/>
                <a:gd name="connsiteX99-17859" fmla="*/ 4929146 w 8613217"/>
                <a:gd name="connsiteY99-17860" fmla="*/ 819730 h 6281670"/>
                <a:gd name="connsiteX100-17861" fmla="*/ 5233347 w 8613217"/>
                <a:gd name="connsiteY100-17862" fmla="*/ 28940 h 6281670"/>
                <a:gd name="connsiteX101-17863" fmla="*/ 5238058 w 8613217"/>
                <a:gd name="connsiteY101-17864" fmla="*/ 0 h 6281670"/>
                <a:gd name="connsiteX102-17865" fmla="*/ 4976929 w 8613217"/>
                <a:gd name="connsiteY102-17866" fmla="*/ 159504 h 6281670"/>
                <a:gd name="connsiteX103-17867" fmla="*/ 4204984 w 8613217"/>
                <a:gd name="connsiteY103-17868" fmla="*/ 890396 h 6281670"/>
                <a:gd name="connsiteX104-17869" fmla="*/ 3943182 w 8613217"/>
                <a:gd name="connsiteY104-17870" fmla="*/ 2139508 h 6281670"/>
                <a:gd name="connsiteX105-17871" fmla="*/ 4076438 w 8613217"/>
                <a:gd name="connsiteY105-17872" fmla="*/ 2389868 h 6281670"/>
                <a:gd name="connsiteX106-17873" fmla="*/ 4215079 w 8613217"/>
                <a:gd name="connsiteY106-17874" fmla="*/ 2474668 h 6281670"/>
                <a:gd name="connsiteX107-17875" fmla="*/ 4244018 w 8613217"/>
                <a:gd name="connsiteY107-17876" fmla="*/ 2445055 h 6281670"/>
                <a:gd name="connsiteX108-17877" fmla="*/ 4230558 w 8613217"/>
                <a:gd name="connsiteY108-17878" fmla="*/ 1718875 h 6281670"/>
                <a:gd name="connsiteX109-17879" fmla="*/ 4411599 w 8613217"/>
                <a:gd name="connsiteY109-17880" fmla="*/ 1186522 h 6281670"/>
                <a:gd name="connsiteX110-17881" fmla="*/ 4552259 w 8613217"/>
                <a:gd name="connsiteY110-17882" fmla="*/ 934815 h 6281670"/>
                <a:gd name="connsiteX111-17883" fmla="*/ 4572449 w 8613217"/>
                <a:gd name="connsiteY111-17884" fmla="*/ 920008 h 6281670"/>
                <a:gd name="connsiteX112-17885" fmla="*/ 4553604 w 8613217"/>
                <a:gd name="connsiteY112-17886" fmla="*/ 956351 h 6281670"/>
                <a:gd name="connsiteX113-17887" fmla="*/ 4390735 w 8613217"/>
                <a:gd name="connsiteY113-17888" fmla="*/ 1302280 h 6281670"/>
                <a:gd name="connsiteX114-17889" fmla="*/ 4340260 w 8613217"/>
                <a:gd name="connsiteY114-17890" fmla="*/ 2524471 h 6281670"/>
                <a:gd name="connsiteX115-17891" fmla="*/ 4501109 w 8613217"/>
                <a:gd name="connsiteY115-17892" fmla="*/ 2892609 h 6281670"/>
                <a:gd name="connsiteX116-17893" fmla="*/ 4692918 w 8613217"/>
                <a:gd name="connsiteY116-17894" fmla="*/ 3241230 h 6281670"/>
                <a:gd name="connsiteX117-17895" fmla="*/ 4992409 w 8613217"/>
                <a:gd name="connsiteY117-17896" fmla="*/ 3809925 h 6281670"/>
                <a:gd name="connsiteX118-17897" fmla="*/ 5000485 w 8613217"/>
                <a:gd name="connsiteY118-17898" fmla="*/ 3847614 h 6281670"/>
                <a:gd name="connsiteX119-17899" fmla="*/ 4993755 w 8613217"/>
                <a:gd name="connsiteY119-17900" fmla="*/ 3855017 h 6281670"/>
                <a:gd name="connsiteX120-17901" fmla="*/ 4993082 w 8613217"/>
                <a:gd name="connsiteY120-17902" fmla="*/ 3855690 h 6281670"/>
                <a:gd name="connsiteX121-17903" fmla="*/ 4982313 w 8613217"/>
                <a:gd name="connsiteY121-17904" fmla="*/ 3867131 h 6281670"/>
                <a:gd name="connsiteX122-17905" fmla="*/ 4626290 w 8613217"/>
                <a:gd name="connsiteY122-17906" fmla="*/ 4274977 h 6281670"/>
                <a:gd name="connsiteX123-17907" fmla="*/ 4180755 w 8613217"/>
                <a:gd name="connsiteY123-17908" fmla="*/ 4968853 h 6281670"/>
                <a:gd name="connsiteX124-17909" fmla="*/ 4071727 w 8613217"/>
                <a:gd name="connsiteY124-17910" fmla="*/ 5853192 h 6281670"/>
                <a:gd name="connsiteX125-17911" fmla="*/ 4040769 w 8613217"/>
                <a:gd name="connsiteY125-17912" fmla="*/ 5907706 h 6281670"/>
                <a:gd name="connsiteX126-17913" fmla="*/ 4005099 w 8613217"/>
                <a:gd name="connsiteY126-17914" fmla="*/ 5881459 h 6281670"/>
                <a:gd name="connsiteX127-17915" fmla="*/ 4007791 w 8613217"/>
                <a:gd name="connsiteY127-17916" fmla="*/ 5830983 h 6281670"/>
                <a:gd name="connsiteX128-17917" fmla="*/ 3990293 w 8613217"/>
                <a:gd name="connsiteY128-17918" fmla="*/ 5807427 h 6281670"/>
                <a:gd name="connsiteX129-17919" fmla="*/ 3964045 w 8613217"/>
                <a:gd name="connsiteY129-17920" fmla="*/ 5789256 h 6281670"/>
                <a:gd name="connsiteX130-17921" fmla="*/ 3941836 w 8613217"/>
                <a:gd name="connsiteY130-17922" fmla="*/ 5705129 h 6281670"/>
                <a:gd name="connsiteX131-17923" fmla="*/ 3908185 w 8613217"/>
                <a:gd name="connsiteY131-17924" fmla="*/ 5236040 h 6281670"/>
                <a:gd name="connsiteX132-17925" fmla="*/ 3918953 w 8613217"/>
                <a:gd name="connsiteY132-17926" fmla="*/ 4237288 h 6281670"/>
                <a:gd name="connsiteX133-17927" fmla="*/ 3786370 w 8613217"/>
                <a:gd name="connsiteY133-17928" fmla="*/ 3122779 h 6281670"/>
                <a:gd name="connsiteX134-17929" fmla="*/ 3570333 w 8613217"/>
                <a:gd name="connsiteY134-17930" fmla="*/ 2570236 h 6281670"/>
                <a:gd name="connsiteX135-17931" fmla="*/ 3410829 w 8613217"/>
                <a:gd name="connsiteY135-17932" fmla="*/ 2273437 h 6281670"/>
                <a:gd name="connsiteX136-17933" fmla="*/ 3411502 w 8613217"/>
                <a:gd name="connsiteY136-17934" fmla="*/ 2229018 h 6281670"/>
                <a:gd name="connsiteX137-17935" fmla="*/ 3451209 w 8613217"/>
                <a:gd name="connsiteY137-17936" fmla="*/ 2126720 h 6281670"/>
                <a:gd name="connsiteX138-17937" fmla="*/ 3431692 w 8613217"/>
                <a:gd name="connsiteY138-17938" fmla="*/ 1895877 h 6281670"/>
                <a:gd name="connsiteX139-17939" fmla="*/ 3186715 w 8613217"/>
                <a:gd name="connsiteY139-17940" fmla="*/ 1401886 h 6281670"/>
                <a:gd name="connsiteX140-17941" fmla="*/ 2531874 w 8613217"/>
                <a:gd name="connsiteY140-17942" fmla="*/ 701952 h 6281670"/>
                <a:gd name="connsiteX141-17943" fmla="*/ 1731662 w 8613217"/>
                <a:gd name="connsiteY141-17944" fmla="*/ 39035 h 6281670"/>
                <a:gd name="connsiteX142-17945" fmla="*/ 1722913 w 8613217"/>
                <a:gd name="connsiteY142-17946" fmla="*/ 36343 h 6281670"/>
                <a:gd name="connsiteX143-17947" fmla="*/ 1723586 w 8613217"/>
                <a:gd name="connsiteY143-17948" fmla="*/ 47111 h 6281670"/>
                <a:gd name="connsiteX144-17949" fmla="*/ 1984042 w 8613217"/>
                <a:gd name="connsiteY144-17950" fmla="*/ 871552 h 6281670"/>
                <a:gd name="connsiteX145-17951" fmla="*/ 2773486 w 8613217"/>
                <a:gd name="connsiteY145-17952" fmla="*/ 2064130 h 6281670"/>
                <a:gd name="connsiteX146-17953" fmla="*/ 3058170 w 8613217"/>
                <a:gd name="connsiteY146-17954" fmla="*/ 2286897 h 6281670"/>
                <a:gd name="connsiteX147-17955" fmla="*/ 3235845 w 8613217"/>
                <a:gd name="connsiteY147-17956" fmla="*/ 2329297 h 6281670"/>
                <a:gd name="connsiteX148-17957" fmla="*/ 3256709 w 8613217"/>
                <a:gd name="connsiteY148-17958" fmla="*/ 2294974 h 6281670"/>
                <a:gd name="connsiteX149-17959" fmla="*/ 3083072 w 8613217"/>
                <a:gd name="connsiteY149-17960" fmla="*/ 1999521 h 6281670"/>
                <a:gd name="connsiteX150-17961" fmla="*/ 2450440 w 8613217"/>
                <a:gd name="connsiteY150-17962" fmla="*/ 1092973 h 6281670"/>
                <a:gd name="connsiteX151-17963" fmla="*/ 2432941 w 8613217"/>
                <a:gd name="connsiteY151-17964" fmla="*/ 1062014 h 6281670"/>
                <a:gd name="connsiteX152-17965" fmla="*/ 2454478 w 8613217"/>
                <a:gd name="connsiteY152-17966" fmla="*/ 1076820 h 6281670"/>
                <a:gd name="connsiteX153-17967" fmla="*/ 2967986 w 8613217"/>
                <a:gd name="connsiteY153-17968" fmla="*/ 1739738 h 6281670"/>
                <a:gd name="connsiteX154-17969" fmla="*/ 3266131 w 8613217"/>
                <a:gd name="connsiteY154-17970" fmla="*/ 2175850 h 6281670"/>
                <a:gd name="connsiteX155-17971" fmla="*/ 3457939 w 8613217"/>
                <a:gd name="connsiteY155-17972" fmla="*/ 2509665 h 6281670"/>
                <a:gd name="connsiteX156-17973" fmla="*/ 3733875 w 8613217"/>
                <a:gd name="connsiteY156-17974" fmla="*/ 3249979 h 6281670"/>
                <a:gd name="connsiteX157-17975" fmla="*/ 3823385 w 8613217"/>
                <a:gd name="connsiteY157-17976" fmla="*/ 4359777 h 6281670"/>
                <a:gd name="connsiteX158-17977" fmla="*/ 3816655 w 8613217"/>
                <a:gd name="connsiteY158-17978" fmla="*/ 4369199 h 6281670"/>
                <a:gd name="connsiteX159-17979" fmla="*/ 3800503 w 8613217"/>
                <a:gd name="connsiteY159-17980" fmla="*/ 4322761 h 6281670"/>
                <a:gd name="connsiteX160-17981" fmla="*/ 3407464 w 8613217"/>
                <a:gd name="connsiteY160-17982" fmla="*/ 3663208 h 6281670"/>
                <a:gd name="connsiteX161-17983" fmla="*/ 2516395 w 8613217"/>
                <a:gd name="connsiteY161-17984" fmla="*/ 2980101 h 6281670"/>
                <a:gd name="connsiteX162-17985" fmla="*/ 2502934 w 8613217"/>
                <a:gd name="connsiteY162-17986" fmla="*/ 2971351 h 6281670"/>
                <a:gd name="connsiteX163-17987" fmla="*/ 2390541 w 8613217"/>
                <a:gd name="connsiteY163-17988" fmla="*/ 2898666 h 6281670"/>
                <a:gd name="connsiteX164-17989" fmla="*/ 2247863 w 8613217"/>
                <a:gd name="connsiteY164-17990" fmla="*/ 2802425 h 6281670"/>
                <a:gd name="connsiteX165-17991" fmla="*/ 2055381 w 8613217"/>
                <a:gd name="connsiteY165-17992" fmla="*/ 2665131 h 6281670"/>
                <a:gd name="connsiteX166-17993" fmla="*/ 1471879 w 8613217"/>
                <a:gd name="connsiteY166-17994" fmla="*/ 2148930 h 6281670"/>
                <a:gd name="connsiteX167-17995" fmla="*/ 1461111 w 8613217"/>
                <a:gd name="connsiteY167-17996" fmla="*/ 2109895 h 6281670"/>
                <a:gd name="connsiteX168-17997" fmla="*/ 1501492 w 8613217"/>
                <a:gd name="connsiteY168-17998" fmla="*/ 1918759 h 6281670"/>
                <a:gd name="connsiteX169-17999" fmla="*/ 1395155 w 8613217"/>
                <a:gd name="connsiteY169-18000" fmla="*/ 1570812 h 6281670"/>
                <a:gd name="connsiteX170-18001" fmla="*/ 937507 w 8613217"/>
                <a:gd name="connsiteY170-18002" fmla="*/ 860783 h 6281670"/>
                <a:gd name="connsiteX171-18003" fmla="*/ 682435 w 8613217"/>
                <a:gd name="connsiteY171-18004" fmla="*/ 471109 h 6281670"/>
                <a:gd name="connsiteX172-18005" fmla="*/ 590905 w 8613217"/>
                <a:gd name="connsiteY172-18006" fmla="*/ 214691 h 6281670"/>
                <a:gd name="connsiteX173-18007" fmla="*/ 581483 w 8613217"/>
                <a:gd name="connsiteY173-18008" fmla="*/ 222767 h 6281670"/>
                <a:gd name="connsiteX174-18009" fmla="*/ 555909 w 8613217"/>
                <a:gd name="connsiteY174-18010" fmla="*/ 262475 h 6281670"/>
                <a:gd name="connsiteX175-18011" fmla="*/ 423998 w 8613217"/>
                <a:gd name="connsiteY175-18012" fmla="*/ 619845 h 6281670"/>
                <a:gd name="connsiteX176-18013" fmla="*/ 443515 w 8613217"/>
                <a:gd name="connsiteY176-18014" fmla="*/ 1227575 h 6281670"/>
                <a:gd name="connsiteX177-18015" fmla="*/ 806942 w 8613217"/>
                <a:gd name="connsiteY177-18016" fmla="*/ 1996156 h 6281670"/>
                <a:gd name="connsiteX178-18017" fmla="*/ 1087589 w 8613217"/>
                <a:gd name="connsiteY178-18018" fmla="*/ 2216231 h 6281670"/>
                <a:gd name="connsiteX179-18019" fmla="*/ 1317086 w 8613217"/>
                <a:gd name="connsiteY179-18020" fmla="*/ 2233729 h 6281670"/>
                <a:gd name="connsiteX180-18021" fmla="*/ 1327181 w 8613217"/>
                <a:gd name="connsiteY180-18022" fmla="*/ 2198060 h 6281670"/>
                <a:gd name="connsiteX181-18023" fmla="*/ 816364 w 8613217"/>
                <a:gd name="connsiteY181-18024" fmla="*/ 1324489 h 6281670"/>
                <a:gd name="connsiteX182-18025" fmla="*/ 702625 w 8613217"/>
                <a:gd name="connsiteY182-18026" fmla="*/ 1031056 h 6281670"/>
                <a:gd name="connsiteX183-18027" fmla="*/ 767908 w 8613217"/>
                <a:gd name="connsiteY183-18028" fmla="*/ 1173061 h 6281670"/>
                <a:gd name="connsiteX184-18029" fmla="*/ 1444285 w 8613217"/>
                <a:gd name="connsiteY184-18030" fmla="*/ 2226326 h 6281670"/>
                <a:gd name="connsiteX185-18031" fmla="*/ 2209501 w 8613217"/>
                <a:gd name="connsiteY185-18032" fmla="*/ 2876457 h 6281670"/>
                <a:gd name="connsiteX186-18033" fmla="*/ 2308434 w 8613217"/>
                <a:gd name="connsiteY186-18034" fmla="*/ 2939720 h 6281670"/>
                <a:gd name="connsiteX187-18035" fmla="*/ 2340738 w 8613217"/>
                <a:gd name="connsiteY187-18036" fmla="*/ 2972025 h 6281670"/>
                <a:gd name="connsiteX188-18037" fmla="*/ 2302377 w 8613217"/>
                <a:gd name="connsiteY188-18038" fmla="*/ 2972025 h 6281670"/>
                <a:gd name="connsiteX189-18039" fmla="*/ 2266034 w 8613217"/>
                <a:gd name="connsiteY189-18040" fmla="*/ 2967313 h 6281670"/>
                <a:gd name="connsiteX190-18041" fmla="*/ 1817807 w 8613217"/>
                <a:gd name="connsiteY190-18042" fmla="*/ 3025866 h 6281670"/>
                <a:gd name="connsiteX191-18043" fmla="*/ 1007500 w 8613217"/>
                <a:gd name="connsiteY191-18044" fmla="*/ 3309877 h 6281670"/>
                <a:gd name="connsiteX192-18045" fmla="*/ 960389 w 8613217"/>
                <a:gd name="connsiteY192-18046" fmla="*/ 3293725 h 6281670"/>
                <a:gd name="connsiteX193-18047" fmla="*/ 446207 w 8613217"/>
                <a:gd name="connsiteY193-18048" fmla="*/ 3134221 h 6281670"/>
                <a:gd name="connsiteX194-18049" fmla="*/ 217383 w 8613217"/>
                <a:gd name="connsiteY194-18050" fmla="*/ 3227096 h 6281670"/>
                <a:gd name="connsiteX195-18051" fmla="*/ 0 w 8613217"/>
                <a:gd name="connsiteY195-18052" fmla="*/ 3236518 h 6281670"/>
                <a:gd name="connsiteX196-18053" fmla="*/ 0 w 8613217"/>
                <a:gd name="connsiteY196-18054" fmla="*/ 3330740 h 6281670"/>
                <a:gd name="connsiteX197-18055" fmla="*/ 9422 w 8613217"/>
                <a:gd name="connsiteY197-18056" fmla="*/ 3346892 h 6281670"/>
                <a:gd name="connsiteX198-18057" fmla="*/ 255072 w 8613217"/>
                <a:gd name="connsiteY198-18058" fmla="*/ 3717723 h 6281670"/>
                <a:gd name="connsiteX199-18059" fmla="*/ 747044 w 8613217"/>
                <a:gd name="connsiteY199-18060" fmla="*/ 3826078 h 6281670"/>
                <a:gd name="connsiteX200-18061" fmla="*/ 1016249 w 8613217"/>
                <a:gd name="connsiteY200-18062" fmla="*/ 3490244 h 6281670"/>
                <a:gd name="connsiteX201-18063" fmla="*/ 981253 w 8613217"/>
                <a:gd name="connsiteY201-18064" fmla="*/ 3461305 h 6281670"/>
                <a:gd name="connsiteX202-18065" fmla="*/ 563312 w 8613217"/>
                <a:gd name="connsiteY202-18066" fmla="*/ 3490917 h 6281670"/>
                <a:gd name="connsiteX203-18067" fmla="*/ 390347 w 8613217"/>
                <a:gd name="connsiteY203-18068" fmla="*/ 3460632 h 6281670"/>
                <a:gd name="connsiteX204-18069" fmla="*/ 489953 w 8613217"/>
                <a:gd name="connsiteY204-18070" fmla="*/ 3463997 h 6281670"/>
                <a:gd name="connsiteX205-18071" fmla="*/ 903183 w 8613217"/>
                <a:gd name="connsiteY205-18072" fmla="*/ 3408137 h 6281670"/>
                <a:gd name="connsiteX206-18073" fmla="*/ 1043170 w 8613217"/>
                <a:gd name="connsiteY206-18074" fmla="*/ 3372467 h 6281670"/>
                <a:gd name="connsiteX207-18075" fmla="*/ 1508895 w 8613217"/>
                <a:gd name="connsiteY207-18076" fmla="*/ 3218347 h 6281670"/>
                <a:gd name="connsiteX208-18077" fmla="*/ 1912029 w 8613217"/>
                <a:gd name="connsiteY208-18078" fmla="*/ 3101243 h 6281670"/>
                <a:gd name="connsiteX209-18079" fmla="*/ 1912029 w 8613217"/>
                <a:gd name="connsiteY209-18080" fmla="*/ 3101243 h 6281670"/>
                <a:gd name="connsiteX210-18081" fmla="*/ 1924816 w 8613217"/>
                <a:gd name="connsiteY210-18082" fmla="*/ 3099224 h 6281670"/>
                <a:gd name="connsiteX211-18083" fmla="*/ 1986061 w 8613217"/>
                <a:gd name="connsiteY211-18084" fmla="*/ 3087783 h 6281670"/>
                <a:gd name="connsiteX212-18085" fmla="*/ 1992791 w 8613217"/>
                <a:gd name="connsiteY212-18086" fmla="*/ 3087110 h 6281670"/>
                <a:gd name="connsiteX213-18087" fmla="*/ 2113933 w 8613217"/>
                <a:gd name="connsiteY213-18088" fmla="*/ 3072976 h 6281670"/>
                <a:gd name="connsiteX214-18089" fmla="*/ 2118644 w 8613217"/>
                <a:gd name="connsiteY214-18090" fmla="*/ 3064227 h 6281670"/>
                <a:gd name="connsiteX215-18091" fmla="*/ 2257958 w 8613217"/>
                <a:gd name="connsiteY215-18092" fmla="*/ 3064227 h 6281670"/>
                <a:gd name="connsiteX216-18093" fmla="*/ 2262669 w 8613217"/>
                <a:gd name="connsiteY216-18094" fmla="*/ 3072976 h 6281670"/>
                <a:gd name="connsiteX217-18095" fmla="*/ 2434960 w 8613217"/>
                <a:gd name="connsiteY217-18096" fmla="*/ 3101243 h 6281670"/>
                <a:gd name="connsiteX218-18097" fmla="*/ 2635518 w 8613217"/>
                <a:gd name="connsiteY218-18098" fmla="*/ 3164506 h 6281670"/>
                <a:gd name="connsiteX219-18099" fmla="*/ 3038653 w 8613217"/>
                <a:gd name="connsiteY219-18100" fmla="*/ 3453902 h 6281670"/>
                <a:gd name="connsiteX220-18101" fmla="*/ 3580428 w 8613217"/>
                <a:gd name="connsiteY220-18102" fmla="*/ 4087880 h 6281670"/>
                <a:gd name="connsiteX221-18103" fmla="*/ 3776274 w 8613217"/>
                <a:gd name="connsiteY221-18104" fmla="*/ 4626290 h 6281670"/>
                <a:gd name="connsiteX222-18105" fmla="*/ 3813963 w 8613217"/>
                <a:gd name="connsiteY222-18106" fmla="*/ 4802619 h 6281670"/>
                <a:gd name="connsiteX223-18107" fmla="*/ 3811944 w 8613217"/>
                <a:gd name="connsiteY223-18108" fmla="*/ 5407658 h 6281670"/>
                <a:gd name="connsiteX224-18109" fmla="*/ 3881265 w 8613217"/>
                <a:gd name="connsiteY224-18110" fmla="*/ 5874056 h 6281670"/>
                <a:gd name="connsiteX225-18111" fmla="*/ 3879919 w 8613217"/>
                <a:gd name="connsiteY225-18112" fmla="*/ 5898957 h 6281670"/>
                <a:gd name="connsiteX226-18113" fmla="*/ 3757430 w 8613217"/>
                <a:gd name="connsiteY226-18114" fmla="*/ 5946068 h 6281670"/>
                <a:gd name="connsiteX227-18115" fmla="*/ 3743970 w 8613217"/>
                <a:gd name="connsiteY227-18116" fmla="*/ 6053750 h 6281670"/>
                <a:gd name="connsiteX228-18117" fmla="*/ 3803195 w 8613217"/>
                <a:gd name="connsiteY228-18118" fmla="*/ 6092112 h 6281670"/>
                <a:gd name="connsiteX229-18119" fmla="*/ 3896071 w 8613217"/>
                <a:gd name="connsiteY229-18120" fmla="*/ 6023464 h 6281670"/>
                <a:gd name="connsiteX230-18121" fmla="*/ 3920972 w 8613217"/>
                <a:gd name="connsiteY230-18122" fmla="*/ 5996544 h 6281670"/>
                <a:gd name="connsiteX231-18123" fmla="*/ 3918953 w 8613217"/>
                <a:gd name="connsiteY231-18124" fmla="*/ 6053077 h 6281670"/>
                <a:gd name="connsiteX232-18125" fmla="*/ 3931741 w 8613217"/>
                <a:gd name="connsiteY232-18126" fmla="*/ 6077978 h 6281670"/>
                <a:gd name="connsiteX233-18127" fmla="*/ 3951931 w 8613217"/>
                <a:gd name="connsiteY233-18128" fmla="*/ 6055769 h 6281670"/>
                <a:gd name="connsiteX234-18129" fmla="*/ 3972121 w 8613217"/>
                <a:gd name="connsiteY234-18130" fmla="*/ 5988468 h 6281670"/>
                <a:gd name="connsiteX235-18131" fmla="*/ 3994331 w 8613217"/>
                <a:gd name="connsiteY235-18132" fmla="*/ 5968277 h 6281670"/>
                <a:gd name="connsiteX236-18133" fmla="*/ 4005099 w 8613217"/>
                <a:gd name="connsiteY236-18134" fmla="*/ 5995198 h 6281670"/>
                <a:gd name="connsiteX237-18135" fmla="*/ 4071054 w 8613217"/>
                <a:gd name="connsiteY237-18136" fmla="*/ 6040290 h 6281670"/>
                <a:gd name="connsiteX238-18137" fmla="*/ 4100667 w 8613217"/>
                <a:gd name="connsiteY238-18138" fmla="*/ 6026829 h 6281670"/>
                <a:gd name="connsiteX239-18139" fmla="*/ 4110089 w 8613217"/>
                <a:gd name="connsiteY239-18140" fmla="*/ 5993179 h 6281670"/>
                <a:gd name="connsiteX240-18141" fmla="*/ 4124895 w 8613217"/>
                <a:gd name="connsiteY240-18142" fmla="*/ 6032214 h 6281670"/>
                <a:gd name="connsiteX241-18143" fmla="*/ 4117492 w 8613217"/>
                <a:gd name="connsiteY241-18144" fmla="*/ 6106918 h 6281670"/>
                <a:gd name="connsiteX242-18145" fmla="*/ 4080476 w 8613217"/>
                <a:gd name="connsiteY242-18146" fmla="*/ 6141242 h 6281670"/>
                <a:gd name="connsiteX243-18147" fmla="*/ 4176717 w 8613217"/>
                <a:gd name="connsiteY243-18148" fmla="*/ 6189025 h 6281670"/>
                <a:gd name="connsiteX244-18149" fmla="*/ 4170660 w 8613217"/>
                <a:gd name="connsiteY244-18150" fmla="*/ 6271133 h 6281670"/>
                <a:gd name="connsiteX245-18151" fmla="*/ 4195562 w 8613217"/>
                <a:gd name="connsiteY245-18152" fmla="*/ 6277863 h 6281670"/>
                <a:gd name="connsiteX246-18153" fmla="*/ 4261517 w 8613217"/>
                <a:gd name="connsiteY246-18154" fmla="*/ 6267768 h 6281670"/>
                <a:gd name="connsiteX247-18155" fmla="*/ 4289784 w 8613217"/>
                <a:gd name="connsiteY247-18156" fmla="*/ 6247578 h 6281670"/>
                <a:gd name="connsiteX248-18157" fmla="*/ 4295840 w 8613217"/>
                <a:gd name="connsiteY248-18158" fmla="*/ 6204505 h 6281670"/>
                <a:gd name="connsiteX249-18159" fmla="*/ 4305936 w 8613217"/>
                <a:gd name="connsiteY249-18160" fmla="*/ 6182969 h 6281670"/>
                <a:gd name="connsiteX250-18161" fmla="*/ 4324107 w 8613217"/>
                <a:gd name="connsiteY250-18162" fmla="*/ 6199794 h 6281670"/>
                <a:gd name="connsiteX251-18163" fmla="*/ 4336894 w 8613217"/>
                <a:gd name="connsiteY251-18164" fmla="*/ 6230752 h 6281670"/>
                <a:gd name="connsiteX252-18165" fmla="*/ 4342951 w 8613217"/>
                <a:gd name="connsiteY252-18166" fmla="*/ 6226714 h 6281670"/>
                <a:gd name="connsiteX253-18167" fmla="*/ 4369872 w 8613217"/>
                <a:gd name="connsiteY253-18168" fmla="*/ 6185660 h 6281670"/>
                <a:gd name="connsiteX254-18169" fmla="*/ 4382659 w 8613217"/>
                <a:gd name="connsiteY254-18170" fmla="*/ 6234791 h 6281670"/>
                <a:gd name="connsiteX255-18171" fmla="*/ 4406888 w 8613217"/>
                <a:gd name="connsiteY255-18172" fmla="*/ 6265749 h 6281670"/>
                <a:gd name="connsiteX256-18173" fmla="*/ 4484284 w 8613217"/>
                <a:gd name="connsiteY256-18174" fmla="*/ 6275171 h 6281670"/>
                <a:gd name="connsiteX257-18175" fmla="*/ 4499090 w 8613217"/>
                <a:gd name="connsiteY257-18176" fmla="*/ 6272479 h 6281670"/>
                <a:gd name="connsiteX258-18177" fmla="*/ 4512551 w 8613217"/>
                <a:gd name="connsiteY258-18178" fmla="*/ 6181622 h 6281670"/>
                <a:gd name="connsiteX259-18179" fmla="*/ 4572449 w 8613217"/>
                <a:gd name="connsiteY259-18180" fmla="*/ 6153356 h 6281670"/>
                <a:gd name="connsiteX260-18181" fmla="*/ 4575814 w 8613217"/>
                <a:gd name="connsiteY260-18182" fmla="*/ 6127781 h 6281670"/>
                <a:gd name="connsiteX261-18183" fmla="*/ 4538125 w 8613217"/>
                <a:gd name="connsiteY261-18184" fmla="*/ 6076633 h 6281670"/>
                <a:gd name="connsiteX262-18185" fmla="*/ 4536779 w 8613217"/>
                <a:gd name="connsiteY262-18186" fmla="*/ 6042309 h 6281670"/>
                <a:gd name="connsiteX263-18187" fmla="*/ 4573122 w 8613217"/>
                <a:gd name="connsiteY263-18188" fmla="*/ 6032214 h 6281670"/>
                <a:gd name="connsiteX264-18189" fmla="*/ 4637731 w 8613217"/>
                <a:gd name="connsiteY264-18190" fmla="*/ 6051058 h 6281670"/>
                <a:gd name="connsiteX265-18191" fmla="*/ 4665997 w 8613217"/>
                <a:gd name="connsiteY265-18192" fmla="*/ 6029522 h 6281670"/>
                <a:gd name="connsiteX266-18193" fmla="*/ 4665997 w 8613217"/>
                <a:gd name="connsiteY266-18194" fmla="*/ 5985776 h 6281670"/>
                <a:gd name="connsiteX267-18195" fmla="*/ 4681477 w 8613217"/>
                <a:gd name="connsiteY267-18196" fmla="*/ 5966931 h 6281670"/>
                <a:gd name="connsiteX268-18197" fmla="*/ 4701667 w 8613217"/>
                <a:gd name="connsiteY268-18198" fmla="*/ 5981065 h 6281670"/>
                <a:gd name="connsiteX269-18199" fmla="*/ 4724550 w 8613217"/>
                <a:gd name="connsiteY269-18200" fmla="*/ 6054423 h 6281670"/>
                <a:gd name="connsiteX270-18201" fmla="*/ 4743394 w 8613217"/>
                <a:gd name="connsiteY270-18202" fmla="*/ 6073268 h 6281670"/>
                <a:gd name="connsiteX271-18203" fmla="*/ 4752143 w 8613217"/>
                <a:gd name="connsiteY271-18204" fmla="*/ 6050385 h 6281670"/>
                <a:gd name="connsiteX272-18205" fmla="*/ 4752143 w 8613217"/>
                <a:gd name="connsiteY272-18206" fmla="*/ 5996544 h 6281670"/>
                <a:gd name="connsiteX273-18207" fmla="*/ 4800600 w 8613217"/>
                <a:gd name="connsiteY273-18208" fmla="*/ 6046347 h 6281670"/>
                <a:gd name="connsiteX274-18209" fmla="*/ 4859825 w 8613217"/>
                <a:gd name="connsiteY274-18210" fmla="*/ 6088747 h 6281670"/>
                <a:gd name="connsiteX275-18211" fmla="*/ 4932511 w 8613217"/>
                <a:gd name="connsiteY275-18212" fmla="*/ 6036252 h 6281670"/>
                <a:gd name="connsiteX276-18213" fmla="*/ 4919050 w 8613217"/>
                <a:gd name="connsiteY276-18214" fmla="*/ 5940011 h 6281670"/>
                <a:gd name="connsiteX277-18215" fmla="*/ 4830213 w 8613217"/>
                <a:gd name="connsiteY277-18216" fmla="*/ 5933281 h 6281670"/>
                <a:gd name="connsiteX278-18217" fmla="*/ 4779064 w 8613217"/>
                <a:gd name="connsiteY278-18218" fmla="*/ 5876074 h 6281670"/>
                <a:gd name="connsiteX279-18219" fmla="*/ 4778391 w 8613217"/>
                <a:gd name="connsiteY279-18220" fmla="*/ 5829637 h 6281670"/>
                <a:gd name="connsiteX280-18221" fmla="*/ 5091342 w 8613217"/>
                <a:gd name="connsiteY280-18222" fmla="*/ 5236712 h 6281670"/>
                <a:gd name="connsiteX281-18223" fmla="*/ 5116243 w 8613217"/>
                <a:gd name="connsiteY281-18224" fmla="*/ 5202389 h 6281670"/>
                <a:gd name="connsiteX282-18225" fmla="*/ 5269690 w 8613217"/>
                <a:gd name="connsiteY282-18226" fmla="*/ 5086631 h 6281670"/>
                <a:gd name="connsiteX283-18227" fmla="*/ 5744837 w 8613217"/>
                <a:gd name="connsiteY283-18228" fmla="*/ 4795889 h 6281670"/>
                <a:gd name="connsiteX284-18229" fmla="*/ 5814830 w 8613217"/>
                <a:gd name="connsiteY284-18230" fmla="*/ 4775699 h 6281670"/>
                <a:gd name="connsiteX285-18231" fmla="*/ 6103553 w 8613217"/>
                <a:gd name="connsiteY285-18232" fmla="*/ 4765603 h 6281670"/>
                <a:gd name="connsiteX286-18233" fmla="*/ 7086824 w 8613217"/>
                <a:gd name="connsiteY286-18234" fmla="*/ 4811369 h 6281670"/>
                <a:gd name="connsiteX287-18235" fmla="*/ 7489959 w 8613217"/>
                <a:gd name="connsiteY287-18236" fmla="*/ 4805311 h 6281670"/>
                <a:gd name="connsiteX288-18237" fmla="*/ 7516880 w 8613217"/>
                <a:gd name="connsiteY288-18238" fmla="*/ 4801946 h 6281670"/>
                <a:gd name="connsiteX289-18239" fmla="*/ 7536397 w 8613217"/>
                <a:gd name="connsiteY289-18240" fmla="*/ 4800600 h 6281670"/>
                <a:gd name="connsiteX290-18241" fmla="*/ 7619850 w 8613217"/>
                <a:gd name="connsiteY290-18242" fmla="*/ 4791178 h 6281670"/>
                <a:gd name="connsiteX291-18243" fmla="*/ 7661577 w 8613217"/>
                <a:gd name="connsiteY291-18244" fmla="*/ 4813388 h 6281670"/>
                <a:gd name="connsiteX292-18245" fmla="*/ 7920014 w 8613217"/>
                <a:gd name="connsiteY292-18246" fmla="*/ 5004523 h 6281670"/>
                <a:gd name="connsiteX293-18247" fmla="*/ 8354780 w 8613217"/>
                <a:gd name="connsiteY293-18248" fmla="*/ 4830886 h 6281670"/>
                <a:gd name="connsiteX294-18249" fmla="*/ 8579567 w 8613217"/>
                <a:gd name="connsiteY294-18250" fmla="*/ 4409580 h 6281670"/>
                <a:gd name="connsiteX295-18251" fmla="*/ 8613217 w 8613217"/>
                <a:gd name="connsiteY295-18252" fmla="*/ 4250076 h 6281670"/>
                <a:gd name="connsiteX296-18253" fmla="*/ 8613217 w 8613217"/>
                <a:gd name="connsiteY296-18254" fmla="*/ 4196235 h 6281670"/>
                <a:gd name="connsiteX297-18255" fmla="*/ 8420062 w 8613217"/>
                <a:gd name="connsiteY297-18256" fmla="*/ 4211041 h 6281670"/>
                <a:gd name="connsiteX298-18257" fmla="*/ 4571776 w 8613217"/>
                <a:gd name="connsiteY298-18258" fmla="*/ 915970 h 6281670"/>
                <a:gd name="connsiteX299-18259" fmla="*/ 4583890 w 8613217"/>
                <a:gd name="connsiteY299-18260" fmla="*/ 888377 h 6281670"/>
                <a:gd name="connsiteX300-18261" fmla="*/ 4571776 w 8613217"/>
                <a:gd name="connsiteY300-18262" fmla="*/ 915970 h 6281670"/>
                <a:gd name="connsiteX301-18263" fmla="*/ 2362948 w 8613217"/>
                <a:gd name="connsiteY301-18264" fmla="*/ 965100 h 6281670"/>
                <a:gd name="connsiteX302-18265" fmla="*/ 2363621 w 8613217"/>
                <a:gd name="connsiteY302-18266" fmla="*/ 962408 h 6281670"/>
                <a:gd name="connsiteX303-18267" fmla="*/ 2368332 w 8613217"/>
                <a:gd name="connsiteY303-18268" fmla="*/ 967119 h 6281670"/>
                <a:gd name="connsiteX304-18269" fmla="*/ 2362948 w 8613217"/>
                <a:gd name="connsiteY304-18270" fmla="*/ 965100 h 6281670"/>
                <a:gd name="connsiteX305-18271" fmla="*/ 2435633 w 8613217"/>
                <a:gd name="connsiteY305-18272" fmla="*/ 1055284 h 6281670"/>
                <a:gd name="connsiteX306-18273" fmla="*/ 2426211 w 8613217"/>
                <a:gd name="connsiteY306-18274" fmla="*/ 1053265 h 6281670"/>
                <a:gd name="connsiteX307-18275" fmla="*/ 2370351 w 8613217"/>
                <a:gd name="connsiteY307-18276" fmla="*/ 968465 h 6281670"/>
                <a:gd name="connsiteX308-18277" fmla="*/ 2432268 w 8613217"/>
                <a:gd name="connsiteY308-18278" fmla="*/ 1045862 h 6281670"/>
                <a:gd name="connsiteX309-18279" fmla="*/ 2435633 w 8613217"/>
                <a:gd name="connsiteY309-18280" fmla="*/ 1055284 h 6281670"/>
                <a:gd name="connsiteX310-18281" fmla="*/ 695895 w 8613217"/>
                <a:gd name="connsiteY310-18282" fmla="*/ 1016922 h 6281670"/>
                <a:gd name="connsiteX311-18283" fmla="*/ 692530 w 8613217"/>
                <a:gd name="connsiteY311-18284" fmla="*/ 1005481 h 6281670"/>
                <a:gd name="connsiteX312-18285" fmla="*/ 695895 w 8613217"/>
                <a:gd name="connsiteY312-18286" fmla="*/ 1016922 h 6281670"/>
                <a:gd name="connsiteX313-18287" fmla="*/ 4511205 w 8613217"/>
                <a:gd name="connsiteY313-18288" fmla="*/ 6014042 h 6281670"/>
                <a:gd name="connsiteX314-18289" fmla="*/ 4537452 w 8613217"/>
                <a:gd name="connsiteY314-18290" fmla="*/ 5944049 h 6281670"/>
                <a:gd name="connsiteX315-18291" fmla="*/ 4511205 w 8613217"/>
                <a:gd name="connsiteY315-18292" fmla="*/ 6014042 h 6281670"/>
                <a:gd name="connsiteX316-18293" fmla="*/ 4750797 w 8613217"/>
                <a:gd name="connsiteY316-18294" fmla="*/ 5917128 h 6281670"/>
                <a:gd name="connsiteX317-18295" fmla="*/ 4741375 w 8613217"/>
                <a:gd name="connsiteY317-18296" fmla="*/ 5939338 h 6281670"/>
                <a:gd name="connsiteX318-18297" fmla="*/ 4732626 w 8613217"/>
                <a:gd name="connsiteY318-18298" fmla="*/ 5935300 h 6281670"/>
                <a:gd name="connsiteX319-18299" fmla="*/ 4727915 w 8613217"/>
                <a:gd name="connsiteY319-18300" fmla="*/ 5907706 h 6281670"/>
                <a:gd name="connsiteX320-18301" fmla="*/ 4750797 w 8613217"/>
                <a:gd name="connsiteY320-18302" fmla="*/ 5875402 h 6281670"/>
                <a:gd name="connsiteX321-18303" fmla="*/ 4750797 w 8613217"/>
                <a:gd name="connsiteY321-18304" fmla="*/ 5917128 h 6281670"/>
                <a:gd name="connsiteX322-18305" fmla="*/ 4875978 w 8613217"/>
                <a:gd name="connsiteY322-18306" fmla="*/ 5457461 h 6281670"/>
                <a:gd name="connsiteX323-18307" fmla="*/ 4616868 w 8613217"/>
                <a:gd name="connsiteY323-18308" fmla="*/ 5877421 h 6281670"/>
                <a:gd name="connsiteX324-18309" fmla="*/ 4562354 w 8613217"/>
                <a:gd name="connsiteY324-18310" fmla="*/ 5884824 h 6281670"/>
                <a:gd name="connsiteX325-18311" fmla="*/ 4880015 w 8613217"/>
                <a:gd name="connsiteY325-18312" fmla="*/ 5419772 h 6281670"/>
                <a:gd name="connsiteX326-18313" fmla="*/ 4875978 w 8613217"/>
                <a:gd name="connsiteY326-18314" fmla="*/ 5457461 h 6281670"/>
                <a:gd name="connsiteX327-18315" fmla="*/ 5020675 w 8613217"/>
                <a:gd name="connsiteY327-18316" fmla="*/ 5141145 h 6281670"/>
                <a:gd name="connsiteX328-18317" fmla="*/ 4989717 w 8613217"/>
                <a:gd name="connsiteY328-18318" fmla="*/ 5179506 h 6281670"/>
                <a:gd name="connsiteX329-18319" fmla="*/ 4445922 w 8613217"/>
                <a:gd name="connsiteY329-18320" fmla="*/ 5878767 h 6281670"/>
                <a:gd name="connsiteX330-18321" fmla="*/ 4415637 w 8613217"/>
                <a:gd name="connsiteY330-18322" fmla="*/ 5953471 h 6281670"/>
                <a:gd name="connsiteX331-18323" fmla="*/ 4357085 w 8613217"/>
                <a:gd name="connsiteY331-18324" fmla="*/ 6075286 h 6281670"/>
                <a:gd name="connsiteX332-18325" fmla="*/ 4338240 w 8613217"/>
                <a:gd name="connsiteY332-18326" fmla="*/ 6125762 h 6281670"/>
                <a:gd name="connsiteX333-18327" fmla="*/ 4322761 w 8613217"/>
                <a:gd name="connsiteY333-18328" fmla="*/ 6080671 h 6281670"/>
                <a:gd name="connsiteX334-18329" fmla="*/ 4306609 w 8613217"/>
                <a:gd name="connsiteY334-18330" fmla="*/ 6061826 h 6281670"/>
                <a:gd name="connsiteX335-18331" fmla="*/ 4295168 w 8613217"/>
                <a:gd name="connsiteY335-18332" fmla="*/ 6082689 h 6281670"/>
                <a:gd name="connsiteX336-18333" fmla="*/ 4292475 w 8613217"/>
                <a:gd name="connsiteY336-18334" fmla="*/ 6112302 h 6281670"/>
                <a:gd name="connsiteX337-18335" fmla="*/ 4277669 w 8613217"/>
                <a:gd name="connsiteY337-18336" fmla="*/ 6097496 h 6281670"/>
                <a:gd name="connsiteX338-18337" fmla="*/ 4183447 w 8613217"/>
                <a:gd name="connsiteY338-18338" fmla="*/ 5282478 h 6281670"/>
                <a:gd name="connsiteX339-18339" fmla="*/ 4412945 w 8613217"/>
                <a:gd name="connsiteY339-18340" fmla="*/ 4743394 h 6281670"/>
                <a:gd name="connsiteX340-18341" fmla="*/ 5036828 w 8613217"/>
                <a:gd name="connsiteY340-18342" fmla="*/ 3935106 h 6281670"/>
                <a:gd name="connsiteX341-18343" fmla="*/ 5054999 w 8613217"/>
                <a:gd name="connsiteY341-18344" fmla="*/ 3966064 h 6281670"/>
                <a:gd name="connsiteX342-18345" fmla="*/ 5020675 w 8613217"/>
                <a:gd name="connsiteY342-18346" fmla="*/ 5141145 h 6281670"/>
                <a:gd name="connsiteX0-18347" fmla="*/ 8420062 w 8613217"/>
                <a:gd name="connsiteY0-18348" fmla="*/ 4211041 h 6281670"/>
                <a:gd name="connsiteX1-18349" fmla="*/ 7990681 w 8613217"/>
                <a:gd name="connsiteY1-18350" fmla="*/ 4231232 h 6281670"/>
                <a:gd name="connsiteX2-18351" fmla="*/ 7630619 w 8613217"/>
                <a:gd name="connsiteY2-18352" fmla="*/ 4614849 h 6281670"/>
                <a:gd name="connsiteX3-18353" fmla="*/ 7659558 w 8613217"/>
                <a:gd name="connsiteY3-18354" fmla="*/ 4643788 h 6281670"/>
                <a:gd name="connsiteX4-18355" fmla="*/ 7859443 w 8613217"/>
                <a:gd name="connsiteY4-18356" fmla="*/ 4617541 h 6281670"/>
                <a:gd name="connsiteX5-18357" fmla="*/ 8222196 w 8613217"/>
                <a:gd name="connsiteY5-18358" fmla="*/ 4498418 h 6281670"/>
                <a:gd name="connsiteX6-18359" fmla="*/ 8236330 w 8613217"/>
                <a:gd name="connsiteY6-18360" fmla="*/ 4496398 h 6281670"/>
                <a:gd name="connsiteX7-18361" fmla="*/ 8228254 w 8613217"/>
                <a:gd name="connsiteY7-18362" fmla="*/ 4504475 h 6281670"/>
                <a:gd name="connsiteX8-18363" fmla="*/ 7670326 w 8613217"/>
                <a:gd name="connsiteY8-18364" fmla="*/ 4709743 h 6281670"/>
                <a:gd name="connsiteX9-18365" fmla="*/ 7436791 w 8613217"/>
                <a:gd name="connsiteY9-18366" fmla="*/ 4735318 h 6281670"/>
                <a:gd name="connsiteX10-18367" fmla="*/ 6759067 w 8613217"/>
                <a:gd name="connsiteY10-18368" fmla="*/ 4696956 h 6281670"/>
                <a:gd name="connsiteX11-18369" fmla="*/ 6037597 w 8613217"/>
                <a:gd name="connsiteY11-18370" fmla="*/ 4656576 h 6281670"/>
                <a:gd name="connsiteX12-18371" fmla="*/ 6023464 w 8613217"/>
                <a:gd name="connsiteY12-18372" fmla="*/ 4649172 h 6281670"/>
                <a:gd name="connsiteX13-18373" fmla="*/ 6361317 w 8613217"/>
                <a:gd name="connsiteY13-18374" fmla="*/ 4472170 h 6281670"/>
                <a:gd name="connsiteX14-18375" fmla="*/ 6783296 w 8613217"/>
                <a:gd name="connsiteY14-18376" fmla="*/ 4236616 h 6281670"/>
                <a:gd name="connsiteX15-18377" fmla="*/ 7066634 w 8613217"/>
                <a:gd name="connsiteY15-18378" fmla="*/ 4052210 h 6281670"/>
                <a:gd name="connsiteX16-18379" fmla="*/ 7151433 w 8613217"/>
                <a:gd name="connsiteY16-18380" fmla="*/ 4042115 h 6281670"/>
                <a:gd name="connsiteX17-18381" fmla="*/ 7304208 w 8613217"/>
                <a:gd name="connsiteY17-18382" fmla="*/ 4071727 h 6281670"/>
                <a:gd name="connsiteX18-18383" fmla="*/ 7625235 w 8613217"/>
                <a:gd name="connsiteY18-18384" fmla="*/ 3948566 h 6281670"/>
                <a:gd name="connsiteX19-18385" fmla="*/ 8172394 w 8613217"/>
                <a:gd name="connsiteY19-18386" fmla="*/ 2496877 h 6281670"/>
                <a:gd name="connsiteX20-18387" fmla="*/ 7882325 w 8613217"/>
                <a:gd name="connsiteY20-18388" fmla="*/ 1811077 h 6281670"/>
                <a:gd name="connsiteX21-18389" fmla="*/ 7854059 w 8613217"/>
                <a:gd name="connsiteY21-18390" fmla="*/ 1889820 h 6281670"/>
                <a:gd name="connsiteX22-18391" fmla="*/ 7732917 w 8613217"/>
                <a:gd name="connsiteY22-18392" fmla="*/ 2389195 h 6281670"/>
                <a:gd name="connsiteX23-18393" fmla="*/ 7607736 w 8613217"/>
                <a:gd name="connsiteY23-18394" fmla="*/ 2746565 h 6281670"/>
                <a:gd name="connsiteX24-18395" fmla="*/ 7178354 w 8613217"/>
                <a:gd name="connsiteY24-18396" fmla="*/ 3424962 h 6281670"/>
                <a:gd name="connsiteX25-18397" fmla="*/ 7050481 w 8613217"/>
                <a:gd name="connsiteY25-18398" fmla="*/ 3653113 h 6281670"/>
                <a:gd name="connsiteX26-18399" fmla="*/ 7022888 w 8613217"/>
                <a:gd name="connsiteY26-18400" fmla="*/ 3873861 h 6281670"/>
                <a:gd name="connsiteX27-18401" fmla="*/ 7057884 w 8613217"/>
                <a:gd name="connsiteY27-18402" fmla="*/ 3889341 h 6281670"/>
                <a:gd name="connsiteX28-18403" fmla="*/ 7311611 w 8613217"/>
                <a:gd name="connsiteY28-18404" fmla="*/ 3701570 h 6281670"/>
                <a:gd name="connsiteX29-18405" fmla="*/ 7883672 w 8613217"/>
                <a:gd name="connsiteY29-18406" fmla="*/ 2875784 h 6281670"/>
                <a:gd name="connsiteX30-18407" fmla="*/ 7909246 w 8613217"/>
                <a:gd name="connsiteY30-18408" fmla="*/ 2790311 h 6281670"/>
                <a:gd name="connsiteX31-18409" fmla="*/ 7835888 w 8613217"/>
                <a:gd name="connsiteY31-18410" fmla="*/ 3051440 h 6281670"/>
                <a:gd name="connsiteX32-18411" fmla="*/ 7279306 w 8613217"/>
                <a:gd name="connsiteY32-18412" fmla="*/ 3802522 h 6281670"/>
                <a:gd name="connsiteX33-18413" fmla="*/ 6992603 w 8613217"/>
                <a:gd name="connsiteY33-18414" fmla="*/ 4017213 h 6281670"/>
                <a:gd name="connsiteX34-18415" fmla="*/ 6713302 w 8613217"/>
                <a:gd name="connsiteY34-18416" fmla="*/ 4190851 h 6281670"/>
                <a:gd name="connsiteX35-18417" fmla="*/ 6627830 w 8613217"/>
                <a:gd name="connsiteY35-18418" fmla="*/ 4239308 h 6281670"/>
                <a:gd name="connsiteX36-18419" fmla="*/ 6605620 w 8613217"/>
                <a:gd name="connsiteY36-18420" fmla="*/ 4251422 h 6281670"/>
                <a:gd name="connsiteX37-18421" fmla="*/ 6226714 w 8613217"/>
                <a:gd name="connsiteY37-18422" fmla="*/ 4447268 h 6281670"/>
                <a:gd name="connsiteX38-18423" fmla="*/ 5314782 w 8613217"/>
                <a:gd name="connsiteY38-18424" fmla="*/ 4943279 h 6281670"/>
                <a:gd name="connsiteX39-18425" fmla="*/ 5158643 w 8613217"/>
                <a:gd name="connsiteY39-18426" fmla="*/ 5046250 h 6281670"/>
                <a:gd name="connsiteX40-18427" fmla="*/ 5162681 w 8613217"/>
                <a:gd name="connsiteY40-18428" fmla="*/ 5025387 h 6281670"/>
                <a:gd name="connsiteX41-18429" fmla="*/ 5227290 w 8613217"/>
                <a:gd name="connsiteY41-18430" fmla="*/ 4323434 h 6281670"/>
                <a:gd name="connsiteX42-18431" fmla="*/ 5106148 w 8613217"/>
                <a:gd name="connsiteY42-18432" fmla="*/ 3860401 h 6281670"/>
                <a:gd name="connsiteX43-18433" fmla="*/ 5139799 w 8613217"/>
                <a:gd name="connsiteY43-18434" fmla="*/ 3818675 h 6281670"/>
                <a:gd name="connsiteX44-18435" fmla="*/ 5695034 w 8613217"/>
                <a:gd name="connsiteY44-18436" fmla="*/ 3194119 h 6281670"/>
                <a:gd name="connsiteX45-18437" fmla="*/ 5830983 w 8613217"/>
                <a:gd name="connsiteY45-18438" fmla="*/ 3023174 h 6281670"/>
                <a:gd name="connsiteX46-18439" fmla="*/ 5873382 w 8613217"/>
                <a:gd name="connsiteY46-18440" fmla="*/ 3008367 h 6281670"/>
                <a:gd name="connsiteX47-18441" fmla="*/ 5983083 w 8613217"/>
                <a:gd name="connsiteY47-18442" fmla="*/ 3009040 h 6281670"/>
                <a:gd name="connsiteX48-18443" fmla="*/ 6257000 w 8613217"/>
                <a:gd name="connsiteY48-18444" fmla="*/ 2840787 h 6281670"/>
                <a:gd name="connsiteX49-18445" fmla="*/ 6605620 w 8613217"/>
                <a:gd name="connsiteY49-18446" fmla="*/ 2172485 h 6281670"/>
                <a:gd name="connsiteX50-18447" fmla="*/ 6623118 w 8613217"/>
                <a:gd name="connsiteY50-18448" fmla="*/ 1339969 h 6281670"/>
                <a:gd name="connsiteX51-18449" fmla="*/ 6528224 w 8613217"/>
                <a:gd name="connsiteY51-18450" fmla="*/ 660899 h 6281670"/>
                <a:gd name="connsiteX52-18451" fmla="*/ 6514091 w 8613217"/>
                <a:gd name="connsiteY52-18452" fmla="*/ 520239 h 6281670"/>
                <a:gd name="connsiteX53-18453" fmla="*/ 6493900 w 8613217"/>
                <a:gd name="connsiteY53-18454" fmla="*/ 546486 h 6281670"/>
                <a:gd name="connsiteX54-18455" fmla="*/ 6244212 w 8613217"/>
                <a:gd name="connsiteY54-18456" fmla="*/ 975869 h 6281670"/>
                <a:gd name="connsiteX55-18457" fmla="*/ 5935300 w 8613217"/>
                <a:gd name="connsiteY55-18458" fmla="*/ 1788868 h 6281670"/>
                <a:gd name="connsiteX56-18459" fmla="*/ 5707148 w 8613217"/>
                <a:gd name="connsiteY56-18460" fmla="*/ 2531874 h 6281670"/>
                <a:gd name="connsiteX57-18461" fmla="*/ 5679555 w 8613217"/>
                <a:gd name="connsiteY57-18462" fmla="*/ 2738489 h 6281670"/>
                <a:gd name="connsiteX58-18463" fmla="*/ 5734069 w 8613217"/>
                <a:gd name="connsiteY58-18464" fmla="*/ 2914818 h 6281670"/>
                <a:gd name="connsiteX59-18465" fmla="*/ 5963566 w 8613217"/>
                <a:gd name="connsiteY59-18466" fmla="*/ 2599175 h 6281670"/>
                <a:gd name="connsiteX60-18467" fmla="*/ 6141914 w 8613217"/>
                <a:gd name="connsiteY60-18468" fmla="*/ 2254593 h 6281670"/>
                <a:gd name="connsiteX61-18469" fmla="*/ 6262384 w 8613217"/>
                <a:gd name="connsiteY61-18470" fmla="*/ 1884436 h 6281670"/>
                <a:gd name="connsiteX62-18471" fmla="*/ 6343145 w 8613217"/>
                <a:gd name="connsiteY62-18472" fmla="*/ 1508222 h 6281670"/>
                <a:gd name="connsiteX63-18473" fmla="*/ 6310167 w 8613217"/>
                <a:gd name="connsiteY63-18474" fmla="*/ 1747814 h 6281670"/>
                <a:gd name="connsiteX64-18475" fmla="*/ 6045001 w 8613217"/>
                <a:gd name="connsiteY64-18476" fmla="*/ 2568890 h 6281670"/>
                <a:gd name="connsiteX65-18477" fmla="*/ 5560432 w 8613217"/>
                <a:gd name="connsiteY65-18478" fmla="*/ 3235173 h 6281670"/>
                <a:gd name="connsiteX66-18479" fmla="*/ 5096726 w 8613217"/>
                <a:gd name="connsiteY66-18480" fmla="*/ 3741278 h 6281670"/>
                <a:gd name="connsiteX67-18481" fmla="*/ 5067113 w 8613217"/>
                <a:gd name="connsiteY67-18482" fmla="*/ 3767525 h 6281670"/>
                <a:gd name="connsiteX68-18483" fmla="*/ 4911647 w 8613217"/>
                <a:gd name="connsiteY68-18484" fmla="*/ 3459959 h 6281670"/>
                <a:gd name="connsiteX69-18485" fmla="*/ 4890784 w 8613217"/>
                <a:gd name="connsiteY69-18486" fmla="*/ 3404099 h 6281670"/>
                <a:gd name="connsiteX70-18487" fmla="*/ 4952701 w 8613217"/>
                <a:gd name="connsiteY70-18488" fmla="*/ 2717626 h 6281670"/>
                <a:gd name="connsiteX71-18489" fmla="*/ 5173449 w 8613217"/>
                <a:gd name="connsiteY71-18490" fmla="*/ 2368332 h 6281670"/>
                <a:gd name="connsiteX72-18491" fmla="*/ 5481689 w 8613217"/>
                <a:gd name="connsiteY72-18492" fmla="*/ 1759928 h 6281670"/>
                <a:gd name="connsiteX73-18493" fmla="*/ 5514667 w 8613217"/>
                <a:gd name="connsiteY73-18494" fmla="*/ 1741757 h 6281670"/>
                <a:gd name="connsiteX74-18495" fmla="*/ 5803389 w 8613217"/>
                <a:gd name="connsiteY74-18496" fmla="*/ 1570812 h 6281670"/>
                <a:gd name="connsiteX75-18497" fmla="*/ 5822907 w 8613217"/>
                <a:gd name="connsiteY75-18498" fmla="*/ 1095665 h 6281670"/>
                <a:gd name="connsiteX76-18499" fmla="*/ 5540241 w 8613217"/>
                <a:gd name="connsiteY76-18500" fmla="*/ 601000 h 6281670"/>
                <a:gd name="connsiteX77-18501" fmla="*/ 5514667 w 8613217"/>
                <a:gd name="connsiteY77-18502" fmla="*/ 600327 h 6281670"/>
                <a:gd name="connsiteX78-18503" fmla="*/ 5421791 w 8613217"/>
                <a:gd name="connsiteY78-18504" fmla="*/ 697914 h 6281670"/>
                <a:gd name="connsiteX79-18505" fmla="*/ 5124319 w 8613217"/>
                <a:gd name="connsiteY79-18506" fmla="*/ 1196617 h 6281670"/>
                <a:gd name="connsiteX80-18507" fmla="*/ 5316801 w 8613217"/>
                <a:gd name="connsiteY80-18508" fmla="*/ 1686570 h 6281670"/>
                <a:gd name="connsiteX81-18509" fmla="*/ 5361220 w 8613217"/>
                <a:gd name="connsiteY81-18510" fmla="*/ 1669072 h 6281670"/>
                <a:gd name="connsiteX82-18511" fmla="*/ 5461499 w 8613217"/>
                <a:gd name="connsiteY82-18512" fmla="*/ 1248439 h 6281670"/>
                <a:gd name="connsiteX83-18513" fmla="*/ 5491784 w 8613217"/>
                <a:gd name="connsiteY83-18514" fmla="*/ 1043170 h 6281670"/>
                <a:gd name="connsiteX84-18515" fmla="*/ 5497841 w 8613217"/>
                <a:gd name="connsiteY84-18516" fmla="*/ 1081532 h 6281670"/>
                <a:gd name="connsiteX85-18517" fmla="*/ 5481016 w 8613217"/>
                <a:gd name="connsiteY85-18518" fmla="*/ 1353429 h 6281670"/>
                <a:gd name="connsiteX86-18519" fmla="*/ 5415734 w 8613217"/>
                <a:gd name="connsiteY86-18520" fmla="*/ 1727624 h 6281670"/>
                <a:gd name="connsiteX87-18521" fmla="*/ 5151240 w 8613217"/>
                <a:gd name="connsiteY87-18522" fmla="*/ 2245171 h 6281670"/>
                <a:gd name="connsiteX88-18523" fmla="*/ 4908282 w 8613217"/>
                <a:gd name="connsiteY88-18524" fmla="*/ 2596483 h 6281670"/>
                <a:gd name="connsiteX89-18525" fmla="*/ 4750124 w 8613217"/>
                <a:gd name="connsiteY89-18526" fmla="*/ 2989523 h 6281670"/>
                <a:gd name="connsiteX90-18527" fmla="*/ 4737337 w 8613217"/>
                <a:gd name="connsiteY90-18528" fmla="*/ 3162487 h 6281670"/>
                <a:gd name="connsiteX91-18529" fmla="*/ 4680804 w 8613217"/>
                <a:gd name="connsiteY91-18530" fmla="*/ 3076341 h 6281670"/>
                <a:gd name="connsiteX92-18531" fmla="*/ 4591293 w 8613217"/>
                <a:gd name="connsiteY92-18532" fmla="*/ 2915491 h 6281670"/>
                <a:gd name="connsiteX93-18533" fmla="*/ 4552259 w 8613217"/>
                <a:gd name="connsiteY93-18534" fmla="*/ 2838095 h 6281670"/>
                <a:gd name="connsiteX94-18535" fmla="*/ 4404869 w 8613217"/>
                <a:gd name="connsiteY94-18536" fmla="*/ 2499569 h 6281670"/>
                <a:gd name="connsiteX95-18537" fmla="*/ 4425059 w 8613217"/>
                <a:gd name="connsiteY95-18538" fmla="*/ 2408713 h 6281670"/>
                <a:gd name="connsiteX96-18539" fmla="*/ 4497071 w 8613217"/>
                <a:gd name="connsiteY96-18540" fmla="*/ 2304396 h 6281670"/>
                <a:gd name="connsiteX97-18541" fmla="*/ 4551585 w 8613217"/>
                <a:gd name="connsiteY97-18542" fmla="*/ 2152968 h 6281670"/>
                <a:gd name="connsiteX98-18543" fmla="*/ 4741375 w 8613217"/>
                <a:gd name="connsiteY98-18544" fmla="*/ 1413327 h 6281670"/>
                <a:gd name="connsiteX99-18545" fmla="*/ 4929146 w 8613217"/>
                <a:gd name="connsiteY99-18546" fmla="*/ 819730 h 6281670"/>
                <a:gd name="connsiteX100-18547" fmla="*/ 5233347 w 8613217"/>
                <a:gd name="connsiteY100-18548" fmla="*/ 28940 h 6281670"/>
                <a:gd name="connsiteX101-18549" fmla="*/ 5238058 w 8613217"/>
                <a:gd name="connsiteY101-18550" fmla="*/ 0 h 6281670"/>
                <a:gd name="connsiteX102-18551" fmla="*/ 4976929 w 8613217"/>
                <a:gd name="connsiteY102-18552" fmla="*/ 159504 h 6281670"/>
                <a:gd name="connsiteX103-18553" fmla="*/ 4204984 w 8613217"/>
                <a:gd name="connsiteY103-18554" fmla="*/ 890396 h 6281670"/>
                <a:gd name="connsiteX104-18555" fmla="*/ 3943182 w 8613217"/>
                <a:gd name="connsiteY104-18556" fmla="*/ 2139508 h 6281670"/>
                <a:gd name="connsiteX105-18557" fmla="*/ 4076438 w 8613217"/>
                <a:gd name="connsiteY105-18558" fmla="*/ 2389868 h 6281670"/>
                <a:gd name="connsiteX106-18559" fmla="*/ 4215079 w 8613217"/>
                <a:gd name="connsiteY106-18560" fmla="*/ 2474668 h 6281670"/>
                <a:gd name="connsiteX107-18561" fmla="*/ 4244018 w 8613217"/>
                <a:gd name="connsiteY107-18562" fmla="*/ 2445055 h 6281670"/>
                <a:gd name="connsiteX108-18563" fmla="*/ 4230558 w 8613217"/>
                <a:gd name="connsiteY108-18564" fmla="*/ 1718875 h 6281670"/>
                <a:gd name="connsiteX109-18565" fmla="*/ 4411599 w 8613217"/>
                <a:gd name="connsiteY109-18566" fmla="*/ 1186522 h 6281670"/>
                <a:gd name="connsiteX110-18567" fmla="*/ 4552259 w 8613217"/>
                <a:gd name="connsiteY110-18568" fmla="*/ 934815 h 6281670"/>
                <a:gd name="connsiteX111-18569" fmla="*/ 4572449 w 8613217"/>
                <a:gd name="connsiteY111-18570" fmla="*/ 920008 h 6281670"/>
                <a:gd name="connsiteX112-18571" fmla="*/ 4553604 w 8613217"/>
                <a:gd name="connsiteY112-18572" fmla="*/ 956351 h 6281670"/>
                <a:gd name="connsiteX113-18573" fmla="*/ 4390735 w 8613217"/>
                <a:gd name="connsiteY113-18574" fmla="*/ 1302280 h 6281670"/>
                <a:gd name="connsiteX114-18575" fmla="*/ 4340260 w 8613217"/>
                <a:gd name="connsiteY114-18576" fmla="*/ 2524471 h 6281670"/>
                <a:gd name="connsiteX115-18577" fmla="*/ 4501109 w 8613217"/>
                <a:gd name="connsiteY115-18578" fmla="*/ 2892609 h 6281670"/>
                <a:gd name="connsiteX116-18579" fmla="*/ 4692918 w 8613217"/>
                <a:gd name="connsiteY116-18580" fmla="*/ 3241230 h 6281670"/>
                <a:gd name="connsiteX117-18581" fmla="*/ 4992409 w 8613217"/>
                <a:gd name="connsiteY117-18582" fmla="*/ 3809925 h 6281670"/>
                <a:gd name="connsiteX118-18583" fmla="*/ 5000485 w 8613217"/>
                <a:gd name="connsiteY118-18584" fmla="*/ 3847614 h 6281670"/>
                <a:gd name="connsiteX119-18585" fmla="*/ 4993755 w 8613217"/>
                <a:gd name="connsiteY119-18586" fmla="*/ 3855017 h 6281670"/>
                <a:gd name="connsiteX120-18587" fmla="*/ 4993082 w 8613217"/>
                <a:gd name="connsiteY120-18588" fmla="*/ 3855690 h 6281670"/>
                <a:gd name="connsiteX121-18589" fmla="*/ 4982313 w 8613217"/>
                <a:gd name="connsiteY121-18590" fmla="*/ 3867131 h 6281670"/>
                <a:gd name="connsiteX122-18591" fmla="*/ 4626290 w 8613217"/>
                <a:gd name="connsiteY122-18592" fmla="*/ 4274977 h 6281670"/>
                <a:gd name="connsiteX123-18593" fmla="*/ 4180755 w 8613217"/>
                <a:gd name="connsiteY123-18594" fmla="*/ 4968853 h 6281670"/>
                <a:gd name="connsiteX124-18595" fmla="*/ 4071727 w 8613217"/>
                <a:gd name="connsiteY124-18596" fmla="*/ 5853192 h 6281670"/>
                <a:gd name="connsiteX125-18597" fmla="*/ 4040769 w 8613217"/>
                <a:gd name="connsiteY125-18598" fmla="*/ 5907706 h 6281670"/>
                <a:gd name="connsiteX126-18599" fmla="*/ 4005099 w 8613217"/>
                <a:gd name="connsiteY126-18600" fmla="*/ 5881459 h 6281670"/>
                <a:gd name="connsiteX127-18601" fmla="*/ 4007791 w 8613217"/>
                <a:gd name="connsiteY127-18602" fmla="*/ 5830983 h 6281670"/>
                <a:gd name="connsiteX128-18603" fmla="*/ 3990293 w 8613217"/>
                <a:gd name="connsiteY128-18604" fmla="*/ 5807427 h 6281670"/>
                <a:gd name="connsiteX129-18605" fmla="*/ 3964045 w 8613217"/>
                <a:gd name="connsiteY129-18606" fmla="*/ 5789256 h 6281670"/>
                <a:gd name="connsiteX130-18607" fmla="*/ 3941836 w 8613217"/>
                <a:gd name="connsiteY130-18608" fmla="*/ 5705129 h 6281670"/>
                <a:gd name="connsiteX131-18609" fmla="*/ 3908185 w 8613217"/>
                <a:gd name="connsiteY131-18610" fmla="*/ 5236040 h 6281670"/>
                <a:gd name="connsiteX132-18611" fmla="*/ 3918953 w 8613217"/>
                <a:gd name="connsiteY132-18612" fmla="*/ 4237288 h 6281670"/>
                <a:gd name="connsiteX133-18613" fmla="*/ 3786370 w 8613217"/>
                <a:gd name="connsiteY133-18614" fmla="*/ 3122779 h 6281670"/>
                <a:gd name="connsiteX134-18615" fmla="*/ 3570333 w 8613217"/>
                <a:gd name="connsiteY134-18616" fmla="*/ 2570236 h 6281670"/>
                <a:gd name="connsiteX135-18617" fmla="*/ 3410829 w 8613217"/>
                <a:gd name="connsiteY135-18618" fmla="*/ 2273437 h 6281670"/>
                <a:gd name="connsiteX136-18619" fmla="*/ 3411502 w 8613217"/>
                <a:gd name="connsiteY136-18620" fmla="*/ 2229018 h 6281670"/>
                <a:gd name="connsiteX137-18621" fmla="*/ 3451209 w 8613217"/>
                <a:gd name="connsiteY137-18622" fmla="*/ 2126720 h 6281670"/>
                <a:gd name="connsiteX138-18623" fmla="*/ 3431692 w 8613217"/>
                <a:gd name="connsiteY138-18624" fmla="*/ 1895877 h 6281670"/>
                <a:gd name="connsiteX139-18625" fmla="*/ 3186715 w 8613217"/>
                <a:gd name="connsiteY139-18626" fmla="*/ 1401886 h 6281670"/>
                <a:gd name="connsiteX140-18627" fmla="*/ 2531874 w 8613217"/>
                <a:gd name="connsiteY140-18628" fmla="*/ 701952 h 6281670"/>
                <a:gd name="connsiteX141-18629" fmla="*/ 1731662 w 8613217"/>
                <a:gd name="connsiteY141-18630" fmla="*/ 39035 h 6281670"/>
                <a:gd name="connsiteX142-18631" fmla="*/ 1722913 w 8613217"/>
                <a:gd name="connsiteY142-18632" fmla="*/ 36343 h 6281670"/>
                <a:gd name="connsiteX143-18633" fmla="*/ 1723586 w 8613217"/>
                <a:gd name="connsiteY143-18634" fmla="*/ 47111 h 6281670"/>
                <a:gd name="connsiteX144-18635" fmla="*/ 1984042 w 8613217"/>
                <a:gd name="connsiteY144-18636" fmla="*/ 871552 h 6281670"/>
                <a:gd name="connsiteX145-18637" fmla="*/ 2773486 w 8613217"/>
                <a:gd name="connsiteY145-18638" fmla="*/ 2064130 h 6281670"/>
                <a:gd name="connsiteX146-18639" fmla="*/ 3058170 w 8613217"/>
                <a:gd name="connsiteY146-18640" fmla="*/ 2286897 h 6281670"/>
                <a:gd name="connsiteX147-18641" fmla="*/ 3235845 w 8613217"/>
                <a:gd name="connsiteY147-18642" fmla="*/ 2329297 h 6281670"/>
                <a:gd name="connsiteX148-18643" fmla="*/ 3256709 w 8613217"/>
                <a:gd name="connsiteY148-18644" fmla="*/ 2294974 h 6281670"/>
                <a:gd name="connsiteX149-18645" fmla="*/ 3083072 w 8613217"/>
                <a:gd name="connsiteY149-18646" fmla="*/ 1999521 h 6281670"/>
                <a:gd name="connsiteX150-18647" fmla="*/ 2450440 w 8613217"/>
                <a:gd name="connsiteY150-18648" fmla="*/ 1092973 h 6281670"/>
                <a:gd name="connsiteX151-18649" fmla="*/ 2432941 w 8613217"/>
                <a:gd name="connsiteY151-18650" fmla="*/ 1062014 h 6281670"/>
                <a:gd name="connsiteX152-18651" fmla="*/ 2454478 w 8613217"/>
                <a:gd name="connsiteY152-18652" fmla="*/ 1076820 h 6281670"/>
                <a:gd name="connsiteX153-18653" fmla="*/ 2967986 w 8613217"/>
                <a:gd name="connsiteY153-18654" fmla="*/ 1739738 h 6281670"/>
                <a:gd name="connsiteX154-18655" fmla="*/ 3266131 w 8613217"/>
                <a:gd name="connsiteY154-18656" fmla="*/ 2175850 h 6281670"/>
                <a:gd name="connsiteX155-18657" fmla="*/ 3457939 w 8613217"/>
                <a:gd name="connsiteY155-18658" fmla="*/ 2509665 h 6281670"/>
                <a:gd name="connsiteX156-18659" fmla="*/ 3733875 w 8613217"/>
                <a:gd name="connsiteY156-18660" fmla="*/ 3249979 h 6281670"/>
                <a:gd name="connsiteX157-18661" fmla="*/ 3823385 w 8613217"/>
                <a:gd name="connsiteY157-18662" fmla="*/ 4359777 h 6281670"/>
                <a:gd name="connsiteX158-18663" fmla="*/ 3816655 w 8613217"/>
                <a:gd name="connsiteY158-18664" fmla="*/ 4369199 h 6281670"/>
                <a:gd name="connsiteX159-18665" fmla="*/ 3800503 w 8613217"/>
                <a:gd name="connsiteY159-18666" fmla="*/ 4322761 h 6281670"/>
                <a:gd name="connsiteX160-18667" fmla="*/ 3407464 w 8613217"/>
                <a:gd name="connsiteY160-18668" fmla="*/ 3663208 h 6281670"/>
                <a:gd name="connsiteX161-18669" fmla="*/ 2516395 w 8613217"/>
                <a:gd name="connsiteY161-18670" fmla="*/ 2980101 h 6281670"/>
                <a:gd name="connsiteX162-18671" fmla="*/ 2502934 w 8613217"/>
                <a:gd name="connsiteY162-18672" fmla="*/ 2971351 h 6281670"/>
                <a:gd name="connsiteX163-18673" fmla="*/ 2390541 w 8613217"/>
                <a:gd name="connsiteY163-18674" fmla="*/ 2898666 h 6281670"/>
                <a:gd name="connsiteX164-18675" fmla="*/ 2247863 w 8613217"/>
                <a:gd name="connsiteY164-18676" fmla="*/ 2802425 h 6281670"/>
                <a:gd name="connsiteX165-18677" fmla="*/ 2055381 w 8613217"/>
                <a:gd name="connsiteY165-18678" fmla="*/ 2665131 h 6281670"/>
                <a:gd name="connsiteX166-18679" fmla="*/ 1471879 w 8613217"/>
                <a:gd name="connsiteY166-18680" fmla="*/ 2148930 h 6281670"/>
                <a:gd name="connsiteX167-18681" fmla="*/ 1461111 w 8613217"/>
                <a:gd name="connsiteY167-18682" fmla="*/ 2109895 h 6281670"/>
                <a:gd name="connsiteX168-18683" fmla="*/ 1501492 w 8613217"/>
                <a:gd name="connsiteY168-18684" fmla="*/ 1918759 h 6281670"/>
                <a:gd name="connsiteX169-18685" fmla="*/ 1395155 w 8613217"/>
                <a:gd name="connsiteY169-18686" fmla="*/ 1570812 h 6281670"/>
                <a:gd name="connsiteX170-18687" fmla="*/ 937507 w 8613217"/>
                <a:gd name="connsiteY170-18688" fmla="*/ 860783 h 6281670"/>
                <a:gd name="connsiteX171-18689" fmla="*/ 682435 w 8613217"/>
                <a:gd name="connsiteY171-18690" fmla="*/ 471109 h 6281670"/>
                <a:gd name="connsiteX172-18691" fmla="*/ 590905 w 8613217"/>
                <a:gd name="connsiteY172-18692" fmla="*/ 214691 h 6281670"/>
                <a:gd name="connsiteX173-18693" fmla="*/ 581483 w 8613217"/>
                <a:gd name="connsiteY173-18694" fmla="*/ 222767 h 6281670"/>
                <a:gd name="connsiteX174-18695" fmla="*/ 555909 w 8613217"/>
                <a:gd name="connsiteY174-18696" fmla="*/ 262475 h 6281670"/>
                <a:gd name="connsiteX175-18697" fmla="*/ 423998 w 8613217"/>
                <a:gd name="connsiteY175-18698" fmla="*/ 619845 h 6281670"/>
                <a:gd name="connsiteX176-18699" fmla="*/ 443515 w 8613217"/>
                <a:gd name="connsiteY176-18700" fmla="*/ 1227575 h 6281670"/>
                <a:gd name="connsiteX177-18701" fmla="*/ 806942 w 8613217"/>
                <a:gd name="connsiteY177-18702" fmla="*/ 1996156 h 6281670"/>
                <a:gd name="connsiteX178-18703" fmla="*/ 1087589 w 8613217"/>
                <a:gd name="connsiteY178-18704" fmla="*/ 2216231 h 6281670"/>
                <a:gd name="connsiteX179-18705" fmla="*/ 1317086 w 8613217"/>
                <a:gd name="connsiteY179-18706" fmla="*/ 2233729 h 6281670"/>
                <a:gd name="connsiteX180-18707" fmla="*/ 1327181 w 8613217"/>
                <a:gd name="connsiteY180-18708" fmla="*/ 2198060 h 6281670"/>
                <a:gd name="connsiteX181-18709" fmla="*/ 816364 w 8613217"/>
                <a:gd name="connsiteY181-18710" fmla="*/ 1324489 h 6281670"/>
                <a:gd name="connsiteX182-18711" fmla="*/ 702625 w 8613217"/>
                <a:gd name="connsiteY182-18712" fmla="*/ 1031056 h 6281670"/>
                <a:gd name="connsiteX183-18713" fmla="*/ 767908 w 8613217"/>
                <a:gd name="connsiteY183-18714" fmla="*/ 1173061 h 6281670"/>
                <a:gd name="connsiteX184-18715" fmla="*/ 1444285 w 8613217"/>
                <a:gd name="connsiteY184-18716" fmla="*/ 2226326 h 6281670"/>
                <a:gd name="connsiteX185-18717" fmla="*/ 2209501 w 8613217"/>
                <a:gd name="connsiteY185-18718" fmla="*/ 2876457 h 6281670"/>
                <a:gd name="connsiteX186-18719" fmla="*/ 2308434 w 8613217"/>
                <a:gd name="connsiteY186-18720" fmla="*/ 2939720 h 6281670"/>
                <a:gd name="connsiteX187-18721" fmla="*/ 2340738 w 8613217"/>
                <a:gd name="connsiteY187-18722" fmla="*/ 2972025 h 6281670"/>
                <a:gd name="connsiteX188-18723" fmla="*/ 2302377 w 8613217"/>
                <a:gd name="connsiteY188-18724" fmla="*/ 2972025 h 6281670"/>
                <a:gd name="connsiteX189-18725" fmla="*/ 2266034 w 8613217"/>
                <a:gd name="connsiteY189-18726" fmla="*/ 2967313 h 6281670"/>
                <a:gd name="connsiteX190-18727" fmla="*/ 1817807 w 8613217"/>
                <a:gd name="connsiteY190-18728" fmla="*/ 3025866 h 6281670"/>
                <a:gd name="connsiteX191-18729" fmla="*/ 1007500 w 8613217"/>
                <a:gd name="connsiteY191-18730" fmla="*/ 3309877 h 6281670"/>
                <a:gd name="connsiteX192-18731" fmla="*/ 960389 w 8613217"/>
                <a:gd name="connsiteY192-18732" fmla="*/ 3293725 h 6281670"/>
                <a:gd name="connsiteX193-18733" fmla="*/ 446207 w 8613217"/>
                <a:gd name="connsiteY193-18734" fmla="*/ 3134221 h 6281670"/>
                <a:gd name="connsiteX194-18735" fmla="*/ 217383 w 8613217"/>
                <a:gd name="connsiteY194-18736" fmla="*/ 3227096 h 6281670"/>
                <a:gd name="connsiteX195-18737" fmla="*/ 0 w 8613217"/>
                <a:gd name="connsiteY195-18738" fmla="*/ 3236518 h 6281670"/>
                <a:gd name="connsiteX196-18739" fmla="*/ 0 w 8613217"/>
                <a:gd name="connsiteY196-18740" fmla="*/ 3330740 h 6281670"/>
                <a:gd name="connsiteX197-18741" fmla="*/ 9422 w 8613217"/>
                <a:gd name="connsiteY197-18742" fmla="*/ 3346892 h 6281670"/>
                <a:gd name="connsiteX198-18743" fmla="*/ 255072 w 8613217"/>
                <a:gd name="connsiteY198-18744" fmla="*/ 3717723 h 6281670"/>
                <a:gd name="connsiteX199-18745" fmla="*/ 747044 w 8613217"/>
                <a:gd name="connsiteY199-18746" fmla="*/ 3826078 h 6281670"/>
                <a:gd name="connsiteX200-18747" fmla="*/ 1016249 w 8613217"/>
                <a:gd name="connsiteY200-18748" fmla="*/ 3490244 h 6281670"/>
                <a:gd name="connsiteX201-18749" fmla="*/ 981253 w 8613217"/>
                <a:gd name="connsiteY201-18750" fmla="*/ 3461305 h 6281670"/>
                <a:gd name="connsiteX202-18751" fmla="*/ 563312 w 8613217"/>
                <a:gd name="connsiteY202-18752" fmla="*/ 3490917 h 6281670"/>
                <a:gd name="connsiteX203-18753" fmla="*/ 390347 w 8613217"/>
                <a:gd name="connsiteY203-18754" fmla="*/ 3460632 h 6281670"/>
                <a:gd name="connsiteX204-18755" fmla="*/ 489953 w 8613217"/>
                <a:gd name="connsiteY204-18756" fmla="*/ 3463997 h 6281670"/>
                <a:gd name="connsiteX205-18757" fmla="*/ 903183 w 8613217"/>
                <a:gd name="connsiteY205-18758" fmla="*/ 3408137 h 6281670"/>
                <a:gd name="connsiteX206-18759" fmla="*/ 1043170 w 8613217"/>
                <a:gd name="connsiteY206-18760" fmla="*/ 3372467 h 6281670"/>
                <a:gd name="connsiteX207-18761" fmla="*/ 1508895 w 8613217"/>
                <a:gd name="connsiteY207-18762" fmla="*/ 3218347 h 6281670"/>
                <a:gd name="connsiteX208-18763" fmla="*/ 1912029 w 8613217"/>
                <a:gd name="connsiteY208-18764" fmla="*/ 3101243 h 6281670"/>
                <a:gd name="connsiteX209-18765" fmla="*/ 1912029 w 8613217"/>
                <a:gd name="connsiteY209-18766" fmla="*/ 3101243 h 6281670"/>
                <a:gd name="connsiteX210-18767" fmla="*/ 1986061 w 8613217"/>
                <a:gd name="connsiteY210-18768" fmla="*/ 3087783 h 6281670"/>
                <a:gd name="connsiteX211-18769" fmla="*/ 1992791 w 8613217"/>
                <a:gd name="connsiteY211-18770" fmla="*/ 3087110 h 6281670"/>
                <a:gd name="connsiteX212-18771" fmla="*/ 2113933 w 8613217"/>
                <a:gd name="connsiteY212-18772" fmla="*/ 3072976 h 6281670"/>
                <a:gd name="connsiteX213-18773" fmla="*/ 2118644 w 8613217"/>
                <a:gd name="connsiteY213-18774" fmla="*/ 3064227 h 6281670"/>
                <a:gd name="connsiteX214-18775" fmla="*/ 2257958 w 8613217"/>
                <a:gd name="connsiteY214-18776" fmla="*/ 3064227 h 6281670"/>
                <a:gd name="connsiteX215-18777" fmla="*/ 2262669 w 8613217"/>
                <a:gd name="connsiteY215-18778" fmla="*/ 3072976 h 6281670"/>
                <a:gd name="connsiteX216-18779" fmla="*/ 2434960 w 8613217"/>
                <a:gd name="connsiteY216-18780" fmla="*/ 3101243 h 6281670"/>
                <a:gd name="connsiteX217-18781" fmla="*/ 2635518 w 8613217"/>
                <a:gd name="connsiteY217-18782" fmla="*/ 3164506 h 6281670"/>
                <a:gd name="connsiteX218-18783" fmla="*/ 3038653 w 8613217"/>
                <a:gd name="connsiteY218-18784" fmla="*/ 3453902 h 6281670"/>
                <a:gd name="connsiteX219-18785" fmla="*/ 3580428 w 8613217"/>
                <a:gd name="connsiteY219-18786" fmla="*/ 4087880 h 6281670"/>
                <a:gd name="connsiteX220-18787" fmla="*/ 3776274 w 8613217"/>
                <a:gd name="connsiteY220-18788" fmla="*/ 4626290 h 6281670"/>
                <a:gd name="connsiteX221-18789" fmla="*/ 3813963 w 8613217"/>
                <a:gd name="connsiteY221-18790" fmla="*/ 4802619 h 6281670"/>
                <a:gd name="connsiteX222-18791" fmla="*/ 3811944 w 8613217"/>
                <a:gd name="connsiteY222-18792" fmla="*/ 5407658 h 6281670"/>
                <a:gd name="connsiteX223-18793" fmla="*/ 3881265 w 8613217"/>
                <a:gd name="connsiteY223-18794" fmla="*/ 5874056 h 6281670"/>
                <a:gd name="connsiteX224-18795" fmla="*/ 3879919 w 8613217"/>
                <a:gd name="connsiteY224-18796" fmla="*/ 5898957 h 6281670"/>
                <a:gd name="connsiteX225-18797" fmla="*/ 3757430 w 8613217"/>
                <a:gd name="connsiteY225-18798" fmla="*/ 5946068 h 6281670"/>
                <a:gd name="connsiteX226-18799" fmla="*/ 3743970 w 8613217"/>
                <a:gd name="connsiteY226-18800" fmla="*/ 6053750 h 6281670"/>
                <a:gd name="connsiteX227-18801" fmla="*/ 3803195 w 8613217"/>
                <a:gd name="connsiteY227-18802" fmla="*/ 6092112 h 6281670"/>
                <a:gd name="connsiteX228-18803" fmla="*/ 3896071 w 8613217"/>
                <a:gd name="connsiteY228-18804" fmla="*/ 6023464 h 6281670"/>
                <a:gd name="connsiteX229-18805" fmla="*/ 3920972 w 8613217"/>
                <a:gd name="connsiteY229-18806" fmla="*/ 5996544 h 6281670"/>
                <a:gd name="connsiteX230-18807" fmla="*/ 3918953 w 8613217"/>
                <a:gd name="connsiteY230-18808" fmla="*/ 6053077 h 6281670"/>
                <a:gd name="connsiteX231-18809" fmla="*/ 3931741 w 8613217"/>
                <a:gd name="connsiteY231-18810" fmla="*/ 6077978 h 6281670"/>
                <a:gd name="connsiteX232-18811" fmla="*/ 3951931 w 8613217"/>
                <a:gd name="connsiteY232-18812" fmla="*/ 6055769 h 6281670"/>
                <a:gd name="connsiteX233-18813" fmla="*/ 3972121 w 8613217"/>
                <a:gd name="connsiteY233-18814" fmla="*/ 5988468 h 6281670"/>
                <a:gd name="connsiteX234-18815" fmla="*/ 3994331 w 8613217"/>
                <a:gd name="connsiteY234-18816" fmla="*/ 5968277 h 6281670"/>
                <a:gd name="connsiteX235-18817" fmla="*/ 4005099 w 8613217"/>
                <a:gd name="connsiteY235-18818" fmla="*/ 5995198 h 6281670"/>
                <a:gd name="connsiteX236-18819" fmla="*/ 4071054 w 8613217"/>
                <a:gd name="connsiteY236-18820" fmla="*/ 6040290 h 6281670"/>
                <a:gd name="connsiteX237-18821" fmla="*/ 4100667 w 8613217"/>
                <a:gd name="connsiteY237-18822" fmla="*/ 6026829 h 6281670"/>
                <a:gd name="connsiteX238-18823" fmla="*/ 4110089 w 8613217"/>
                <a:gd name="connsiteY238-18824" fmla="*/ 5993179 h 6281670"/>
                <a:gd name="connsiteX239-18825" fmla="*/ 4124895 w 8613217"/>
                <a:gd name="connsiteY239-18826" fmla="*/ 6032214 h 6281670"/>
                <a:gd name="connsiteX240-18827" fmla="*/ 4117492 w 8613217"/>
                <a:gd name="connsiteY240-18828" fmla="*/ 6106918 h 6281670"/>
                <a:gd name="connsiteX241-18829" fmla="*/ 4080476 w 8613217"/>
                <a:gd name="connsiteY241-18830" fmla="*/ 6141242 h 6281670"/>
                <a:gd name="connsiteX242-18831" fmla="*/ 4176717 w 8613217"/>
                <a:gd name="connsiteY242-18832" fmla="*/ 6189025 h 6281670"/>
                <a:gd name="connsiteX243-18833" fmla="*/ 4170660 w 8613217"/>
                <a:gd name="connsiteY243-18834" fmla="*/ 6271133 h 6281670"/>
                <a:gd name="connsiteX244-18835" fmla="*/ 4195562 w 8613217"/>
                <a:gd name="connsiteY244-18836" fmla="*/ 6277863 h 6281670"/>
                <a:gd name="connsiteX245-18837" fmla="*/ 4261517 w 8613217"/>
                <a:gd name="connsiteY245-18838" fmla="*/ 6267768 h 6281670"/>
                <a:gd name="connsiteX246-18839" fmla="*/ 4289784 w 8613217"/>
                <a:gd name="connsiteY246-18840" fmla="*/ 6247578 h 6281670"/>
                <a:gd name="connsiteX247-18841" fmla="*/ 4295840 w 8613217"/>
                <a:gd name="connsiteY247-18842" fmla="*/ 6204505 h 6281670"/>
                <a:gd name="connsiteX248-18843" fmla="*/ 4305936 w 8613217"/>
                <a:gd name="connsiteY248-18844" fmla="*/ 6182969 h 6281670"/>
                <a:gd name="connsiteX249-18845" fmla="*/ 4324107 w 8613217"/>
                <a:gd name="connsiteY249-18846" fmla="*/ 6199794 h 6281670"/>
                <a:gd name="connsiteX250-18847" fmla="*/ 4336894 w 8613217"/>
                <a:gd name="connsiteY250-18848" fmla="*/ 6230752 h 6281670"/>
                <a:gd name="connsiteX251-18849" fmla="*/ 4342951 w 8613217"/>
                <a:gd name="connsiteY251-18850" fmla="*/ 6226714 h 6281670"/>
                <a:gd name="connsiteX252-18851" fmla="*/ 4369872 w 8613217"/>
                <a:gd name="connsiteY252-18852" fmla="*/ 6185660 h 6281670"/>
                <a:gd name="connsiteX253-18853" fmla="*/ 4382659 w 8613217"/>
                <a:gd name="connsiteY253-18854" fmla="*/ 6234791 h 6281670"/>
                <a:gd name="connsiteX254-18855" fmla="*/ 4406888 w 8613217"/>
                <a:gd name="connsiteY254-18856" fmla="*/ 6265749 h 6281670"/>
                <a:gd name="connsiteX255-18857" fmla="*/ 4484284 w 8613217"/>
                <a:gd name="connsiteY255-18858" fmla="*/ 6275171 h 6281670"/>
                <a:gd name="connsiteX256-18859" fmla="*/ 4499090 w 8613217"/>
                <a:gd name="connsiteY256-18860" fmla="*/ 6272479 h 6281670"/>
                <a:gd name="connsiteX257-18861" fmla="*/ 4512551 w 8613217"/>
                <a:gd name="connsiteY257-18862" fmla="*/ 6181622 h 6281670"/>
                <a:gd name="connsiteX258-18863" fmla="*/ 4572449 w 8613217"/>
                <a:gd name="connsiteY258-18864" fmla="*/ 6153356 h 6281670"/>
                <a:gd name="connsiteX259-18865" fmla="*/ 4575814 w 8613217"/>
                <a:gd name="connsiteY259-18866" fmla="*/ 6127781 h 6281670"/>
                <a:gd name="connsiteX260-18867" fmla="*/ 4538125 w 8613217"/>
                <a:gd name="connsiteY260-18868" fmla="*/ 6076633 h 6281670"/>
                <a:gd name="connsiteX261-18869" fmla="*/ 4536779 w 8613217"/>
                <a:gd name="connsiteY261-18870" fmla="*/ 6042309 h 6281670"/>
                <a:gd name="connsiteX262-18871" fmla="*/ 4573122 w 8613217"/>
                <a:gd name="connsiteY262-18872" fmla="*/ 6032214 h 6281670"/>
                <a:gd name="connsiteX263-18873" fmla="*/ 4637731 w 8613217"/>
                <a:gd name="connsiteY263-18874" fmla="*/ 6051058 h 6281670"/>
                <a:gd name="connsiteX264-18875" fmla="*/ 4665997 w 8613217"/>
                <a:gd name="connsiteY264-18876" fmla="*/ 6029522 h 6281670"/>
                <a:gd name="connsiteX265-18877" fmla="*/ 4665997 w 8613217"/>
                <a:gd name="connsiteY265-18878" fmla="*/ 5985776 h 6281670"/>
                <a:gd name="connsiteX266-18879" fmla="*/ 4681477 w 8613217"/>
                <a:gd name="connsiteY266-18880" fmla="*/ 5966931 h 6281670"/>
                <a:gd name="connsiteX267-18881" fmla="*/ 4701667 w 8613217"/>
                <a:gd name="connsiteY267-18882" fmla="*/ 5981065 h 6281670"/>
                <a:gd name="connsiteX268-18883" fmla="*/ 4724550 w 8613217"/>
                <a:gd name="connsiteY268-18884" fmla="*/ 6054423 h 6281670"/>
                <a:gd name="connsiteX269-18885" fmla="*/ 4743394 w 8613217"/>
                <a:gd name="connsiteY269-18886" fmla="*/ 6073268 h 6281670"/>
                <a:gd name="connsiteX270-18887" fmla="*/ 4752143 w 8613217"/>
                <a:gd name="connsiteY270-18888" fmla="*/ 6050385 h 6281670"/>
                <a:gd name="connsiteX271-18889" fmla="*/ 4752143 w 8613217"/>
                <a:gd name="connsiteY271-18890" fmla="*/ 5996544 h 6281670"/>
                <a:gd name="connsiteX272-18891" fmla="*/ 4800600 w 8613217"/>
                <a:gd name="connsiteY272-18892" fmla="*/ 6046347 h 6281670"/>
                <a:gd name="connsiteX273-18893" fmla="*/ 4859825 w 8613217"/>
                <a:gd name="connsiteY273-18894" fmla="*/ 6088747 h 6281670"/>
                <a:gd name="connsiteX274-18895" fmla="*/ 4932511 w 8613217"/>
                <a:gd name="connsiteY274-18896" fmla="*/ 6036252 h 6281670"/>
                <a:gd name="connsiteX275-18897" fmla="*/ 4919050 w 8613217"/>
                <a:gd name="connsiteY275-18898" fmla="*/ 5940011 h 6281670"/>
                <a:gd name="connsiteX276-18899" fmla="*/ 4830213 w 8613217"/>
                <a:gd name="connsiteY276-18900" fmla="*/ 5933281 h 6281670"/>
                <a:gd name="connsiteX277-18901" fmla="*/ 4779064 w 8613217"/>
                <a:gd name="connsiteY277-18902" fmla="*/ 5876074 h 6281670"/>
                <a:gd name="connsiteX278-18903" fmla="*/ 4778391 w 8613217"/>
                <a:gd name="connsiteY278-18904" fmla="*/ 5829637 h 6281670"/>
                <a:gd name="connsiteX279-18905" fmla="*/ 5091342 w 8613217"/>
                <a:gd name="connsiteY279-18906" fmla="*/ 5236712 h 6281670"/>
                <a:gd name="connsiteX280-18907" fmla="*/ 5116243 w 8613217"/>
                <a:gd name="connsiteY280-18908" fmla="*/ 5202389 h 6281670"/>
                <a:gd name="connsiteX281-18909" fmla="*/ 5269690 w 8613217"/>
                <a:gd name="connsiteY281-18910" fmla="*/ 5086631 h 6281670"/>
                <a:gd name="connsiteX282-18911" fmla="*/ 5744837 w 8613217"/>
                <a:gd name="connsiteY282-18912" fmla="*/ 4795889 h 6281670"/>
                <a:gd name="connsiteX283-18913" fmla="*/ 5814830 w 8613217"/>
                <a:gd name="connsiteY283-18914" fmla="*/ 4775699 h 6281670"/>
                <a:gd name="connsiteX284-18915" fmla="*/ 6103553 w 8613217"/>
                <a:gd name="connsiteY284-18916" fmla="*/ 4765603 h 6281670"/>
                <a:gd name="connsiteX285-18917" fmla="*/ 7086824 w 8613217"/>
                <a:gd name="connsiteY285-18918" fmla="*/ 4811369 h 6281670"/>
                <a:gd name="connsiteX286-18919" fmla="*/ 7489959 w 8613217"/>
                <a:gd name="connsiteY286-18920" fmla="*/ 4805311 h 6281670"/>
                <a:gd name="connsiteX287-18921" fmla="*/ 7516880 w 8613217"/>
                <a:gd name="connsiteY287-18922" fmla="*/ 4801946 h 6281670"/>
                <a:gd name="connsiteX288-18923" fmla="*/ 7536397 w 8613217"/>
                <a:gd name="connsiteY288-18924" fmla="*/ 4800600 h 6281670"/>
                <a:gd name="connsiteX289-18925" fmla="*/ 7619850 w 8613217"/>
                <a:gd name="connsiteY289-18926" fmla="*/ 4791178 h 6281670"/>
                <a:gd name="connsiteX290-18927" fmla="*/ 7661577 w 8613217"/>
                <a:gd name="connsiteY290-18928" fmla="*/ 4813388 h 6281670"/>
                <a:gd name="connsiteX291-18929" fmla="*/ 7920014 w 8613217"/>
                <a:gd name="connsiteY291-18930" fmla="*/ 5004523 h 6281670"/>
                <a:gd name="connsiteX292-18931" fmla="*/ 8354780 w 8613217"/>
                <a:gd name="connsiteY292-18932" fmla="*/ 4830886 h 6281670"/>
                <a:gd name="connsiteX293-18933" fmla="*/ 8579567 w 8613217"/>
                <a:gd name="connsiteY293-18934" fmla="*/ 4409580 h 6281670"/>
                <a:gd name="connsiteX294-18935" fmla="*/ 8613217 w 8613217"/>
                <a:gd name="connsiteY294-18936" fmla="*/ 4250076 h 6281670"/>
                <a:gd name="connsiteX295-18937" fmla="*/ 8613217 w 8613217"/>
                <a:gd name="connsiteY295-18938" fmla="*/ 4196235 h 6281670"/>
                <a:gd name="connsiteX296-18939" fmla="*/ 8420062 w 8613217"/>
                <a:gd name="connsiteY296-18940" fmla="*/ 4211041 h 6281670"/>
                <a:gd name="connsiteX297-18941" fmla="*/ 4571776 w 8613217"/>
                <a:gd name="connsiteY297-18942" fmla="*/ 915970 h 6281670"/>
                <a:gd name="connsiteX298-18943" fmla="*/ 4583890 w 8613217"/>
                <a:gd name="connsiteY298-18944" fmla="*/ 888377 h 6281670"/>
                <a:gd name="connsiteX299-18945" fmla="*/ 4571776 w 8613217"/>
                <a:gd name="connsiteY299-18946" fmla="*/ 915970 h 6281670"/>
                <a:gd name="connsiteX300-18947" fmla="*/ 2362948 w 8613217"/>
                <a:gd name="connsiteY300-18948" fmla="*/ 965100 h 6281670"/>
                <a:gd name="connsiteX301-18949" fmla="*/ 2363621 w 8613217"/>
                <a:gd name="connsiteY301-18950" fmla="*/ 962408 h 6281670"/>
                <a:gd name="connsiteX302-18951" fmla="*/ 2368332 w 8613217"/>
                <a:gd name="connsiteY302-18952" fmla="*/ 967119 h 6281670"/>
                <a:gd name="connsiteX303-18953" fmla="*/ 2362948 w 8613217"/>
                <a:gd name="connsiteY303-18954" fmla="*/ 965100 h 6281670"/>
                <a:gd name="connsiteX304-18955" fmla="*/ 2435633 w 8613217"/>
                <a:gd name="connsiteY304-18956" fmla="*/ 1055284 h 6281670"/>
                <a:gd name="connsiteX305-18957" fmla="*/ 2426211 w 8613217"/>
                <a:gd name="connsiteY305-18958" fmla="*/ 1053265 h 6281670"/>
                <a:gd name="connsiteX306-18959" fmla="*/ 2370351 w 8613217"/>
                <a:gd name="connsiteY306-18960" fmla="*/ 968465 h 6281670"/>
                <a:gd name="connsiteX307-18961" fmla="*/ 2432268 w 8613217"/>
                <a:gd name="connsiteY307-18962" fmla="*/ 1045862 h 6281670"/>
                <a:gd name="connsiteX308-18963" fmla="*/ 2435633 w 8613217"/>
                <a:gd name="connsiteY308-18964" fmla="*/ 1055284 h 6281670"/>
                <a:gd name="connsiteX309-18965" fmla="*/ 695895 w 8613217"/>
                <a:gd name="connsiteY309-18966" fmla="*/ 1016922 h 6281670"/>
                <a:gd name="connsiteX310-18967" fmla="*/ 692530 w 8613217"/>
                <a:gd name="connsiteY310-18968" fmla="*/ 1005481 h 6281670"/>
                <a:gd name="connsiteX311-18969" fmla="*/ 695895 w 8613217"/>
                <a:gd name="connsiteY311-18970" fmla="*/ 1016922 h 6281670"/>
                <a:gd name="connsiteX312-18971" fmla="*/ 4511205 w 8613217"/>
                <a:gd name="connsiteY312-18972" fmla="*/ 6014042 h 6281670"/>
                <a:gd name="connsiteX313-18973" fmla="*/ 4537452 w 8613217"/>
                <a:gd name="connsiteY313-18974" fmla="*/ 5944049 h 6281670"/>
                <a:gd name="connsiteX314-18975" fmla="*/ 4511205 w 8613217"/>
                <a:gd name="connsiteY314-18976" fmla="*/ 6014042 h 6281670"/>
                <a:gd name="connsiteX315-18977" fmla="*/ 4750797 w 8613217"/>
                <a:gd name="connsiteY315-18978" fmla="*/ 5917128 h 6281670"/>
                <a:gd name="connsiteX316-18979" fmla="*/ 4741375 w 8613217"/>
                <a:gd name="connsiteY316-18980" fmla="*/ 5939338 h 6281670"/>
                <a:gd name="connsiteX317-18981" fmla="*/ 4732626 w 8613217"/>
                <a:gd name="connsiteY317-18982" fmla="*/ 5935300 h 6281670"/>
                <a:gd name="connsiteX318-18983" fmla="*/ 4727915 w 8613217"/>
                <a:gd name="connsiteY318-18984" fmla="*/ 5907706 h 6281670"/>
                <a:gd name="connsiteX319-18985" fmla="*/ 4750797 w 8613217"/>
                <a:gd name="connsiteY319-18986" fmla="*/ 5875402 h 6281670"/>
                <a:gd name="connsiteX320-18987" fmla="*/ 4750797 w 8613217"/>
                <a:gd name="connsiteY320-18988" fmla="*/ 5917128 h 6281670"/>
                <a:gd name="connsiteX321-18989" fmla="*/ 4875978 w 8613217"/>
                <a:gd name="connsiteY321-18990" fmla="*/ 5457461 h 6281670"/>
                <a:gd name="connsiteX322-18991" fmla="*/ 4616868 w 8613217"/>
                <a:gd name="connsiteY322-18992" fmla="*/ 5877421 h 6281670"/>
                <a:gd name="connsiteX323-18993" fmla="*/ 4562354 w 8613217"/>
                <a:gd name="connsiteY323-18994" fmla="*/ 5884824 h 6281670"/>
                <a:gd name="connsiteX324-18995" fmla="*/ 4880015 w 8613217"/>
                <a:gd name="connsiteY324-18996" fmla="*/ 5419772 h 6281670"/>
                <a:gd name="connsiteX325-18997" fmla="*/ 4875978 w 8613217"/>
                <a:gd name="connsiteY325-18998" fmla="*/ 5457461 h 6281670"/>
                <a:gd name="connsiteX326-18999" fmla="*/ 5020675 w 8613217"/>
                <a:gd name="connsiteY326-19000" fmla="*/ 5141145 h 6281670"/>
                <a:gd name="connsiteX327-19001" fmla="*/ 4989717 w 8613217"/>
                <a:gd name="connsiteY327-19002" fmla="*/ 5179506 h 6281670"/>
                <a:gd name="connsiteX328-19003" fmla="*/ 4445922 w 8613217"/>
                <a:gd name="connsiteY328-19004" fmla="*/ 5878767 h 6281670"/>
                <a:gd name="connsiteX329-19005" fmla="*/ 4415637 w 8613217"/>
                <a:gd name="connsiteY329-19006" fmla="*/ 5953471 h 6281670"/>
                <a:gd name="connsiteX330-19007" fmla="*/ 4357085 w 8613217"/>
                <a:gd name="connsiteY330-19008" fmla="*/ 6075286 h 6281670"/>
                <a:gd name="connsiteX331-19009" fmla="*/ 4338240 w 8613217"/>
                <a:gd name="connsiteY331-19010" fmla="*/ 6125762 h 6281670"/>
                <a:gd name="connsiteX332-19011" fmla="*/ 4322761 w 8613217"/>
                <a:gd name="connsiteY332-19012" fmla="*/ 6080671 h 6281670"/>
                <a:gd name="connsiteX333-19013" fmla="*/ 4306609 w 8613217"/>
                <a:gd name="connsiteY333-19014" fmla="*/ 6061826 h 6281670"/>
                <a:gd name="connsiteX334-19015" fmla="*/ 4295168 w 8613217"/>
                <a:gd name="connsiteY334-19016" fmla="*/ 6082689 h 6281670"/>
                <a:gd name="connsiteX335-19017" fmla="*/ 4292475 w 8613217"/>
                <a:gd name="connsiteY335-19018" fmla="*/ 6112302 h 6281670"/>
                <a:gd name="connsiteX336-19019" fmla="*/ 4277669 w 8613217"/>
                <a:gd name="connsiteY336-19020" fmla="*/ 6097496 h 6281670"/>
                <a:gd name="connsiteX337-19021" fmla="*/ 4183447 w 8613217"/>
                <a:gd name="connsiteY337-19022" fmla="*/ 5282478 h 6281670"/>
                <a:gd name="connsiteX338-19023" fmla="*/ 4412945 w 8613217"/>
                <a:gd name="connsiteY338-19024" fmla="*/ 4743394 h 6281670"/>
                <a:gd name="connsiteX339-19025" fmla="*/ 5036828 w 8613217"/>
                <a:gd name="connsiteY339-19026" fmla="*/ 3935106 h 6281670"/>
                <a:gd name="connsiteX340-19027" fmla="*/ 5054999 w 8613217"/>
                <a:gd name="connsiteY340-19028" fmla="*/ 3966064 h 6281670"/>
                <a:gd name="connsiteX341-19029" fmla="*/ 5020675 w 8613217"/>
                <a:gd name="connsiteY341-19030" fmla="*/ 5141145 h 6281670"/>
                <a:gd name="connsiteX0-19031" fmla="*/ 8420062 w 8613217"/>
                <a:gd name="connsiteY0-19032" fmla="*/ 4211041 h 6281670"/>
                <a:gd name="connsiteX1-19033" fmla="*/ 7990681 w 8613217"/>
                <a:gd name="connsiteY1-19034" fmla="*/ 4231232 h 6281670"/>
                <a:gd name="connsiteX2-19035" fmla="*/ 7630619 w 8613217"/>
                <a:gd name="connsiteY2-19036" fmla="*/ 4614849 h 6281670"/>
                <a:gd name="connsiteX3-19037" fmla="*/ 7659558 w 8613217"/>
                <a:gd name="connsiteY3-19038" fmla="*/ 4643788 h 6281670"/>
                <a:gd name="connsiteX4-19039" fmla="*/ 7859443 w 8613217"/>
                <a:gd name="connsiteY4-19040" fmla="*/ 4617541 h 6281670"/>
                <a:gd name="connsiteX5-19041" fmla="*/ 8222196 w 8613217"/>
                <a:gd name="connsiteY5-19042" fmla="*/ 4498418 h 6281670"/>
                <a:gd name="connsiteX6-19043" fmla="*/ 8236330 w 8613217"/>
                <a:gd name="connsiteY6-19044" fmla="*/ 4496398 h 6281670"/>
                <a:gd name="connsiteX7-19045" fmla="*/ 8228254 w 8613217"/>
                <a:gd name="connsiteY7-19046" fmla="*/ 4504475 h 6281670"/>
                <a:gd name="connsiteX8-19047" fmla="*/ 7670326 w 8613217"/>
                <a:gd name="connsiteY8-19048" fmla="*/ 4709743 h 6281670"/>
                <a:gd name="connsiteX9-19049" fmla="*/ 7436791 w 8613217"/>
                <a:gd name="connsiteY9-19050" fmla="*/ 4735318 h 6281670"/>
                <a:gd name="connsiteX10-19051" fmla="*/ 6759067 w 8613217"/>
                <a:gd name="connsiteY10-19052" fmla="*/ 4696956 h 6281670"/>
                <a:gd name="connsiteX11-19053" fmla="*/ 6037597 w 8613217"/>
                <a:gd name="connsiteY11-19054" fmla="*/ 4656576 h 6281670"/>
                <a:gd name="connsiteX12-19055" fmla="*/ 6023464 w 8613217"/>
                <a:gd name="connsiteY12-19056" fmla="*/ 4649172 h 6281670"/>
                <a:gd name="connsiteX13-19057" fmla="*/ 6361317 w 8613217"/>
                <a:gd name="connsiteY13-19058" fmla="*/ 4472170 h 6281670"/>
                <a:gd name="connsiteX14-19059" fmla="*/ 6783296 w 8613217"/>
                <a:gd name="connsiteY14-19060" fmla="*/ 4236616 h 6281670"/>
                <a:gd name="connsiteX15-19061" fmla="*/ 7066634 w 8613217"/>
                <a:gd name="connsiteY15-19062" fmla="*/ 4052210 h 6281670"/>
                <a:gd name="connsiteX16-19063" fmla="*/ 7151433 w 8613217"/>
                <a:gd name="connsiteY16-19064" fmla="*/ 4042115 h 6281670"/>
                <a:gd name="connsiteX17-19065" fmla="*/ 7304208 w 8613217"/>
                <a:gd name="connsiteY17-19066" fmla="*/ 4071727 h 6281670"/>
                <a:gd name="connsiteX18-19067" fmla="*/ 7625235 w 8613217"/>
                <a:gd name="connsiteY18-19068" fmla="*/ 3948566 h 6281670"/>
                <a:gd name="connsiteX19-19069" fmla="*/ 8172394 w 8613217"/>
                <a:gd name="connsiteY19-19070" fmla="*/ 2496877 h 6281670"/>
                <a:gd name="connsiteX20-19071" fmla="*/ 7882325 w 8613217"/>
                <a:gd name="connsiteY20-19072" fmla="*/ 1811077 h 6281670"/>
                <a:gd name="connsiteX21-19073" fmla="*/ 7854059 w 8613217"/>
                <a:gd name="connsiteY21-19074" fmla="*/ 1889820 h 6281670"/>
                <a:gd name="connsiteX22-19075" fmla="*/ 7732917 w 8613217"/>
                <a:gd name="connsiteY22-19076" fmla="*/ 2389195 h 6281670"/>
                <a:gd name="connsiteX23-19077" fmla="*/ 7607736 w 8613217"/>
                <a:gd name="connsiteY23-19078" fmla="*/ 2746565 h 6281670"/>
                <a:gd name="connsiteX24-19079" fmla="*/ 7178354 w 8613217"/>
                <a:gd name="connsiteY24-19080" fmla="*/ 3424962 h 6281670"/>
                <a:gd name="connsiteX25-19081" fmla="*/ 7050481 w 8613217"/>
                <a:gd name="connsiteY25-19082" fmla="*/ 3653113 h 6281670"/>
                <a:gd name="connsiteX26-19083" fmla="*/ 7022888 w 8613217"/>
                <a:gd name="connsiteY26-19084" fmla="*/ 3873861 h 6281670"/>
                <a:gd name="connsiteX27-19085" fmla="*/ 7057884 w 8613217"/>
                <a:gd name="connsiteY27-19086" fmla="*/ 3889341 h 6281670"/>
                <a:gd name="connsiteX28-19087" fmla="*/ 7311611 w 8613217"/>
                <a:gd name="connsiteY28-19088" fmla="*/ 3701570 h 6281670"/>
                <a:gd name="connsiteX29-19089" fmla="*/ 7883672 w 8613217"/>
                <a:gd name="connsiteY29-19090" fmla="*/ 2875784 h 6281670"/>
                <a:gd name="connsiteX30-19091" fmla="*/ 7909246 w 8613217"/>
                <a:gd name="connsiteY30-19092" fmla="*/ 2790311 h 6281670"/>
                <a:gd name="connsiteX31-19093" fmla="*/ 7835888 w 8613217"/>
                <a:gd name="connsiteY31-19094" fmla="*/ 3051440 h 6281670"/>
                <a:gd name="connsiteX32-19095" fmla="*/ 7279306 w 8613217"/>
                <a:gd name="connsiteY32-19096" fmla="*/ 3802522 h 6281670"/>
                <a:gd name="connsiteX33-19097" fmla="*/ 6992603 w 8613217"/>
                <a:gd name="connsiteY33-19098" fmla="*/ 4017213 h 6281670"/>
                <a:gd name="connsiteX34-19099" fmla="*/ 6713302 w 8613217"/>
                <a:gd name="connsiteY34-19100" fmla="*/ 4190851 h 6281670"/>
                <a:gd name="connsiteX35-19101" fmla="*/ 6627830 w 8613217"/>
                <a:gd name="connsiteY35-19102" fmla="*/ 4239308 h 6281670"/>
                <a:gd name="connsiteX36-19103" fmla="*/ 6605620 w 8613217"/>
                <a:gd name="connsiteY36-19104" fmla="*/ 4251422 h 6281670"/>
                <a:gd name="connsiteX37-19105" fmla="*/ 6226714 w 8613217"/>
                <a:gd name="connsiteY37-19106" fmla="*/ 4447268 h 6281670"/>
                <a:gd name="connsiteX38-19107" fmla="*/ 5314782 w 8613217"/>
                <a:gd name="connsiteY38-19108" fmla="*/ 4943279 h 6281670"/>
                <a:gd name="connsiteX39-19109" fmla="*/ 5158643 w 8613217"/>
                <a:gd name="connsiteY39-19110" fmla="*/ 5046250 h 6281670"/>
                <a:gd name="connsiteX40-19111" fmla="*/ 5162681 w 8613217"/>
                <a:gd name="connsiteY40-19112" fmla="*/ 5025387 h 6281670"/>
                <a:gd name="connsiteX41-19113" fmla="*/ 5227290 w 8613217"/>
                <a:gd name="connsiteY41-19114" fmla="*/ 4323434 h 6281670"/>
                <a:gd name="connsiteX42-19115" fmla="*/ 5106148 w 8613217"/>
                <a:gd name="connsiteY42-19116" fmla="*/ 3860401 h 6281670"/>
                <a:gd name="connsiteX43-19117" fmla="*/ 5139799 w 8613217"/>
                <a:gd name="connsiteY43-19118" fmla="*/ 3818675 h 6281670"/>
                <a:gd name="connsiteX44-19119" fmla="*/ 5695034 w 8613217"/>
                <a:gd name="connsiteY44-19120" fmla="*/ 3194119 h 6281670"/>
                <a:gd name="connsiteX45-19121" fmla="*/ 5830983 w 8613217"/>
                <a:gd name="connsiteY45-19122" fmla="*/ 3023174 h 6281670"/>
                <a:gd name="connsiteX46-19123" fmla="*/ 5873382 w 8613217"/>
                <a:gd name="connsiteY46-19124" fmla="*/ 3008367 h 6281670"/>
                <a:gd name="connsiteX47-19125" fmla="*/ 5983083 w 8613217"/>
                <a:gd name="connsiteY47-19126" fmla="*/ 3009040 h 6281670"/>
                <a:gd name="connsiteX48-19127" fmla="*/ 6257000 w 8613217"/>
                <a:gd name="connsiteY48-19128" fmla="*/ 2840787 h 6281670"/>
                <a:gd name="connsiteX49-19129" fmla="*/ 6605620 w 8613217"/>
                <a:gd name="connsiteY49-19130" fmla="*/ 2172485 h 6281670"/>
                <a:gd name="connsiteX50-19131" fmla="*/ 6623118 w 8613217"/>
                <a:gd name="connsiteY50-19132" fmla="*/ 1339969 h 6281670"/>
                <a:gd name="connsiteX51-19133" fmla="*/ 6528224 w 8613217"/>
                <a:gd name="connsiteY51-19134" fmla="*/ 660899 h 6281670"/>
                <a:gd name="connsiteX52-19135" fmla="*/ 6514091 w 8613217"/>
                <a:gd name="connsiteY52-19136" fmla="*/ 520239 h 6281670"/>
                <a:gd name="connsiteX53-19137" fmla="*/ 6493900 w 8613217"/>
                <a:gd name="connsiteY53-19138" fmla="*/ 546486 h 6281670"/>
                <a:gd name="connsiteX54-19139" fmla="*/ 6244212 w 8613217"/>
                <a:gd name="connsiteY54-19140" fmla="*/ 975869 h 6281670"/>
                <a:gd name="connsiteX55-19141" fmla="*/ 5935300 w 8613217"/>
                <a:gd name="connsiteY55-19142" fmla="*/ 1788868 h 6281670"/>
                <a:gd name="connsiteX56-19143" fmla="*/ 5707148 w 8613217"/>
                <a:gd name="connsiteY56-19144" fmla="*/ 2531874 h 6281670"/>
                <a:gd name="connsiteX57-19145" fmla="*/ 5679555 w 8613217"/>
                <a:gd name="connsiteY57-19146" fmla="*/ 2738489 h 6281670"/>
                <a:gd name="connsiteX58-19147" fmla="*/ 5734069 w 8613217"/>
                <a:gd name="connsiteY58-19148" fmla="*/ 2914818 h 6281670"/>
                <a:gd name="connsiteX59-19149" fmla="*/ 5963566 w 8613217"/>
                <a:gd name="connsiteY59-19150" fmla="*/ 2599175 h 6281670"/>
                <a:gd name="connsiteX60-19151" fmla="*/ 6141914 w 8613217"/>
                <a:gd name="connsiteY60-19152" fmla="*/ 2254593 h 6281670"/>
                <a:gd name="connsiteX61-19153" fmla="*/ 6262384 w 8613217"/>
                <a:gd name="connsiteY61-19154" fmla="*/ 1884436 h 6281670"/>
                <a:gd name="connsiteX62-19155" fmla="*/ 6343145 w 8613217"/>
                <a:gd name="connsiteY62-19156" fmla="*/ 1508222 h 6281670"/>
                <a:gd name="connsiteX63-19157" fmla="*/ 6310167 w 8613217"/>
                <a:gd name="connsiteY63-19158" fmla="*/ 1747814 h 6281670"/>
                <a:gd name="connsiteX64-19159" fmla="*/ 6045001 w 8613217"/>
                <a:gd name="connsiteY64-19160" fmla="*/ 2568890 h 6281670"/>
                <a:gd name="connsiteX65-19161" fmla="*/ 5560432 w 8613217"/>
                <a:gd name="connsiteY65-19162" fmla="*/ 3235173 h 6281670"/>
                <a:gd name="connsiteX66-19163" fmla="*/ 5096726 w 8613217"/>
                <a:gd name="connsiteY66-19164" fmla="*/ 3741278 h 6281670"/>
                <a:gd name="connsiteX67-19165" fmla="*/ 5067113 w 8613217"/>
                <a:gd name="connsiteY67-19166" fmla="*/ 3767525 h 6281670"/>
                <a:gd name="connsiteX68-19167" fmla="*/ 4911647 w 8613217"/>
                <a:gd name="connsiteY68-19168" fmla="*/ 3459959 h 6281670"/>
                <a:gd name="connsiteX69-19169" fmla="*/ 4890784 w 8613217"/>
                <a:gd name="connsiteY69-19170" fmla="*/ 3404099 h 6281670"/>
                <a:gd name="connsiteX70-19171" fmla="*/ 4952701 w 8613217"/>
                <a:gd name="connsiteY70-19172" fmla="*/ 2717626 h 6281670"/>
                <a:gd name="connsiteX71-19173" fmla="*/ 5173449 w 8613217"/>
                <a:gd name="connsiteY71-19174" fmla="*/ 2368332 h 6281670"/>
                <a:gd name="connsiteX72-19175" fmla="*/ 5481689 w 8613217"/>
                <a:gd name="connsiteY72-19176" fmla="*/ 1759928 h 6281670"/>
                <a:gd name="connsiteX73-19177" fmla="*/ 5514667 w 8613217"/>
                <a:gd name="connsiteY73-19178" fmla="*/ 1741757 h 6281670"/>
                <a:gd name="connsiteX74-19179" fmla="*/ 5803389 w 8613217"/>
                <a:gd name="connsiteY74-19180" fmla="*/ 1570812 h 6281670"/>
                <a:gd name="connsiteX75-19181" fmla="*/ 5822907 w 8613217"/>
                <a:gd name="connsiteY75-19182" fmla="*/ 1095665 h 6281670"/>
                <a:gd name="connsiteX76-19183" fmla="*/ 5540241 w 8613217"/>
                <a:gd name="connsiteY76-19184" fmla="*/ 601000 h 6281670"/>
                <a:gd name="connsiteX77-19185" fmla="*/ 5514667 w 8613217"/>
                <a:gd name="connsiteY77-19186" fmla="*/ 600327 h 6281670"/>
                <a:gd name="connsiteX78-19187" fmla="*/ 5421791 w 8613217"/>
                <a:gd name="connsiteY78-19188" fmla="*/ 697914 h 6281670"/>
                <a:gd name="connsiteX79-19189" fmla="*/ 5124319 w 8613217"/>
                <a:gd name="connsiteY79-19190" fmla="*/ 1196617 h 6281670"/>
                <a:gd name="connsiteX80-19191" fmla="*/ 5316801 w 8613217"/>
                <a:gd name="connsiteY80-19192" fmla="*/ 1686570 h 6281670"/>
                <a:gd name="connsiteX81-19193" fmla="*/ 5361220 w 8613217"/>
                <a:gd name="connsiteY81-19194" fmla="*/ 1669072 h 6281670"/>
                <a:gd name="connsiteX82-19195" fmla="*/ 5461499 w 8613217"/>
                <a:gd name="connsiteY82-19196" fmla="*/ 1248439 h 6281670"/>
                <a:gd name="connsiteX83-19197" fmla="*/ 5491784 w 8613217"/>
                <a:gd name="connsiteY83-19198" fmla="*/ 1043170 h 6281670"/>
                <a:gd name="connsiteX84-19199" fmla="*/ 5497841 w 8613217"/>
                <a:gd name="connsiteY84-19200" fmla="*/ 1081532 h 6281670"/>
                <a:gd name="connsiteX85-19201" fmla="*/ 5481016 w 8613217"/>
                <a:gd name="connsiteY85-19202" fmla="*/ 1353429 h 6281670"/>
                <a:gd name="connsiteX86-19203" fmla="*/ 5415734 w 8613217"/>
                <a:gd name="connsiteY86-19204" fmla="*/ 1727624 h 6281670"/>
                <a:gd name="connsiteX87-19205" fmla="*/ 5151240 w 8613217"/>
                <a:gd name="connsiteY87-19206" fmla="*/ 2245171 h 6281670"/>
                <a:gd name="connsiteX88-19207" fmla="*/ 4908282 w 8613217"/>
                <a:gd name="connsiteY88-19208" fmla="*/ 2596483 h 6281670"/>
                <a:gd name="connsiteX89-19209" fmla="*/ 4750124 w 8613217"/>
                <a:gd name="connsiteY89-19210" fmla="*/ 2989523 h 6281670"/>
                <a:gd name="connsiteX90-19211" fmla="*/ 4737337 w 8613217"/>
                <a:gd name="connsiteY90-19212" fmla="*/ 3162487 h 6281670"/>
                <a:gd name="connsiteX91-19213" fmla="*/ 4680804 w 8613217"/>
                <a:gd name="connsiteY91-19214" fmla="*/ 3076341 h 6281670"/>
                <a:gd name="connsiteX92-19215" fmla="*/ 4591293 w 8613217"/>
                <a:gd name="connsiteY92-19216" fmla="*/ 2915491 h 6281670"/>
                <a:gd name="connsiteX93-19217" fmla="*/ 4552259 w 8613217"/>
                <a:gd name="connsiteY93-19218" fmla="*/ 2838095 h 6281670"/>
                <a:gd name="connsiteX94-19219" fmla="*/ 4404869 w 8613217"/>
                <a:gd name="connsiteY94-19220" fmla="*/ 2499569 h 6281670"/>
                <a:gd name="connsiteX95-19221" fmla="*/ 4425059 w 8613217"/>
                <a:gd name="connsiteY95-19222" fmla="*/ 2408713 h 6281670"/>
                <a:gd name="connsiteX96-19223" fmla="*/ 4497071 w 8613217"/>
                <a:gd name="connsiteY96-19224" fmla="*/ 2304396 h 6281670"/>
                <a:gd name="connsiteX97-19225" fmla="*/ 4551585 w 8613217"/>
                <a:gd name="connsiteY97-19226" fmla="*/ 2152968 h 6281670"/>
                <a:gd name="connsiteX98-19227" fmla="*/ 4741375 w 8613217"/>
                <a:gd name="connsiteY98-19228" fmla="*/ 1413327 h 6281670"/>
                <a:gd name="connsiteX99-19229" fmla="*/ 4929146 w 8613217"/>
                <a:gd name="connsiteY99-19230" fmla="*/ 819730 h 6281670"/>
                <a:gd name="connsiteX100-19231" fmla="*/ 5233347 w 8613217"/>
                <a:gd name="connsiteY100-19232" fmla="*/ 28940 h 6281670"/>
                <a:gd name="connsiteX101-19233" fmla="*/ 5238058 w 8613217"/>
                <a:gd name="connsiteY101-19234" fmla="*/ 0 h 6281670"/>
                <a:gd name="connsiteX102-19235" fmla="*/ 4976929 w 8613217"/>
                <a:gd name="connsiteY102-19236" fmla="*/ 159504 h 6281670"/>
                <a:gd name="connsiteX103-19237" fmla="*/ 4204984 w 8613217"/>
                <a:gd name="connsiteY103-19238" fmla="*/ 890396 h 6281670"/>
                <a:gd name="connsiteX104-19239" fmla="*/ 3943182 w 8613217"/>
                <a:gd name="connsiteY104-19240" fmla="*/ 2139508 h 6281670"/>
                <a:gd name="connsiteX105-19241" fmla="*/ 4076438 w 8613217"/>
                <a:gd name="connsiteY105-19242" fmla="*/ 2389868 h 6281670"/>
                <a:gd name="connsiteX106-19243" fmla="*/ 4215079 w 8613217"/>
                <a:gd name="connsiteY106-19244" fmla="*/ 2474668 h 6281670"/>
                <a:gd name="connsiteX107-19245" fmla="*/ 4244018 w 8613217"/>
                <a:gd name="connsiteY107-19246" fmla="*/ 2445055 h 6281670"/>
                <a:gd name="connsiteX108-19247" fmla="*/ 4230558 w 8613217"/>
                <a:gd name="connsiteY108-19248" fmla="*/ 1718875 h 6281670"/>
                <a:gd name="connsiteX109-19249" fmla="*/ 4411599 w 8613217"/>
                <a:gd name="connsiteY109-19250" fmla="*/ 1186522 h 6281670"/>
                <a:gd name="connsiteX110-19251" fmla="*/ 4552259 w 8613217"/>
                <a:gd name="connsiteY110-19252" fmla="*/ 934815 h 6281670"/>
                <a:gd name="connsiteX111-19253" fmla="*/ 4572449 w 8613217"/>
                <a:gd name="connsiteY111-19254" fmla="*/ 920008 h 6281670"/>
                <a:gd name="connsiteX112-19255" fmla="*/ 4553604 w 8613217"/>
                <a:gd name="connsiteY112-19256" fmla="*/ 956351 h 6281670"/>
                <a:gd name="connsiteX113-19257" fmla="*/ 4390735 w 8613217"/>
                <a:gd name="connsiteY113-19258" fmla="*/ 1302280 h 6281670"/>
                <a:gd name="connsiteX114-19259" fmla="*/ 4340260 w 8613217"/>
                <a:gd name="connsiteY114-19260" fmla="*/ 2524471 h 6281670"/>
                <a:gd name="connsiteX115-19261" fmla="*/ 4501109 w 8613217"/>
                <a:gd name="connsiteY115-19262" fmla="*/ 2892609 h 6281670"/>
                <a:gd name="connsiteX116-19263" fmla="*/ 4692918 w 8613217"/>
                <a:gd name="connsiteY116-19264" fmla="*/ 3241230 h 6281670"/>
                <a:gd name="connsiteX117-19265" fmla="*/ 4992409 w 8613217"/>
                <a:gd name="connsiteY117-19266" fmla="*/ 3809925 h 6281670"/>
                <a:gd name="connsiteX118-19267" fmla="*/ 5000485 w 8613217"/>
                <a:gd name="connsiteY118-19268" fmla="*/ 3847614 h 6281670"/>
                <a:gd name="connsiteX119-19269" fmla="*/ 4993755 w 8613217"/>
                <a:gd name="connsiteY119-19270" fmla="*/ 3855017 h 6281670"/>
                <a:gd name="connsiteX120-19271" fmla="*/ 4993082 w 8613217"/>
                <a:gd name="connsiteY120-19272" fmla="*/ 3855690 h 6281670"/>
                <a:gd name="connsiteX121-19273" fmla="*/ 4982313 w 8613217"/>
                <a:gd name="connsiteY121-19274" fmla="*/ 3867131 h 6281670"/>
                <a:gd name="connsiteX122-19275" fmla="*/ 4626290 w 8613217"/>
                <a:gd name="connsiteY122-19276" fmla="*/ 4274977 h 6281670"/>
                <a:gd name="connsiteX123-19277" fmla="*/ 4180755 w 8613217"/>
                <a:gd name="connsiteY123-19278" fmla="*/ 4968853 h 6281670"/>
                <a:gd name="connsiteX124-19279" fmla="*/ 4071727 w 8613217"/>
                <a:gd name="connsiteY124-19280" fmla="*/ 5853192 h 6281670"/>
                <a:gd name="connsiteX125-19281" fmla="*/ 4040769 w 8613217"/>
                <a:gd name="connsiteY125-19282" fmla="*/ 5907706 h 6281670"/>
                <a:gd name="connsiteX126-19283" fmla="*/ 4005099 w 8613217"/>
                <a:gd name="connsiteY126-19284" fmla="*/ 5881459 h 6281670"/>
                <a:gd name="connsiteX127-19285" fmla="*/ 4007791 w 8613217"/>
                <a:gd name="connsiteY127-19286" fmla="*/ 5830983 h 6281670"/>
                <a:gd name="connsiteX128-19287" fmla="*/ 3990293 w 8613217"/>
                <a:gd name="connsiteY128-19288" fmla="*/ 5807427 h 6281670"/>
                <a:gd name="connsiteX129-19289" fmla="*/ 3964045 w 8613217"/>
                <a:gd name="connsiteY129-19290" fmla="*/ 5789256 h 6281670"/>
                <a:gd name="connsiteX130-19291" fmla="*/ 3941836 w 8613217"/>
                <a:gd name="connsiteY130-19292" fmla="*/ 5705129 h 6281670"/>
                <a:gd name="connsiteX131-19293" fmla="*/ 3908185 w 8613217"/>
                <a:gd name="connsiteY131-19294" fmla="*/ 5236040 h 6281670"/>
                <a:gd name="connsiteX132-19295" fmla="*/ 3918953 w 8613217"/>
                <a:gd name="connsiteY132-19296" fmla="*/ 4237288 h 6281670"/>
                <a:gd name="connsiteX133-19297" fmla="*/ 3786370 w 8613217"/>
                <a:gd name="connsiteY133-19298" fmla="*/ 3122779 h 6281670"/>
                <a:gd name="connsiteX134-19299" fmla="*/ 3570333 w 8613217"/>
                <a:gd name="connsiteY134-19300" fmla="*/ 2570236 h 6281670"/>
                <a:gd name="connsiteX135-19301" fmla="*/ 3410829 w 8613217"/>
                <a:gd name="connsiteY135-19302" fmla="*/ 2273437 h 6281670"/>
                <a:gd name="connsiteX136-19303" fmla="*/ 3411502 w 8613217"/>
                <a:gd name="connsiteY136-19304" fmla="*/ 2229018 h 6281670"/>
                <a:gd name="connsiteX137-19305" fmla="*/ 3451209 w 8613217"/>
                <a:gd name="connsiteY137-19306" fmla="*/ 2126720 h 6281670"/>
                <a:gd name="connsiteX138-19307" fmla="*/ 3431692 w 8613217"/>
                <a:gd name="connsiteY138-19308" fmla="*/ 1895877 h 6281670"/>
                <a:gd name="connsiteX139-19309" fmla="*/ 3186715 w 8613217"/>
                <a:gd name="connsiteY139-19310" fmla="*/ 1401886 h 6281670"/>
                <a:gd name="connsiteX140-19311" fmla="*/ 2531874 w 8613217"/>
                <a:gd name="connsiteY140-19312" fmla="*/ 701952 h 6281670"/>
                <a:gd name="connsiteX141-19313" fmla="*/ 1731662 w 8613217"/>
                <a:gd name="connsiteY141-19314" fmla="*/ 39035 h 6281670"/>
                <a:gd name="connsiteX142-19315" fmla="*/ 1722913 w 8613217"/>
                <a:gd name="connsiteY142-19316" fmla="*/ 36343 h 6281670"/>
                <a:gd name="connsiteX143-19317" fmla="*/ 1723586 w 8613217"/>
                <a:gd name="connsiteY143-19318" fmla="*/ 47111 h 6281670"/>
                <a:gd name="connsiteX144-19319" fmla="*/ 1984042 w 8613217"/>
                <a:gd name="connsiteY144-19320" fmla="*/ 871552 h 6281670"/>
                <a:gd name="connsiteX145-19321" fmla="*/ 2773486 w 8613217"/>
                <a:gd name="connsiteY145-19322" fmla="*/ 2064130 h 6281670"/>
                <a:gd name="connsiteX146-19323" fmla="*/ 3058170 w 8613217"/>
                <a:gd name="connsiteY146-19324" fmla="*/ 2286897 h 6281670"/>
                <a:gd name="connsiteX147-19325" fmla="*/ 3235845 w 8613217"/>
                <a:gd name="connsiteY147-19326" fmla="*/ 2329297 h 6281670"/>
                <a:gd name="connsiteX148-19327" fmla="*/ 3256709 w 8613217"/>
                <a:gd name="connsiteY148-19328" fmla="*/ 2294974 h 6281670"/>
                <a:gd name="connsiteX149-19329" fmla="*/ 3083072 w 8613217"/>
                <a:gd name="connsiteY149-19330" fmla="*/ 1999521 h 6281670"/>
                <a:gd name="connsiteX150-19331" fmla="*/ 2450440 w 8613217"/>
                <a:gd name="connsiteY150-19332" fmla="*/ 1092973 h 6281670"/>
                <a:gd name="connsiteX151-19333" fmla="*/ 2432941 w 8613217"/>
                <a:gd name="connsiteY151-19334" fmla="*/ 1062014 h 6281670"/>
                <a:gd name="connsiteX152-19335" fmla="*/ 2454478 w 8613217"/>
                <a:gd name="connsiteY152-19336" fmla="*/ 1076820 h 6281670"/>
                <a:gd name="connsiteX153-19337" fmla="*/ 2967986 w 8613217"/>
                <a:gd name="connsiteY153-19338" fmla="*/ 1739738 h 6281670"/>
                <a:gd name="connsiteX154-19339" fmla="*/ 3266131 w 8613217"/>
                <a:gd name="connsiteY154-19340" fmla="*/ 2175850 h 6281670"/>
                <a:gd name="connsiteX155-19341" fmla="*/ 3457939 w 8613217"/>
                <a:gd name="connsiteY155-19342" fmla="*/ 2509665 h 6281670"/>
                <a:gd name="connsiteX156-19343" fmla="*/ 3733875 w 8613217"/>
                <a:gd name="connsiteY156-19344" fmla="*/ 3249979 h 6281670"/>
                <a:gd name="connsiteX157-19345" fmla="*/ 3823385 w 8613217"/>
                <a:gd name="connsiteY157-19346" fmla="*/ 4359777 h 6281670"/>
                <a:gd name="connsiteX158-19347" fmla="*/ 3816655 w 8613217"/>
                <a:gd name="connsiteY158-19348" fmla="*/ 4369199 h 6281670"/>
                <a:gd name="connsiteX159-19349" fmla="*/ 3800503 w 8613217"/>
                <a:gd name="connsiteY159-19350" fmla="*/ 4322761 h 6281670"/>
                <a:gd name="connsiteX160-19351" fmla="*/ 3407464 w 8613217"/>
                <a:gd name="connsiteY160-19352" fmla="*/ 3663208 h 6281670"/>
                <a:gd name="connsiteX161-19353" fmla="*/ 2516395 w 8613217"/>
                <a:gd name="connsiteY161-19354" fmla="*/ 2980101 h 6281670"/>
                <a:gd name="connsiteX162-19355" fmla="*/ 2502934 w 8613217"/>
                <a:gd name="connsiteY162-19356" fmla="*/ 2971351 h 6281670"/>
                <a:gd name="connsiteX163-19357" fmla="*/ 2390541 w 8613217"/>
                <a:gd name="connsiteY163-19358" fmla="*/ 2898666 h 6281670"/>
                <a:gd name="connsiteX164-19359" fmla="*/ 2247863 w 8613217"/>
                <a:gd name="connsiteY164-19360" fmla="*/ 2802425 h 6281670"/>
                <a:gd name="connsiteX165-19361" fmla="*/ 2055381 w 8613217"/>
                <a:gd name="connsiteY165-19362" fmla="*/ 2665131 h 6281670"/>
                <a:gd name="connsiteX166-19363" fmla="*/ 1471879 w 8613217"/>
                <a:gd name="connsiteY166-19364" fmla="*/ 2148930 h 6281670"/>
                <a:gd name="connsiteX167-19365" fmla="*/ 1461111 w 8613217"/>
                <a:gd name="connsiteY167-19366" fmla="*/ 2109895 h 6281670"/>
                <a:gd name="connsiteX168-19367" fmla="*/ 1501492 w 8613217"/>
                <a:gd name="connsiteY168-19368" fmla="*/ 1918759 h 6281670"/>
                <a:gd name="connsiteX169-19369" fmla="*/ 1395155 w 8613217"/>
                <a:gd name="connsiteY169-19370" fmla="*/ 1570812 h 6281670"/>
                <a:gd name="connsiteX170-19371" fmla="*/ 937507 w 8613217"/>
                <a:gd name="connsiteY170-19372" fmla="*/ 860783 h 6281670"/>
                <a:gd name="connsiteX171-19373" fmla="*/ 682435 w 8613217"/>
                <a:gd name="connsiteY171-19374" fmla="*/ 471109 h 6281670"/>
                <a:gd name="connsiteX172-19375" fmla="*/ 590905 w 8613217"/>
                <a:gd name="connsiteY172-19376" fmla="*/ 214691 h 6281670"/>
                <a:gd name="connsiteX173-19377" fmla="*/ 581483 w 8613217"/>
                <a:gd name="connsiteY173-19378" fmla="*/ 222767 h 6281670"/>
                <a:gd name="connsiteX174-19379" fmla="*/ 555909 w 8613217"/>
                <a:gd name="connsiteY174-19380" fmla="*/ 262475 h 6281670"/>
                <a:gd name="connsiteX175-19381" fmla="*/ 423998 w 8613217"/>
                <a:gd name="connsiteY175-19382" fmla="*/ 619845 h 6281670"/>
                <a:gd name="connsiteX176-19383" fmla="*/ 443515 w 8613217"/>
                <a:gd name="connsiteY176-19384" fmla="*/ 1227575 h 6281670"/>
                <a:gd name="connsiteX177-19385" fmla="*/ 806942 w 8613217"/>
                <a:gd name="connsiteY177-19386" fmla="*/ 1996156 h 6281670"/>
                <a:gd name="connsiteX178-19387" fmla="*/ 1087589 w 8613217"/>
                <a:gd name="connsiteY178-19388" fmla="*/ 2216231 h 6281670"/>
                <a:gd name="connsiteX179-19389" fmla="*/ 1317086 w 8613217"/>
                <a:gd name="connsiteY179-19390" fmla="*/ 2233729 h 6281670"/>
                <a:gd name="connsiteX180-19391" fmla="*/ 1327181 w 8613217"/>
                <a:gd name="connsiteY180-19392" fmla="*/ 2198060 h 6281670"/>
                <a:gd name="connsiteX181-19393" fmla="*/ 816364 w 8613217"/>
                <a:gd name="connsiteY181-19394" fmla="*/ 1324489 h 6281670"/>
                <a:gd name="connsiteX182-19395" fmla="*/ 702625 w 8613217"/>
                <a:gd name="connsiteY182-19396" fmla="*/ 1031056 h 6281670"/>
                <a:gd name="connsiteX183-19397" fmla="*/ 767908 w 8613217"/>
                <a:gd name="connsiteY183-19398" fmla="*/ 1173061 h 6281670"/>
                <a:gd name="connsiteX184-19399" fmla="*/ 1444285 w 8613217"/>
                <a:gd name="connsiteY184-19400" fmla="*/ 2226326 h 6281670"/>
                <a:gd name="connsiteX185-19401" fmla="*/ 2209501 w 8613217"/>
                <a:gd name="connsiteY185-19402" fmla="*/ 2876457 h 6281670"/>
                <a:gd name="connsiteX186-19403" fmla="*/ 2308434 w 8613217"/>
                <a:gd name="connsiteY186-19404" fmla="*/ 2939720 h 6281670"/>
                <a:gd name="connsiteX187-19405" fmla="*/ 2340738 w 8613217"/>
                <a:gd name="connsiteY187-19406" fmla="*/ 2972025 h 6281670"/>
                <a:gd name="connsiteX188-19407" fmla="*/ 2302377 w 8613217"/>
                <a:gd name="connsiteY188-19408" fmla="*/ 2972025 h 6281670"/>
                <a:gd name="connsiteX189-19409" fmla="*/ 2266034 w 8613217"/>
                <a:gd name="connsiteY189-19410" fmla="*/ 2967313 h 6281670"/>
                <a:gd name="connsiteX190-19411" fmla="*/ 1817807 w 8613217"/>
                <a:gd name="connsiteY190-19412" fmla="*/ 3025866 h 6281670"/>
                <a:gd name="connsiteX191-19413" fmla="*/ 1007500 w 8613217"/>
                <a:gd name="connsiteY191-19414" fmla="*/ 3309877 h 6281670"/>
                <a:gd name="connsiteX192-19415" fmla="*/ 960389 w 8613217"/>
                <a:gd name="connsiteY192-19416" fmla="*/ 3293725 h 6281670"/>
                <a:gd name="connsiteX193-19417" fmla="*/ 446207 w 8613217"/>
                <a:gd name="connsiteY193-19418" fmla="*/ 3134221 h 6281670"/>
                <a:gd name="connsiteX194-19419" fmla="*/ 217383 w 8613217"/>
                <a:gd name="connsiteY194-19420" fmla="*/ 3227096 h 6281670"/>
                <a:gd name="connsiteX195-19421" fmla="*/ 0 w 8613217"/>
                <a:gd name="connsiteY195-19422" fmla="*/ 3236518 h 6281670"/>
                <a:gd name="connsiteX196-19423" fmla="*/ 0 w 8613217"/>
                <a:gd name="connsiteY196-19424" fmla="*/ 3330740 h 6281670"/>
                <a:gd name="connsiteX197-19425" fmla="*/ 9422 w 8613217"/>
                <a:gd name="connsiteY197-19426" fmla="*/ 3346892 h 6281670"/>
                <a:gd name="connsiteX198-19427" fmla="*/ 255072 w 8613217"/>
                <a:gd name="connsiteY198-19428" fmla="*/ 3717723 h 6281670"/>
                <a:gd name="connsiteX199-19429" fmla="*/ 747044 w 8613217"/>
                <a:gd name="connsiteY199-19430" fmla="*/ 3826078 h 6281670"/>
                <a:gd name="connsiteX200-19431" fmla="*/ 1016249 w 8613217"/>
                <a:gd name="connsiteY200-19432" fmla="*/ 3490244 h 6281670"/>
                <a:gd name="connsiteX201-19433" fmla="*/ 981253 w 8613217"/>
                <a:gd name="connsiteY201-19434" fmla="*/ 3461305 h 6281670"/>
                <a:gd name="connsiteX202-19435" fmla="*/ 563312 w 8613217"/>
                <a:gd name="connsiteY202-19436" fmla="*/ 3490917 h 6281670"/>
                <a:gd name="connsiteX203-19437" fmla="*/ 390347 w 8613217"/>
                <a:gd name="connsiteY203-19438" fmla="*/ 3460632 h 6281670"/>
                <a:gd name="connsiteX204-19439" fmla="*/ 489953 w 8613217"/>
                <a:gd name="connsiteY204-19440" fmla="*/ 3463997 h 6281670"/>
                <a:gd name="connsiteX205-19441" fmla="*/ 903183 w 8613217"/>
                <a:gd name="connsiteY205-19442" fmla="*/ 3408137 h 6281670"/>
                <a:gd name="connsiteX206-19443" fmla="*/ 1043170 w 8613217"/>
                <a:gd name="connsiteY206-19444" fmla="*/ 3372467 h 6281670"/>
                <a:gd name="connsiteX207-19445" fmla="*/ 1508895 w 8613217"/>
                <a:gd name="connsiteY207-19446" fmla="*/ 3218347 h 6281670"/>
                <a:gd name="connsiteX208-19447" fmla="*/ 1912029 w 8613217"/>
                <a:gd name="connsiteY208-19448" fmla="*/ 3101243 h 6281670"/>
                <a:gd name="connsiteX209-19449" fmla="*/ 1912029 w 8613217"/>
                <a:gd name="connsiteY209-19450" fmla="*/ 3101243 h 6281670"/>
                <a:gd name="connsiteX210-19451" fmla="*/ 1992791 w 8613217"/>
                <a:gd name="connsiteY210-19452" fmla="*/ 3087110 h 6281670"/>
                <a:gd name="connsiteX211-19453" fmla="*/ 2113933 w 8613217"/>
                <a:gd name="connsiteY211-19454" fmla="*/ 3072976 h 6281670"/>
                <a:gd name="connsiteX212-19455" fmla="*/ 2118644 w 8613217"/>
                <a:gd name="connsiteY212-19456" fmla="*/ 3064227 h 6281670"/>
                <a:gd name="connsiteX213-19457" fmla="*/ 2257958 w 8613217"/>
                <a:gd name="connsiteY213-19458" fmla="*/ 3064227 h 6281670"/>
                <a:gd name="connsiteX214-19459" fmla="*/ 2262669 w 8613217"/>
                <a:gd name="connsiteY214-19460" fmla="*/ 3072976 h 6281670"/>
                <a:gd name="connsiteX215-19461" fmla="*/ 2434960 w 8613217"/>
                <a:gd name="connsiteY215-19462" fmla="*/ 3101243 h 6281670"/>
                <a:gd name="connsiteX216-19463" fmla="*/ 2635518 w 8613217"/>
                <a:gd name="connsiteY216-19464" fmla="*/ 3164506 h 6281670"/>
                <a:gd name="connsiteX217-19465" fmla="*/ 3038653 w 8613217"/>
                <a:gd name="connsiteY217-19466" fmla="*/ 3453902 h 6281670"/>
                <a:gd name="connsiteX218-19467" fmla="*/ 3580428 w 8613217"/>
                <a:gd name="connsiteY218-19468" fmla="*/ 4087880 h 6281670"/>
                <a:gd name="connsiteX219-19469" fmla="*/ 3776274 w 8613217"/>
                <a:gd name="connsiteY219-19470" fmla="*/ 4626290 h 6281670"/>
                <a:gd name="connsiteX220-19471" fmla="*/ 3813963 w 8613217"/>
                <a:gd name="connsiteY220-19472" fmla="*/ 4802619 h 6281670"/>
                <a:gd name="connsiteX221-19473" fmla="*/ 3811944 w 8613217"/>
                <a:gd name="connsiteY221-19474" fmla="*/ 5407658 h 6281670"/>
                <a:gd name="connsiteX222-19475" fmla="*/ 3881265 w 8613217"/>
                <a:gd name="connsiteY222-19476" fmla="*/ 5874056 h 6281670"/>
                <a:gd name="connsiteX223-19477" fmla="*/ 3879919 w 8613217"/>
                <a:gd name="connsiteY223-19478" fmla="*/ 5898957 h 6281670"/>
                <a:gd name="connsiteX224-19479" fmla="*/ 3757430 w 8613217"/>
                <a:gd name="connsiteY224-19480" fmla="*/ 5946068 h 6281670"/>
                <a:gd name="connsiteX225-19481" fmla="*/ 3743970 w 8613217"/>
                <a:gd name="connsiteY225-19482" fmla="*/ 6053750 h 6281670"/>
                <a:gd name="connsiteX226-19483" fmla="*/ 3803195 w 8613217"/>
                <a:gd name="connsiteY226-19484" fmla="*/ 6092112 h 6281670"/>
                <a:gd name="connsiteX227-19485" fmla="*/ 3896071 w 8613217"/>
                <a:gd name="connsiteY227-19486" fmla="*/ 6023464 h 6281670"/>
                <a:gd name="connsiteX228-19487" fmla="*/ 3920972 w 8613217"/>
                <a:gd name="connsiteY228-19488" fmla="*/ 5996544 h 6281670"/>
                <a:gd name="connsiteX229-19489" fmla="*/ 3918953 w 8613217"/>
                <a:gd name="connsiteY229-19490" fmla="*/ 6053077 h 6281670"/>
                <a:gd name="connsiteX230-19491" fmla="*/ 3931741 w 8613217"/>
                <a:gd name="connsiteY230-19492" fmla="*/ 6077978 h 6281670"/>
                <a:gd name="connsiteX231-19493" fmla="*/ 3951931 w 8613217"/>
                <a:gd name="connsiteY231-19494" fmla="*/ 6055769 h 6281670"/>
                <a:gd name="connsiteX232-19495" fmla="*/ 3972121 w 8613217"/>
                <a:gd name="connsiteY232-19496" fmla="*/ 5988468 h 6281670"/>
                <a:gd name="connsiteX233-19497" fmla="*/ 3994331 w 8613217"/>
                <a:gd name="connsiteY233-19498" fmla="*/ 5968277 h 6281670"/>
                <a:gd name="connsiteX234-19499" fmla="*/ 4005099 w 8613217"/>
                <a:gd name="connsiteY234-19500" fmla="*/ 5995198 h 6281670"/>
                <a:gd name="connsiteX235-19501" fmla="*/ 4071054 w 8613217"/>
                <a:gd name="connsiteY235-19502" fmla="*/ 6040290 h 6281670"/>
                <a:gd name="connsiteX236-19503" fmla="*/ 4100667 w 8613217"/>
                <a:gd name="connsiteY236-19504" fmla="*/ 6026829 h 6281670"/>
                <a:gd name="connsiteX237-19505" fmla="*/ 4110089 w 8613217"/>
                <a:gd name="connsiteY237-19506" fmla="*/ 5993179 h 6281670"/>
                <a:gd name="connsiteX238-19507" fmla="*/ 4124895 w 8613217"/>
                <a:gd name="connsiteY238-19508" fmla="*/ 6032214 h 6281670"/>
                <a:gd name="connsiteX239-19509" fmla="*/ 4117492 w 8613217"/>
                <a:gd name="connsiteY239-19510" fmla="*/ 6106918 h 6281670"/>
                <a:gd name="connsiteX240-19511" fmla="*/ 4080476 w 8613217"/>
                <a:gd name="connsiteY240-19512" fmla="*/ 6141242 h 6281670"/>
                <a:gd name="connsiteX241-19513" fmla="*/ 4176717 w 8613217"/>
                <a:gd name="connsiteY241-19514" fmla="*/ 6189025 h 6281670"/>
                <a:gd name="connsiteX242-19515" fmla="*/ 4170660 w 8613217"/>
                <a:gd name="connsiteY242-19516" fmla="*/ 6271133 h 6281670"/>
                <a:gd name="connsiteX243-19517" fmla="*/ 4195562 w 8613217"/>
                <a:gd name="connsiteY243-19518" fmla="*/ 6277863 h 6281670"/>
                <a:gd name="connsiteX244-19519" fmla="*/ 4261517 w 8613217"/>
                <a:gd name="connsiteY244-19520" fmla="*/ 6267768 h 6281670"/>
                <a:gd name="connsiteX245-19521" fmla="*/ 4289784 w 8613217"/>
                <a:gd name="connsiteY245-19522" fmla="*/ 6247578 h 6281670"/>
                <a:gd name="connsiteX246-19523" fmla="*/ 4295840 w 8613217"/>
                <a:gd name="connsiteY246-19524" fmla="*/ 6204505 h 6281670"/>
                <a:gd name="connsiteX247-19525" fmla="*/ 4305936 w 8613217"/>
                <a:gd name="connsiteY247-19526" fmla="*/ 6182969 h 6281670"/>
                <a:gd name="connsiteX248-19527" fmla="*/ 4324107 w 8613217"/>
                <a:gd name="connsiteY248-19528" fmla="*/ 6199794 h 6281670"/>
                <a:gd name="connsiteX249-19529" fmla="*/ 4336894 w 8613217"/>
                <a:gd name="connsiteY249-19530" fmla="*/ 6230752 h 6281670"/>
                <a:gd name="connsiteX250-19531" fmla="*/ 4342951 w 8613217"/>
                <a:gd name="connsiteY250-19532" fmla="*/ 6226714 h 6281670"/>
                <a:gd name="connsiteX251-19533" fmla="*/ 4369872 w 8613217"/>
                <a:gd name="connsiteY251-19534" fmla="*/ 6185660 h 6281670"/>
                <a:gd name="connsiteX252-19535" fmla="*/ 4382659 w 8613217"/>
                <a:gd name="connsiteY252-19536" fmla="*/ 6234791 h 6281670"/>
                <a:gd name="connsiteX253-19537" fmla="*/ 4406888 w 8613217"/>
                <a:gd name="connsiteY253-19538" fmla="*/ 6265749 h 6281670"/>
                <a:gd name="connsiteX254-19539" fmla="*/ 4484284 w 8613217"/>
                <a:gd name="connsiteY254-19540" fmla="*/ 6275171 h 6281670"/>
                <a:gd name="connsiteX255-19541" fmla="*/ 4499090 w 8613217"/>
                <a:gd name="connsiteY255-19542" fmla="*/ 6272479 h 6281670"/>
                <a:gd name="connsiteX256-19543" fmla="*/ 4512551 w 8613217"/>
                <a:gd name="connsiteY256-19544" fmla="*/ 6181622 h 6281670"/>
                <a:gd name="connsiteX257-19545" fmla="*/ 4572449 w 8613217"/>
                <a:gd name="connsiteY257-19546" fmla="*/ 6153356 h 6281670"/>
                <a:gd name="connsiteX258-19547" fmla="*/ 4575814 w 8613217"/>
                <a:gd name="connsiteY258-19548" fmla="*/ 6127781 h 6281670"/>
                <a:gd name="connsiteX259-19549" fmla="*/ 4538125 w 8613217"/>
                <a:gd name="connsiteY259-19550" fmla="*/ 6076633 h 6281670"/>
                <a:gd name="connsiteX260-19551" fmla="*/ 4536779 w 8613217"/>
                <a:gd name="connsiteY260-19552" fmla="*/ 6042309 h 6281670"/>
                <a:gd name="connsiteX261-19553" fmla="*/ 4573122 w 8613217"/>
                <a:gd name="connsiteY261-19554" fmla="*/ 6032214 h 6281670"/>
                <a:gd name="connsiteX262-19555" fmla="*/ 4637731 w 8613217"/>
                <a:gd name="connsiteY262-19556" fmla="*/ 6051058 h 6281670"/>
                <a:gd name="connsiteX263-19557" fmla="*/ 4665997 w 8613217"/>
                <a:gd name="connsiteY263-19558" fmla="*/ 6029522 h 6281670"/>
                <a:gd name="connsiteX264-19559" fmla="*/ 4665997 w 8613217"/>
                <a:gd name="connsiteY264-19560" fmla="*/ 5985776 h 6281670"/>
                <a:gd name="connsiteX265-19561" fmla="*/ 4681477 w 8613217"/>
                <a:gd name="connsiteY265-19562" fmla="*/ 5966931 h 6281670"/>
                <a:gd name="connsiteX266-19563" fmla="*/ 4701667 w 8613217"/>
                <a:gd name="connsiteY266-19564" fmla="*/ 5981065 h 6281670"/>
                <a:gd name="connsiteX267-19565" fmla="*/ 4724550 w 8613217"/>
                <a:gd name="connsiteY267-19566" fmla="*/ 6054423 h 6281670"/>
                <a:gd name="connsiteX268-19567" fmla="*/ 4743394 w 8613217"/>
                <a:gd name="connsiteY268-19568" fmla="*/ 6073268 h 6281670"/>
                <a:gd name="connsiteX269-19569" fmla="*/ 4752143 w 8613217"/>
                <a:gd name="connsiteY269-19570" fmla="*/ 6050385 h 6281670"/>
                <a:gd name="connsiteX270-19571" fmla="*/ 4752143 w 8613217"/>
                <a:gd name="connsiteY270-19572" fmla="*/ 5996544 h 6281670"/>
                <a:gd name="connsiteX271-19573" fmla="*/ 4800600 w 8613217"/>
                <a:gd name="connsiteY271-19574" fmla="*/ 6046347 h 6281670"/>
                <a:gd name="connsiteX272-19575" fmla="*/ 4859825 w 8613217"/>
                <a:gd name="connsiteY272-19576" fmla="*/ 6088747 h 6281670"/>
                <a:gd name="connsiteX273-19577" fmla="*/ 4932511 w 8613217"/>
                <a:gd name="connsiteY273-19578" fmla="*/ 6036252 h 6281670"/>
                <a:gd name="connsiteX274-19579" fmla="*/ 4919050 w 8613217"/>
                <a:gd name="connsiteY274-19580" fmla="*/ 5940011 h 6281670"/>
                <a:gd name="connsiteX275-19581" fmla="*/ 4830213 w 8613217"/>
                <a:gd name="connsiteY275-19582" fmla="*/ 5933281 h 6281670"/>
                <a:gd name="connsiteX276-19583" fmla="*/ 4779064 w 8613217"/>
                <a:gd name="connsiteY276-19584" fmla="*/ 5876074 h 6281670"/>
                <a:gd name="connsiteX277-19585" fmla="*/ 4778391 w 8613217"/>
                <a:gd name="connsiteY277-19586" fmla="*/ 5829637 h 6281670"/>
                <a:gd name="connsiteX278-19587" fmla="*/ 5091342 w 8613217"/>
                <a:gd name="connsiteY278-19588" fmla="*/ 5236712 h 6281670"/>
                <a:gd name="connsiteX279-19589" fmla="*/ 5116243 w 8613217"/>
                <a:gd name="connsiteY279-19590" fmla="*/ 5202389 h 6281670"/>
                <a:gd name="connsiteX280-19591" fmla="*/ 5269690 w 8613217"/>
                <a:gd name="connsiteY280-19592" fmla="*/ 5086631 h 6281670"/>
                <a:gd name="connsiteX281-19593" fmla="*/ 5744837 w 8613217"/>
                <a:gd name="connsiteY281-19594" fmla="*/ 4795889 h 6281670"/>
                <a:gd name="connsiteX282-19595" fmla="*/ 5814830 w 8613217"/>
                <a:gd name="connsiteY282-19596" fmla="*/ 4775699 h 6281670"/>
                <a:gd name="connsiteX283-19597" fmla="*/ 6103553 w 8613217"/>
                <a:gd name="connsiteY283-19598" fmla="*/ 4765603 h 6281670"/>
                <a:gd name="connsiteX284-19599" fmla="*/ 7086824 w 8613217"/>
                <a:gd name="connsiteY284-19600" fmla="*/ 4811369 h 6281670"/>
                <a:gd name="connsiteX285-19601" fmla="*/ 7489959 w 8613217"/>
                <a:gd name="connsiteY285-19602" fmla="*/ 4805311 h 6281670"/>
                <a:gd name="connsiteX286-19603" fmla="*/ 7516880 w 8613217"/>
                <a:gd name="connsiteY286-19604" fmla="*/ 4801946 h 6281670"/>
                <a:gd name="connsiteX287-19605" fmla="*/ 7536397 w 8613217"/>
                <a:gd name="connsiteY287-19606" fmla="*/ 4800600 h 6281670"/>
                <a:gd name="connsiteX288-19607" fmla="*/ 7619850 w 8613217"/>
                <a:gd name="connsiteY288-19608" fmla="*/ 4791178 h 6281670"/>
                <a:gd name="connsiteX289-19609" fmla="*/ 7661577 w 8613217"/>
                <a:gd name="connsiteY289-19610" fmla="*/ 4813388 h 6281670"/>
                <a:gd name="connsiteX290-19611" fmla="*/ 7920014 w 8613217"/>
                <a:gd name="connsiteY290-19612" fmla="*/ 5004523 h 6281670"/>
                <a:gd name="connsiteX291-19613" fmla="*/ 8354780 w 8613217"/>
                <a:gd name="connsiteY291-19614" fmla="*/ 4830886 h 6281670"/>
                <a:gd name="connsiteX292-19615" fmla="*/ 8579567 w 8613217"/>
                <a:gd name="connsiteY292-19616" fmla="*/ 4409580 h 6281670"/>
                <a:gd name="connsiteX293-19617" fmla="*/ 8613217 w 8613217"/>
                <a:gd name="connsiteY293-19618" fmla="*/ 4250076 h 6281670"/>
                <a:gd name="connsiteX294-19619" fmla="*/ 8613217 w 8613217"/>
                <a:gd name="connsiteY294-19620" fmla="*/ 4196235 h 6281670"/>
                <a:gd name="connsiteX295-19621" fmla="*/ 8420062 w 8613217"/>
                <a:gd name="connsiteY295-19622" fmla="*/ 4211041 h 6281670"/>
                <a:gd name="connsiteX296-19623" fmla="*/ 4571776 w 8613217"/>
                <a:gd name="connsiteY296-19624" fmla="*/ 915970 h 6281670"/>
                <a:gd name="connsiteX297-19625" fmla="*/ 4583890 w 8613217"/>
                <a:gd name="connsiteY297-19626" fmla="*/ 888377 h 6281670"/>
                <a:gd name="connsiteX298-19627" fmla="*/ 4571776 w 8613217"/>
                <a:gd name="connsiteY298-19628" fmla="*/ 915970 h 6281670"/>
                <a:gd name="connsiteX299-19629" fmla="*/ 2362948 w 8613217"/>
                <a:gd name="connsiteY299-19630" fmla="*/ 965100 h 6281670"/>
                <a:gd name="connsiteX300-19631" fmla="*/ 2363621 w 8613217"/>
                <a:gd name="connsiteY300-19632" fmla="*/ 962408 h 6281670"/>
                <a:gd name="connsiteX301-19633" fmla="*/ 2368332 w 8613217"/>
                <a:gd name="connsiteY301-19634" fmla="*/ 967119 h 6281670"/>
                <a:gd name="connsiteX302-19635" fmla="*/ 2362948 w 8613217"/>
                <a:gd name="connsiteY302-19636" fmla="*/ 965100 h 6281670"/>
                <a:gd name="connsiteX303-19637" fmla="*/ 2435633 w 8613217"/>
                <a:gd name="connsiteY303-19638" fmla="*/ 1055284 h 6281670"/>
                <a:gd name="connsiteX304-19639" fmla="*/ 2426211 w 8613217"/>
                <a:gd name="connsiteY304-19640" fmla="*/ 1053265 h 6281670"/>
                <a:gd name="connsiteX305-19641" fmla="*/ 2370351 w 8613217"/>
                <a:gd name="connsiteY305-19642" fmla="*/ 968465 h 6281670"/>
                <a:gd name="connsiteX306-19643" fmla="*/ 2432268 w 8613217"/>
                <a:gd name="connsiteY306-19644" fmla="*/ 1045862 h 6281670"/>
                <a:gd name="connsiteX307-19645" fmla="*/ 2435633 w 8613217"/>
                <a:gd name="connsiteY307-19646" fmla="*/ 1055284 h 6281670"/>
                <a:gd name="connsiteX308-19647" fmla="*/ 695895 w 8613217"/>
                <a:gd name="connsiteY308-19648" fmla="*/ 1016922 h 6281670"/>
                <a:gd name="connsiteX309-19649" fmla="*/ 692530 w 8613217"/>
                <a:gd name="connsiteY309-19650" fmla="*/ 1005481 h 6281670"/>
                <a:gd name="connsiteX310-19651" fmla="*/ 695895 w 8613217"/>
                <a:gd name="connsiteY310-19652" fmla="*/ 1016922 h 6281670"/>
                <a:gd name="connsiteX311-19653" fmla="*/ 4511205 w 8613217"/>
                <a:gd name="connsiteY311-19654" fmla="*/ 6014042 h 6281670"/>
                <a:gd name="connsiteX312-19655" fmla="*/ 4537452 w 8613217"/>
                <a:gd name="connsiteY312-19656" fmla="*/ 5944049 h 6281670"/>
                <a:gd name="connsiteX313-19657" fmla="*/ 4511205 w 8613217"/>
                <a:gd name="connsiteY313-19658" fmla="*/ 6014042 h 6281670"/>
                <a:gd name="connsiteX314-19659" fmla="*/ 4750797 w 8613217"/>
                <a:gd name="connsiteY314-19660" fmla="*/ 5917128 h 6281670"/>
                <a:gd name="connsiteX315-19661" fmla="*/ 4741375 w 8613217"/>
                <a:gd name="connsiteY315-19662" fmla="*/ 5939338 h 6281670"/>
                <a:gd name="connsiteX316-19663" fmla="*/ 4732626 w 8613217"/>
                <a:gd name="connsiteY316-19664" fmla="*/ 5935300 h 6281670"/>
                <a:gd name="connsiteX317-19665" fmla="*/ 4727915 w 8613217"/>
                <a:gd name="connsiteY317-19666" fmla="*/ 5907706 h 6281670"/>
                <a:gd name="connsiteX318-19667" fmla="*/ 4750797 w 8613217"/>
                <a:gd name="connsiteY318-19668" fmla="*/ 5875402 h 6281670"/>
                <a:gd name="connsiteX319-19669" fmla="*/ 4750797 w 8613217"/>
                <a:gd name="connsiteY319-19670" fmla="*/ 5917128 h 6281670"/>
                <a:gd name="connsiteX320-19671" fmla="*/ 4875978 w 8613217"/>
                <a:gd name="connsiteY320-19672" fmla="*/ 5457461 h 6281670"/>
                <a:gd name="connsiteX321-19673" fmla="*/ 4616868 w 8613217"/>
                <a:gd name="connsiteY321-19674" fmla="*/ 5877421 h 6281670"/>
                <a:gd name="connsiteX322-19675" fmla="*/ 4562354 w 8613217"/>
                <a:gd name="connsiteY322-19676" fmla="*/ 5884824 h 6281670"/>
                <a:gd name="connsiteX323-19677" fmla="*/ 4880015 w 8613217"/>
                <a:gd name="connsiteY323-19678" fmla="*/ 5419772 h 6281670"/>
                <a:gd name="connsiteX324-19679" fmla="*/ 4875978 w 8613217"/>
                <a:gd name="connsiteY324-19680" fmla="*/ 5457461 h 6281670"/>
                <a:gd name="connsiteX325-19681" fmla="*/ 5020675 w 8613217"/>
                <a:gd name="connsiteY325-19682" fmla="*/ 5141145 h 6281670"/>
                <a:gd name="connsiteX326-19683" fmla="*/ 4989717 w 8613217"/>
                <a:gd name="connsiteY326-19684" fmla="*/ 5179506 h 6281670"/>
                <a:gd name="connsiteX327-19685" fmla="*/ 4445922 w 8613217"/>
                <a:gd name="connsiteY327-19686" fmla="*/ 5878767 h 6281670"/>
                <a:gd name="connsiteX328-19687" fmla="*/ 4415637 w 8613217"/>
                <a:gd name="connsiteY328-19688" fmla="*/ 5953471 h 6281670"/>
                <a:gd name="connsiteX329-19689" fmla="*/ 4357085 w 8613217"/>
                <a:gd name="connsiteY329-19690" fmla="*/ 6075286 h 6281670"/>
                <a:gd name="connsiteX330-19691" fmla="*/ 4338240 w 8613217"/>
                <a:gd name="connsiteY330-19692" fmla="*/ 6125762 h 6281670"/>
                <a:gd name="connsiteX331-19693" fmla="*/ 4322761 w 8613217"/>
                <a:gd name="connsiteY331-19694" fmla="*/ 6080671 h 6281670"/>
                <a:gd name="connsiteX332-19695" fmla="*/ 4306609 w 8613217"/>
                <a:gd name="connsiteY332-19696" fmla="*/ 6061826 h 6281670"/>
                <a:gd name="connsiteX333-19697" fmla="*/ 4295168 w 8613217"/>
                <a:gd name="connsiteY333-19698" fmla="*/ 6082689 h 6281670"/>
                <a:gd name="connsiteX334-19699" fmla="*/ 4292475 w 8613217"/>
                <a:gd name="connsiteY334-19700" fmla="*/ 6112302 h 6281670"/>
                <a:gd name="connsiteX335-19701" fmla="*/ 4277669 w 8613217"/>
                <a:gd name="connsiteY335-19702" fmla="*/ 6097496 h 6281670"/>
                <a:gd name="connsiteX336-19703" fmla="*/ 4183447 w 8613217"/>
                <a:gd name="connsiteY336-19704" fmla="*/ 5282478 h 6281670"/>
                <a:gd name="connsiteX337-19705" fmla="*/ 4412945 w 8613217"/>
                <a:gd name="connsiteY337-19706" fmla="*/ 4743394 h 6281670"/>
                <a:gd name="connsiteX338-19707" fmla="*/ 5036828 w 8613217"/>
                <a:gd name="connsiteY338-19708" fmla="*/ 3935106 h 6281670"/>
                <a:gd name="connsiteX339-19709" fmla="*/ 5054999 w 8613217"/>
                <a:gd name="connsiteY339-19710" fmla="*/ 3966064 h 6281670"/>
                <a:gd name="connsiteX340-19711" fmla="*/ 5020675 w 8613217"/>
                <a:gd name="connsiteY340-19712" fmla="*/ 5141145 h 6281670"/>
                <a:gd name="connsiteX0-19713" fmla="*/ 8420062 w 8613217"/>
                <a:gd name="connsiteY0-19714" fmla="*/ 4211041 h 6281670"/>
                <a:gd name="connsiteX1-19715" fmla="*/ 7990681 w 8613217"/>
                <a:gd name="connsiteY1-19716" fmla="*/ 4231232 h 6281670"/>
                <a:gd name="connsiteX2-19717" fmla="*/ 7630619 w 8613217"/>
                <a:gd name="connsiteY2-19718" fmla="*/ 4614849 h 6281670"/>
                <a:gd name="connsiteX3-19719" fmla="*/ 7659558 w 8613217"/>
                <a:gd name="connsiteY3-19720" fmla="*/ 4643788 h 6281670"/>
                <a:gd name="connsiteX4-19721" fmla="*/ 7859443 w 8613217"/>
                <a:gd name="connsiteY4-19722" fmla="*/ 4617541 h 6281670"/>
                <a:gd name="connsiteX5-19723" fmla="*/ 8222196 w 8613217"/>
                <a:gd name="connsiteY5-19724" fmla="*/ 4498418 h 6281670"/>
                <a:gd name="connsiteX6-19725" fmla="*/ 8236330 w 8613217"/>
                <a:gd name="connsiteY6-19726" fmla="*/ 4496398 h 6281670"/>
                <a:gd name="connsiteX7-19727" fmla="*/ 8228254 w 8613217"/>
                <a:gd name="connsiteY7-19728" fmla="*/ 4504475 h 6281670"/>
                <a:gd name="connsiteX8-19729" fmla="*/ 7670326 w 8613217"/>
                <a:gd name="connsiteY8-19730" fmla="*/ 4709743 h 6281670"/>
                <a:gd name="connsiteX9-19731" fmla="*/ 7436791 w 8613217"/>
                <a:gd name="connsiteY9-19732" fmla="*/ 4735318 h 6281670"/>
                <a:gd name="connsiteX10-19733" fmla="*/ 6759067 w 8613217"/>
                <a:gd name="connsiteY10-19734" fmla="*/ 4696956 h 6281670"/>
                <a:gd name="connsiteX11-19735" fmla="*/ 6037597 w 8613217"/>
                <a:gd name="connsiteY11-19736" fmla="*/ 4656576 h 6281670"/>
                <a:gd name="connsiteX12-19737" fmla="*/ 6023464 w 8613217"/>
                <a:gd name="connsiteY12-19738" fmla="*/ 4649172 h 6281670"/>
                <a:gd name="connsiteX13-19739" fmla="*/ 6361317 w 8613217"/>
                <a:gd name="connsiteY13-19740" fmla="*/ 4472170 h 6281670"/>
                <a:gd name="connsiteX14-19741" fmla="*/ 6783296 w 8613217"/>
                <a:gd name="connsiteY14-19742" fmla="*/ 4236616 h 6281670"/>
                <a:gd name="connsiteX15-19743" fmla="*/ 7066634 w 8613217"/>
                <a:gd name="connsiteY15-19744" fmla="*/ 4052210 h 6281670"/>
                <a:gd name="connsiteX16-19745" fmla="*/ 7151433 w 8613217"/>
                <a:gd name="connsiteY16-19746" fmla="*/ 4042115 h 6281670"/>
                <a:gd name="connsiteX17-19747" fmla="*/ 7304208 w 8613217"/>
                <a:gd name="connsiteY17-19748" fmla="*/ 4071727 h 6281670"/>
                <a:gd name="connsiteX18-19749" fmla="*/ 7625235 w 8613217"/>
                <a:gd name="connsiteY18-19750" fmla="*/ 3948566 h 6281670"/>
                <a:gd name="connsiteX19-19751" fmla="*/ 8172394 w 8613217"/>
                <a:gd name="connsiteY19-19752" fmla="*/ 2496877 h 6281670"/>
                <a:gd name="connsiteX20-19753" fmla="*/ 7882325 w 8613217"/>
                <a:gd name="connsiteY20-19754" fmla="*/ 1811077 h 6281670"/>
                <a:gd name="connsiteX21-19755" fmla="*/ 7854059 w 8613217"/>
                <a:gd name="connsiteY21-19756" fmla="*/ 1889820 h 6281670"/>
                <a:gd name="connsiteX22-19757" fmla="*/ 7732917 w 8613217"/>
                <a:gd name="connsiteY22-19758" fmla="*/ 2389195 h 6281670"/>
                <a:gd name="connsiteX23-19759" fmla="*/ 7607736 w 8613217"/>
                <a:gd name="connsiteY23-19760" fmla="*/ 2746565 h 6281670"/>
                <a:gd name="connsiteX24-19761" fmla="*/ 7178354 w 8613217"/>
                <a:gd name="connsiteY24-19762" fmla="*/ 3424962 h 6281670"/>
                <a:gd name="connsiteX25-19763" fmla="*/ 7050481 w 8613217"/>
                <a:gd name="connsiteY25-19764" fmla="*/ 3653113 h 6281670"/>
                <a:gd name="connsiteX26-19765" fmla="*/ 7022888 w 8613217"/>
                <a:gd name="connsiteY26-19766" fmla="*/ 3873861 h 6281670"/>
                <a:gd name="connsiteX27-19767" fmla="*/ 7057884 w 8613217"/>
                <a:gd name="connsiteY27-19768" fmla="*/ 3889341 h 6281670"/>
                <a:gd name="connsiteX28-19769" fmla="*/ 7311611 w 8613217"/>
                <a:gd name="connsiteY28-19770" fmla="*/ 3701570 h 6281670"/>
                <a:gd name="connsiteX29-19771" fmla="*/ 7883672 w 8613217"/>
                <a:gd name="connsiteY29-19772" fmla="*/ 2875784 h 6281670"/>
                <a:gd name="connsiteX30-19773" fmla="*/ 7909246 w 8613217"/>
                <a:gd name="connsiteY30-19774" fmla="*/ 2790311 h 6281670"/>
                <a:gd name="connsiteX31-19775" fmla="*/ 7835888 w 8613217"/>
                <a:gd name="connsiteY31-19776" fmla="*/ 3051440 h 6281670"/>
                <a:gd name="connsiteX32-19777" fmla="*/ 7279306 w 8613217"/>
                <a:gd name="connsiteY32-19778" fmla="*/ 3802522 h 6281670"/>
                <a:gd name="connsiteX33-19779" fmla="*/ 6992603 w 8613217"/>
                <a:gd name="connsiteY33-19780" fmla="*/ 4017213 h 6281670"/>
                <a:gd name="connsiteX34-19781" fmla="*/ 6713302 w 8613217"/>
                <a:gd name="connsiteY34-19782" fmla="*/ 4190851 h 6281670"/>
                <a:gd name="connsiteX35-19783" fmla="*/ 6627830 w 8613217"/>
                <a:gd name="connsiteY35-19784" fmla="*/ 4239308 h 6281670"/>
                <a:gd name="connsiteX36-19785" fmla="*/ 6605620 w 8613217"/>
                <a:gd name="connsiteY36-19786" fmla="*/ 4251422 h 6281670"/>
                <a:gd name="connsiteX37-19787" fmla="*/ 6226714 w 8613217"/>
                <a:gd name="connsiteY37-19788" fmla="*/ 4447268 h 6281670"/>
                <a:gd name="connsiteX38-19789" fmla="*/ 5314782 w 8613217"/>
                <a:gd name="connsiteY38-19790" fmla="*/ 4943279 h 6281670"/>
                <a:gd name="connsiteX39-19791" fmla="*/ 5158643 w 8613217"/>
                <a:gd name="connsiteY39-19792" fmla="*/ 5046250 h 6281670"/>
                <a:gd name="connsiteX40-19793" fmla="*/ 5162681 w 8613217"/>
                <a:gd name="connsiteY40-19794" fmla="*/ 5025387 h 6281670"/>
                <a:gd name="connsiteX41-19795" fmla="*/ 5227290 w 8613217"/>
                <a:gd name="connsiteY41-19796" fmla="*/ 4323434 h 6281670"/>
                <a:gd name="connsiteX42-19797" fmla="*/ 5106148 w 8613217"/>
                <a:gd name="connsiteY42-19798" fmla="*/ 3860401 h 6281670"/>
                <a:gd name="connsiteX43-19799" fmla="*/ 5139799 w 8613217"/>
                <a:gd name="connsiteY43-19800" fmla="*/ 3818675 h 6281670"/>
                <a:gd name="connsiteX44-19801" fmla="*/ 5695034 w 8613217"/>
                <a:gd name="connsiteY44-19802" fmla="*/ 3194119 h 6281670"/>
                <a:gd name="connsiteX45-19803" fmla="*/ 5830983 w 8613217"/>
                <a:gd name="connsiteY45-19804" fmla="*/ 3023174 h 6281670"/>
                <a:gd name="connsiteX46-19805" fmla="*/ 5873382 w 8613217"/>
                <a:gd name="connsiteY46-19806" fmla="*/ 3008367 h 6281670"/>
                <a:gd name="connsiteX47-19807" fmla="*/ 5983083 w 8613217"/>
                <a:gd name="connsiteY47-19808" fmla="*/ 3009040 h 6281670"/>
                <a:gd name="connsiteX48-19809" fmla="*/ 6257000 w 8613217"/>
                <a:gd name="connsiteY48-19810" fmla="*/ 2840787 h 6281670"/>
                <a:gd name="connsiteX49-19811" fmla="*/ 6605620 w 8613217"/>
                <a:gd name="connsiteY49-19812" fmla="*/ 2172485 h 6281670"/>
                <a:gd name="connsiteX50-19813" fmla="*/ 6623118 w 8613217"/>
                <a:gd name="connsiteY50-19814" fmla="*/ 1339969 h 6281670"/>
                <a:gd name="connsiteX51-19815" fmla="*/ 6528224 w 8613217"/>
                <a:gd name="connsiteY51-19816" fmla="*/ 660899 h 6281670"/>
                <a:gd name="connsiteX52-19817" fmla="*/ 6514091 w 8613217"/>
                <a:gd name="connsiteY52-19818" fmla="*/ 520239 h 6281670"/>
                <a:gd name="connsiteX53-19819" fmla="*/ 6493900 w 8613217"/>
                <a:gd name="connsiteY53-19820" fmla="*/ 546486 h 6281670"/>
                <a:gd name="connsiteX54-19821" fmla="*/ 6244212 w 8613217"/>
                <a:gd name="connsiteY54-19822" fmla="*/ 975869 h 6281670"/>
                <a:gd name="connsiteX55-19823" fmla="*/ 5935300 w 8613217"/>
                <a:gd name="connsiteY55-19824" fmla="*/ 1788868 h 6281670"/>
                <a:gd name="connsiteX56-19825" fmla="*/ 5707148 w 8613217"/>
                <a:gd name="connsiteY56-19826" fmla="*/ 2531874 h 6281670"/>
                <a:gd name="connsiteX57-19827" fmla="*/ 5679555 w 8613217"/>
                <a:gd name="connsiteY57-19828" fmla="*/ 2738489 h 6281670"/>
                <a:gd name="connsiteX58-19829" fmla="*/ 5734069 w 8613217"/>
                <a:gd name="connsiteY58-19830" fmla="*/ 2914818 h 6281670"/>
                <a:gd name="connsiteX59-19831" fmla="*/ 5963566 w 8613217"/>
                <a:gd name="connsiteY59-19832" fmla="*/ 2599175 h 6281670"/>
                <a:gd name="connsiteX60-19833" fmla="*/ 6141914 w 8613217"/>
                <a:gd name="connsiteY60-19834" fmla="*/ 2254593 h 6281670"/>
                <a:gd name="connsiteX61-19835" fmla="*/ 6262384 w 8613217"/>
                <a:gd name="connsiteY61-19836" fmla="*/ 1884436 h 6281670"/>
                <a:gd name="connsiteX62-19837" fmla="*/ 6343145 w 8613217"/>
                <a:gd name="connsiteY62-19838" fmla="*/ 1508222 h 6281670"/>
                <a:gd name="connsiteX63-19839" fmla="*/ 6310167 w 8613217"/>
                <a:gd name="connsiteY63-19840" fmla="*/ 1747814 h 6281670"/>
                <a:gd name="connsiteX64-19841" fmla="*/ 6045001 w 8613217"/>
                <a:gd name="connsiteY64-19842" fmla="*/ 2568890 h 6281670"/>
                <a:gd name="connsiteX65-19843" fmla="*/ 5560432 w 8613217"/>
                <a:gd name="connsiteY65-19844" fmla="*/ 3235173 h 6281670"/>
                <a:gd name="connsiteX66-19845" fmla="*/ 5096726 w 8613217"/>
                <a:gd name="connsiteY66-19846" fmla="*/ 3741278 h 6281670"/>
                <a:gd name="connsiteX67-19847" fmla="*/ 5067113 w 8613217"/>
                <a:gd name="connsiteY67-19848" fmla="*/ 3767525 h 6281670"/>
                <a:gd name="connsiteX68-19849" fmla="*/ 4911647 w 8613217"/>
                <a:gd name="connsiteY68-19850" fmla="*/ 3459959 h 6281670"/>
                <a:gd name="connsiteX69-19851" fmla="*/ 4890784 w 8613217"/>
                <a:gd name="connsiteY69-19852" fmla="*/ 3404099 h 6281670"/>
                <a:gd name="connsiteX70-19853" fmla="*/ 4952701 w 8613217"/>
                <a:gd name="connsiteY70-19854" fmla="*/ 2717626 h 6281670"/>
                <a:gd name="connsiteX71-19855" fmla="*/ 5173449 w 8613217"/>
                <a:gd name="connsiteY71-19856" fmla="*/ 2368332 h 6281670"/>
                <a:gd name="connsiteX72-19857" fmla="*/ 5481689 w 8613217"/>
                <a:gd name="connsiteY72-19858" fmla="*/ 1759928 h 6281670"/>
                <a:gd name="connsiteX73-19859" fmla="*/ 5514667 w 8613217"/>
                <a:gd name="connsiteY73-19860" fmla="*/ 1741757 h 6281670"/>
                <a:gd name="connsiteX74-19861" fmla="*/ 5803389 w 8613217"/>
                <a:gd name="connsiteY74-19862" fmla="*/ 1570812 h 6281670"/>
                <a:gd name="connsiteX75-19863" fmla="*/ 5822907 w 8613217"/>
                <a:gd name="connsiteY75-19864" fmla="*/ 1095665 h 6281670"/>
                <a:gd name="connsiteX76-19865" fmla="*/ 5540241 w 8613217"/>
                <a:gd name="connsiteY76-19866" fmla="*/ 601000 h 6281670"/>
                <a:gd name="connsiteX77-19867" fmla="*/ 5514667 w 8613217"/>
                <a:gd name="connsiteY77-19868" fmla="*/ 600327 h 6281670"/>
                <a:gd name="connsiteX78-19869" fmla="*/ 5421791 w 8613217"/>
                <a:gd name="connsiteY78-19870" fmla="*/ 697914 h 6281670"/>
                <a:gd name="connsiteX79-19871" fmla="*/ 5124319 w 8613217"/>
                <a:gd name="connsiteY79-19872" fmla="*/ 1196617 h 6281670"/>
                <a:gd name="connsiteX80-19873" fmla="*/ 5316801 w 8613217"/>
                <a:gd name="connsiteY80-19874" fmla="*/ 1686570 h 6281670"/>
                <a:gd name="connsiteX81-19875" fmla="*/ 5361220 w 8613217"/>
                <a:gd name="connsiteY81-19876" fmla="*/ 1669072 h 6281670"/>
                <a:gd name="connsiteX82-19877" fmla="*/ 5461499 w 8613217"/>
                <a:gd name="connsiteY82-19878" fmla="*/ 1248439 h 6281670"/>
                <a:gd name="connsiteX83-19879" fmla="*/ 5491784 w 8613217"/>
                <a:gd name="connsiteY83-19880" fmla="*/ 1043170 h 6281670"/>
                <a:gd name="connsiteX84-19881" fmla="*/ 5497841 w 8613217"/>
                <a:gd name="connsiteY84-19882" fmla="*/ 1081532 h 6281670"/>
                <a:gd name="connsiteX85-19883" fmla="*/ 5481016 w 8613217"/>
                <a:gd name="connsiteY85-19884" fmla="*/ 1353429 h 6281670"/>
                <a:gd name="connsiteX86-19885" fmla="*/ 5415734 w 8613217"/>
                <a:gd name="connsiteY86-19886" fmla="*/ 1727624 h 6281670"/>
                <a:gd name="connsiteX87-19887" fmla="*/ 5151240 w 8613217"/>
                <a:gd name="connsiteY87-19888" fmla="*/ 2245171 h 6281670"/>
                <a:gd name="connsiteX88-19889" fmla="*/ 4908282 w 8613217"/>
                <a:gd name="connsiteY88-19890" fmla="*/ 2596483 h 6281670"/>
                <a:gd name="connsiteX89-19891" fmla="*/ 4750124 w 8613217"/>
                <a:gd name="connsiteY89-19892" fmla="*/ 2989523 h 6281670"/>
                <a:gd name="connsiteX90-19893" fmla="*/ 4737337 w 8613217"/>
                <a:gd name="connsiteY90-19894" fmla="*/ 3162487 h 6281670"/>
                <a:gd name="connsiteX91-19895" fmla="*/ 4680804 w 8613217"/>
                <a:gd name="connsiteY91-19896" fmla="*/ 3076341 h 6281670"/>
                <a:gd name="connsiteX92-19897" fmla="*/ 4591293 w 8613217"/>
                <a:gd name="connsiteY92-19898" fmla="*/ 2915491 h 6281670"/>
                <a:gd name="connsiteX93-19899" fmla="*/ 4552259 w 8613217"/>
                <a:gd name="connsiteY93-19900" fmla="*/ 2838095 h 6281670"/>
                <a:gd name="connsiteX94-19901" fmla="*/ 4404869 w 8613217"/>
                <a:gd name="connsiteY94-19902" fmla="*/ 2499569 h 6281670"/>
                <a:gd name="connsiteX95-19903" fmla="*/ 4425059 w 8613217"/>
                <a:gd name="connsiteY95-19904" fmla="*/ 2408713 h 6281670"/>
                <a:gd name="connsiteX96-19905" fmla="*/ 4497071 w 8613217"/>
                <a:gd name="connsiteY96-19906" fmla="*/ 2304396 h 6281670"/>
                <a:gd name="connsiteX97-19907" fmla="*/ 4551585 w 8613217"/>
                <a:gd name="connsiteY97-19908" fmla="*/ 2152968 h 6281670"/>
                <a:gd name="connsiteX98-19909" fmla="*/ 4741375 w 8613217"/>
                <a:gd name="connsiteY98-19910" fmla="*/ 1413327 h 6281670"/>
                <a:gd name="connsiteX99-19911" fmla="*/ 4929146 w 8613217"/>
                <a:gd name="connsiteY99-19912" fmla="*/ 819730 h 6281670"/>
                <a:gd name="connsiteX100-19913" fmla="*/ 5233347 w 8613217"/>
                <a:gd name="connsiteY100-19914" fmla="*/ 28940 h 6281670"/>
                <a:gd name="connsiteX101-19915" fmla="*/ 5238058 w 8613217"/>
                <a:gd name="connsiteY101-19916" fmla="*/ 0 h 6281670"/>
                <a:gd name="connsiteX102-19917" fmla="*/ 4976929 w 8613217"/>
                <a:gd name="connsiteY102-19918" fmla="*/ 159504 h 6281670"/>
                <a:gd name="connsiteX103-19919" fmla="*/ 4204984 w 8613217"/>
                <a:gd name="connsiteY103-19920" fmla="*/ 890396 h 6281670"/>
                <a:gd name="connsiteX104-19921" fmla="*/ 3943182 w 8613217"/>
                <a:gd name="connsiteY104-19922" fmla="*/ 2139508 h 6281670"/>
                <a:gd name="connsiteX105-19923" fmla="*/ 4076438 w 8613217"/>
                <a:gd name="connsiteY105-19924" fmla="*/ 2389868 h 6281670"/>
                <a:gd name="connsiteX106-19925" fmla="*/ 4215079 w 8613217"/>
                <a:gd name="connsiteY106-19926" fmla="*/ 2474668 h 6281670"/>
                <a:gd name="connsiteX107-19927" fmla="*/ 4244018 w 8613217"/>
                <a:gd name="connsiteY107-19928" fmla="*/ 2445055 h 6281670"/>
                <a:gd name="connsiteX108-19929" fmla="*/ 4230558 w 8613217"/>
                <a:gd name="connsiteY108-19930" fmla="*/ 1718875 h 6281670"/>
                <a:gd name="connsiteX109-19931" fmla="*/ 4411599 w 8613217"/>
                <a:gd name="connsiteY109-19932" fmla="*/ 1186522 h 6281670"/>
                <a:gd name="connsiteX110-19933" fmla="*/ 4552259 w 8613217"/>
                <a:gd name="connsiteY110-19934" fmla="*/ 934815 h 6281670"/>
                <a:gd name="connsiteX111-19935" fmla="*/ 4572449 w 8613217"/>
                <a:gd name="connsiteY111-19936" fmla="*/ 920008 h 6281670"/>
                <a:gd name="connsiteX112-19937" fmla="*/ 4553604 w 8613217"/>
                <a:gd name="connsiteY112-19938" fmla="*/ 956351 h 6281670"/>
                <a:gd name="connsiteX113-19939" fmla="*/ 4390735 w 8613217"/>
                <a:gd name="connsiteY113-19940" fmla="*/ 1302280 h 6281670"/>
                <a:gd name="connsiteX114-19941" fmla="*/ 4340260 w 8613217"/>
                <a:gd name="connsiteY114-19942" fmla="*/ 2524471 h 6281670"/>
                <a:gd name="connsiteX115-19943" fmla="*/ 4501109 w 8613217"/>
                <a:gd name="connsiteY115-19944" fmla="*/ 2892609 h 6281670"/>
                <a:gd name="connsiteX116-19945" fmla="*/ 4692918 w 8613217"/>
                <a:gd name="connsiteY116-19946" fmla="*/ 3241230 h 6281670"/>
                <a:gd name="connsiteX117-19947" fmla="*/ 4992409 w 8613217"/>
                <a:gd name="connsiteY117-19948" fmla="*/ 3809925 h 6281670"/>
                <a:gd name="connsiteX118-19949" fmla="*/ 5000485 w 8613217"/>
                <a:gd name="connsiteY118-19950" fmla="*/ 3847614 h 6281670"/>
                <a:gd name="connsiteX119-19951" fmla="*/ 4993755 w 8613217"/>
                <a:gd name="connsiteY119-19952" fmla="*/ 3855017 h 6281670"/>
                <a:gd name="connsiteX120-19953" fmla="*/ 4993082 w 8613217"/>
                <a:gd name="connsiteY120-19954" fmla="*/ 3855690 h 6281670"/>
                <a:gd name="connsiteX121-19955" fmla="*/ 4982313 w 8613217"/>
                <a:gd name="connsiteY121-19956" fmla="*/ 3867131 h 6281670"/>
                <a:gd name="connsiteX122-19957" fmla="*/ 4626290 w 8613217"/>
                <a:gd name="connsiteY122-19958" fmla="*/ 4274977 h 6281670"/>
                <a:gd name="connsiteX123-19959" fmla="*/ 4180755 w 8613217"/>
                <a:gd name="connsiteY123-19960" fmla="*/ 4968853 h 6281670"/>
                <a:gd name="connsiteX124-19961" fmla="*/ 4071727 w 8613217"/>
                <a:gd name="connsiteY124-19962" fmla="*/ 5853192 h 6281670"/>
                <a:gd name="connsiteX125-19963" fmla="*/ 4040769 w 8613217"/>
                <a:gd name="connsiteY125-19964" fmla="*/ 5907706 h 6281670"/>
                <a:gd name="connsiteX126-19965" fmla="*/ 4005099 w 8613217"/>
                <a:gd name="connsiteY126-19966" fmla="*/ 5881459 h 6281670"/>
                <a:gd name="connsiteX127-19967" fmla="*/ 4007791 w 8613217"/>
                <a:gd name="connsiteY127-19968" fmla="*/ 5830983 h 6281670"/>
                <a:gd name="connsiteX128-19969" fmla="*/ 3990293 w 8613217"/>
                <a:gd name="connsiteY128-19970" fmla="*/ 5807427 h 6281670"/>
                <a:gd name="connsiteX129-19971" fmla="*/ 3964045 w 8613217"/>
                <a:gd name="connsiteY129-19972" fmla="*/ 5789256 h 6281670"/>
                <a:gd name="connsiteX130-19973" fmla="*/ 3941836 w 8613217"/>
                <a:gd name="connsiteY130-19974" fmla="*/ 5705129 h 6281670"/>
                <a:gd name="connsiteX131-19975" fmla="*/ 3908185 w 8613217"/>
                <a:gd name="connsiteY131-19976" fmla="*/ 5236040 h 6281670"/>
                <a:gd name="connsiteX132-19977" fmla="*/ 3918953 w 8613217"/>
                <a:gd name="connsiteY132-19978" fmla="*/ 4237288 h 6281670"/>
                <a:gd name="connsiteX133-19979" fmla="*/ 3786370 w 8613217"/>
                <a:gd name="connsiteY133-19980" fmla="*/ 3122779 h 6281670"/>
                <a:gd name="connsiteX134-19981" fmla="*/ 3570333 w 8613217"/>
                <a:gd name="connsiteY134-19982" fmla="*/ 2570236 h 6281670"/>
                <a:gd name="connsiteX135-19983" fmla="*/ 3410829 w 8613217"/>
                <a:gd name="connsiteY135-19984" fmla="*/ 2273437 h 6281670"/>
                <a:gd name="connsiteX136-19985" fmla="*/ 3411502 w 8613217"/>
                <a:gd name="connsiteY136-19986" fmla="*/ 2229018 h 6281670"/>
                <a:gd name="connsiteX137-19987" fmla="*/ 3451209 w 8613217"/>
                <a:gd name="connsiteY137-19988" fmla="*/ 2126720 h 6281670"/>
                <a:gd name="connsiteX138-19989" fmla="*/ 3431692 w 8613217"/>
                <a:gd name="connsiteY138-19990" fmla="*/ 1895877 h 6281670"/>
                <a:gd name="connsiteX139-19991" fmla="*/ 3186715 w 8613217"/>
                <a:gd name="connsiteY139-19992" fmla="*/ 1401886 h 6281670"/>
                <a:gd name="connsiteX140-19993" fmla="*/ 2531874 w 8613217"/>
                <a:gd name="connsiteY140-19994" fmla="*/ 701952 h 6281670"/>
                <a:gd name="connsiteX141-19995" fmla="*/ 1731662 w 8613217"/>
                <a:gd name="connsiteY141-19996" fmla="*/ 39035 h 6281670"/>
                <a:gd name="connsiteX142-19997" fmla="*/ 1722913 w 8613217"/>
                <a:gd name="connsiteY142-19998" fmla="*/ 36343 h 6281670"/>
                <a:gd name="connsiteX143-19999" fmla="*/ 1723586 w 8613217"/>
                <a:gd name="connsiteY143-20000" fmla="*/ 47111 h 6281670"/>
                <a:gd name="connsiteX144-20001" fmla="*/ 1984042 w 8613217"/>
                <a:gd name="connsiteY144-20002" fmla="*/ 871552 h 6281670"/>
                <a:gd name="connsiteX145-20003" fmla="*/ 2773486 w 8613217"/>
                <a:gd name="connsiteY145-20004" fmla="*/ 2064130 h 6281670"/>
                <a:gd name="connsiteX146-20005" fmla="*/ 3058170 w 8613217"/>
                <a:gd name="connsiteY146-20006" fmla="*/ 2286897 h 6281670"/>
                <a:gd name="connsiteX147-20007" fmla="*/ 3235845 w 8613217"/>
                <a:gd name="connsiteY147-20008" fmla="*/ 2329297 h 6281670"/>
                <a:gd name="connsiteX148-20009" fmla="*/ 3256709 w 8613217"/>
                <a:gd name="connsiteY148-20010" fmla="*/ 2294974 h 6281670"/>
                <a:gd name="connsiteX149-20011" fmla="*/ 3083072 w 8613217"/>
                <a:gd name="connsiteY149-20012" fmla="*/ 1999521 h 6281670"/>
                <a:gd name="connsiteX150-20013" fmla="*/ 2450440 w 8613217"/>
                <a:gd name="connsiteY150-20014" fmla="*/ 1092973 h 6281670"/>
                <a:gd name="connsiteX151-20015" fmla="*/ 2432941 w 8613217"/>
                <a:gd name="connsiteY151-20016" fmla="*/ 1062014 h 6281670"/>
                <a:gd name="connsiteX152-20017" fmla="*/ 2454478 w 8613217"/>
                <a:gd name="connsiteY152-20018" fmla="*/ 1076820 h 6281670"/>
                <a:gd name="connsiteX153-20019" fmla="*/ 2967986 w 8613217"/>
                <a:gd name="connsiteY153-20020" fmla="*/ 1739738 h 6281670"/>
                <a:gd name="connsiteX154-20021" fmla="*/ 3266131 w 8613217"/>
                <a:gd name="connsiteY154-20022" fmla="*/ 2175850 h 6281670"/>
                <a:gd name="connsiteX155-20023" fmla="*/ 3457939 w 8613217"/>
                <a:gd name="connsiteY155-20024" fmla="*/ 2509665 h 6281670"/>
                <a:gd name="connsiteX156-20025" fmla="*/ 3733875 w 8613217"/>
                <a:gd name="connsiteY156-20026" fmla="*/ 3249979 h 6281670"/>
                <a:gd name="connsiteX157-20027" fmla="*/ 3823385 w 8613217"/>
                <a:gd name="connsiteY157-20028" fmla="*/ 4359777 h 6281670"/>
                <a:gd name="connsiteX158-20029" fmla="*/ 3816655 w 8613217"/>
                <a:gd name="connsiteY158-20030" fmla="*/ 4369199 h 6281670"/>
                <a:gd name="connsiteX159-20031" fmla="*/ 3800503 w 8613217"/>
                <a:gd name="connsiteY159-20032" fmla="*/ 4322761 h 6281670"/>
                <a:gd name="connsiteX160-20033" fmla="*/ 3407464 w 8613217"/>
                <a:gd name="connsiteY160-20034" fmla="*/ 3663208 h 6281670"/>
                <a:gd name="connsiteX161-20035" fmla="*/ 2516395 w 8613217"/>
                <a:gd name="connsiteY161-20036" fmla="*/ 2980101 h 6281670"/>
                <a:gd name="connsiteX162-20037" fmla="*/ 2502934 w 8613217"/>
                <a:gd name="connsiteY162-20038" fmla="*/ 2971351 h 6281670"/>
                <a:gd name="connsiteX163-20039" fmla="*/ 2390541 w 8613217"/>
                <a:gd name="connsiteY163-20040" fmla="*/ 2898666 h 6281670"/>
                <a:gd name="connsiteX164-20041" fmla="*/ 2247863 w 8613217"/>
                <a:gd name="connsiteY164-20042" fmla="*/ 2802425 h 6281670"/>
                <a:gd name="connsiteX165-20043" fmla="*/ 2055381 w 8613217"/>
                <a:gd name="connsiteY165-20044" fmla="*/ 2665131 h 6281670"/>
                <a:gd name="connsiteX166-20045" fmla="*/ 1471879 w 8613217"/>
                <a:gd name="connsiteY166-20046" fmla="*/ 2148930 h 6281670"/>
                <a:gd name="connsiteX167-20047" fmla="*/ 1461111 w 8613217"/>
                <a:gd name="connsiteY167-20048" fmla="*/ 2109895 h 6281670"/>
                <a:gd name="connsiteX168-20049" fmla="*/ 1501492 w 8613217"/>
                <a:gd name="connsiteY168-20050" fmla="*/ 1918759 h 6281670"/>
                <a:gd name="connsiteX169-20051" fmla="*/ 1395155 w 8613217"/>
                <a:gd name="connsiteY169-20052" fmla="*/ 1570812 h 6281670"/>
                <a:gd name="connsiteX170-20053" fmla="*/ 937507 w 8613217"/>
                <a:gd name="connsiteY170-20054" fmla="*/ 860783 h 6281670"/>
                <a:gd name="connsiteX171-20055" fmla="*/ 682435 w 8613217"/>
                <a:gd name="connsiteY171-20056" fmla="*/ 471109 h 6281670"/>
                <a:gd name="connsiteX172-20057" fmla="*/ 590905 w 8613217"/>
                <a:gd name="connsiteY172-20058" fmla="*/ 214691 h 6281670"/>
                <a:gd name="connsiteX173-20059" fmla="*/ 581483 w 8613217"/>
                <a:gd name="connsiteY173-20060" fmla="*/ 222767 h 6281670"/>
                <a:gd name="connsiteX174-20061" fmla="*/ 555909 w 8613217"/>
                <a:gd name="connsiteY174-20062" fmla="*/ 262475 h 6281670"/>
                <a:gd name="connsiteX175-20063" fmla="*/ 423998 w 8613217"/>
                <a:gd name="connsiteY175-20064" fmla="*/ 619845 h 6281670"/>
                <a:gd name="connsiteX176-20065" fmla="*/ 443515 w 8613217"/>
                <a:gd name="connsiteY176-20066" fmla="*/ 1227575 h 6281670"/>
                <a:gd name="connsiteX177-20067" fmla="*/ 806942 w 8613217"/>
                <a:gd name="connsiteY177-20068" fmla="*/ 1996156 h 6281670"/>
                <a:gd name="connsiteX178-20069" fmla="*/ 1087589 w 8613217"/>
                <a:gd name="connsiteY178-20070" fmla="*/ 2216231 h 6281670"/>
                <a:gd name="connsiteX179-20071" fmla="*/ 1317086 w 8613217"/>
                <a:gd name="connsiteY179-20072" fmla="*/ 2233729 h 6281670"/>
                <a:gd name="connsiteX180-20073" fmla="*/ 1327181 w 8613217"/>
                <a:gd name="connsiteY180-20074" fmla="*/ 2198060 h 6281670"/>
                <a:gd name="connsiteX181-20075" fmla="*/ 816364 w 8613217"/>
                <a:gd name="connsiteY181-20076" fmla="*/ 1324489 h 6281670"/>
                <a:gd name="connsiteX182-20077" fmla="*/ 702625 w 8613217"/>
                <a:gd name="connsiteY182-20078" fmla="*/ 1031056 h 6281670"/>
                <a:gd name="connsiteX183-20079" fmla="*/ 767908 w 8613217"/>
                <a:gd name="connsiteY183-20080" fmla="*/ 1173061 h 6281670"/>
                <a:gd name="connsiteX184-20081" fmla="*/ 1444285 w 8613217"/>
                <a:gd name="connsiteY184-20082" fmla="*/ 2226326 h 6281670"/>
                <a:gd name="connsiteX185-20083" fmla="*/ 2209501 w 8613217"/>
                <a:gd name="connsiteY185-20084" fmla="*/ 2876457 h 6281670"/>
                <a:gd name="connsiteX186-20085" fmla="*/ 2308434 w 8613217"/>
                <a:gd name="connsiteY186-20086" fmla="*/ 2939720 h 6281670"/>
                <a:gd name="connsiteX187-20087" fmla="*/ 2340738 w 8613217"/>
                <a:gd name="connsiteY187-20088" fmla="*/ 2972025 h 6281670"/>
                <a:gd name="connsiteX188-20089" fmla="*/ 2302377 w 8613217"/>
                <a:gd name="connsiteY188-20090" fmla="*/ 2972025 h 6281670"/>
                <a:gd name="connsiteX189-20091" fmla="*/ 2266034 w 8613217"/>
                <a:gd name="connsiteY189-20092" fmla="*/ 2967313 h 6281670"/>
                <a:gd name="connsiteX190-20093" fmla="*/ 1817807 w 8613217"/>
                <a:gd name="connsiteY190-20094" fmla="*/ 3025866 h 6281670"/>
                <a:gd name="connsiteX191-20095" fmla="*/ 1007500 w 8613217"/>
                <a:gd name="connsiteY191-20096" fmla="*/ 3309877 h 6281670"/>
                <a:gd name="connsiteX192-20097" fmla="*/ 960389 w 8613217"/>
                <a:gd name="connsiteY192-20098" fmla="*/ 3293725 h 6281670"/>
                <a:gd name="connsiteX193-20099" fmla="*/ 446207 w 8613217"/>
                <a:gd name="connsiteY193-20100" fmla="*/ 3134221 h 6281670"/>
                <a:gd name="connsiteX194-20101" fmla="*/ 217383 w 8613217"/>
                <a:gd name="connsiteY194-20102" fmla="*/ 3227096 h 6281670"/>
                <a:gd name="connsiteX195-20103" fmla="*/ 0 w 8613217"/>
                <a:gd name="connsiteY195-20104" fmla="*/ 3236518 h 6281670"/>
                <a:gd name="connsiteX196-20105" fmla="*/ 0 w 8613217"/>
                <a:gd name="connsiteY196-20106" fmla="*/ 3330740 h 6281670"/>
                <a:gd name="connsiteX197-20107" fmla="*/ 9422 w 8613217"/>
                <a:gd name="connsiteY197-20108" fmla="*/ 3346892 h 6281670"/>
                <a:gd name="connsiteX198-20109" fmla="*/ 255072 w 8613217"/>
                <a:gd name="connsiteY198-20110" fmla="*/ 3717723 h 6281670"/>
                <a:gd name="connsiteX199-20111" fmla="*/ 747044 w 8613217"/>
                <a:gd name="connsiteY199-20112" fmla="*/ 3826078 h 6281670"/>
                <a:gd name="connsiteX200-20113" fmla="*/ 1016249 w 8613217"/>
                <a:gd name="connsiteY200-20114" fmla="*/ 3490244 h 6281670"/>
                <a:gd name="connsiteX201-20115" fmla="*/ 981253 w 8613217"/>
                <a:gd name="connsiteY201-20116" fmla="*/ 3461305 h 6281670"/>
                <a:gd name="connsiteX202-20117" fmla="*/ 563312 w 8613217"/>
                <a:gd name="connsiteY202-20118" fmla="*/ 3490917 h 6281670"/>
                <a:gd name="connsiteX203-20119" fmla="*/ 390347 w 8613217"/>
                <a:gd name="connsiteY203-20120" fmla="*/ 3460632 h 6281670"/>
                <a:gd name="connsiteX204-20121" fmla="*/ 489953 w 8613217"/>
                <a:gd name="connsiteY204-20122" fmla="*/ 3463997 h 6281670"/>
                <a:gd name="connsiteX205-20123" fmla="*/ 903183 w 8613217"/>
                <a:gd name="connsiteY205-20124" fmla="*/ 3408137 h 6281670"/>
                <a:gd name="connsiteX206-20125" fmla="*/ 1043170 w 8613217"/>
                <a:gd name="connsiteY206-20126" fmla="*/ 3372467 h 6281670"/>
                <a:gd name="connsiteX207-20127" fmla="*/ 1508895 w 8613217"/>
                <a:gd name="connsiteY207-20128" fmla="*/ 3218347 h 6281670"/>
                <a:gd name="connsiteX208-20129" fmla="*/ 1912029 w 8613217"/>
                <a:gd name="connsiteY208-20130" fmla="*/ 3101243 h 6281670"/>
                <a:gd name="connsiteX209-20131" fmla="*/ 1912029 w 8613217"/>
                <a:gd name="connsiteY209-20132" fmla="*/ 3101243 h 6281670"/>
                <a:gd name="connsiteX210-20133" fmla="*/ 2113933 w 8613217"/>
                <a:gd name="connsiteY210-20134" fmla="*/ 3072976 h 6281670"/>
                <a:gd name="connsiteX211-20135" fmla="*/ 2118644 w 8613217"/>
                <a:gd name="connsiteY211-20136" fmla="*/ 3064227 h 6281670"/>
                <a:gd name="connsiteX212-20137" fmla="*/ 2257958 w 8613217"/>
                <a:gd name="connsiteY212-20138" fmla="*/ 3064227 h 6281670"/>
                <a:gd name="connsiteX213-20139" fmla="*/ 2262669 w 8613217"/>
                <a:gd name="connsiteY213-20140" fmla="*/ 3072976 h 6281670"/>
                <a:gd name="connsiteX214-20141" fmla="*/ 2434960 w 8613217"/>
                <a:gd name="connsiteY214-20142" fmla="*/ 3101243 h 6281670"/>
                <a:gd name="connsiteX215-20143" fmla="*/ 2635518 w 8613217"/>
                <a:gd name="connsiteY215-20144" fmla="*/ 3164506 h 6281670"/>
                <a:gd name="connsiteX216-20145" fmla="*/ 3038653 w 8613217"/>
                <a:gd name="connsiteY216-20146" fmla="*/ 3453902 h 6281670"/>
                <a:gd name="connsiteX217-20147" fmla="*/ 3580428 w 8613217"/>
                <a:gd name="connsiteY217-20148" fmla="*/ 4087880 h 6281670"/>
                <a:gd name="connsiteX218-20149" fmla="*/ 3776274 w 8613217"/>
                <a:gd name="connsiteY218-20150" fmla="*/ 4626290 h 6281670"/>
                <a:gd name="connsiteX219-20151" fmla="*/ 3813963 w 8613217"/>
                <a:gd name="connsiteY219-20152" fmla="*/ 4802619 h 6281670"/>
                <a:gd name="connsiteX220-20153" fmla="*/ 3811944 w 8613217"/>
                <a:gd name="connsiteY220-20154" fmla="*/ 5407658 h 6281670"/>
                <a:gd name="connsiteX221-20155" fmla="*/ 3881265 w 8613217"/>
                <a:gd name="connsiteY221-20156" fmla="*/ 5874056 h 6281670"/>
                <a:gd name="connsiteX222-20157" fmla="*/ 3879919 w 8613217"/>
                <a:gd name="connsiteY222-20158" fmla="*/ 5898957 h 6281670"/>
                <a:gd name="connsiteX223-20159" fmla="*/ 3757430 w 8613217"/>
                <a:gd name="connsiteY223-20160" fmla="*/ 5946068 h 6281670"/>
                <a:gd name="connsiteX224-20161" fmla="*/ 3743970 w 8613217"/>
                <a:gd name="connsiteY224-20162" fmla="*/ 6053750 h 6281670"/>
                <a:gd name="connsiteX225-20163" fmla="*/ 3803195 w 8613217"/>
                <a:gd name="connsiteY225-20164" fmla="*/ 6092112 h 6281670"/>
                <a:gd name="connsiteX226-20165" fmla="*/ 3896071 w 8613217"/>
                <a:gd name="connsiteY226-20166" fmla="*/ 6023464 h 6281670"/>
                <a:gd name="connsiteX227-20167" fmla="*/ 3920972 w 8613217"/>
                <a:gd name="connsiteY227-20168" fmla="*/ 5996544 h 6281670"/>
                <a:gd name="connsiteX228-20169" fmla="*/ 3918953 w 8613217"/>
                <a:gd name="connsiteY228-20170" fmla="*/ 6053077 h 6281670"/>
                <a:gd name="connsiteX229-20171" fmla="*/ 3931741 w 8613217"/>
                <a:gd name="connsiteY229-20172" fmla="*/ 6077978 h 6281670"/>
                <a:gd name="connsiteX230-20173" fmla="*/ 3951931 w 8613217"/>
                <a:gd name="connsiteY230-20174" fmla="*/ 6055769 h 6281670"/>
                <a:gd name="connsiteX231-20175" fmla="*/ 3972121 w 8613217"/>
                <a:gd name="connsiteY231-20176" fmla="*/ 5988468 h 6281670"/>
                <a:gd name="connsiteX232-20177" fmla="*/ 3994331 w 8613217"/>
                <a:gd name="connsiteY232-20178" fmla="*/ 5968277 h 6281670"/>
                <a:gd name="connsiteX233-20179" fmla="*/ 4005099 w 8613217"/>
                <a:gd name="connsiteY233-20180" fmla="*/ 5995198 h 6281670"/>
                <a:gd name="connsiteX234-20181" fmla="*/ 4071054 w 8613217"/>
                <a:gd name="connsiteY234-20182" fmla="*/ 6040290 h 6281670"/>
                <a:gd name="connsiteX235-20183" fmla="*/ 4100667 w 8613217"/>
                <a:gd name="connsiteY235-20184" fmla="*/ 6026829 h 6281670"/>
                <a:gd name="connsiteX236-20185" fmla="*/ 4110089 w 8613217"/>
                <a:gd name="connsiteY236-20186" fmla="*/ 5993179 h 6281670"/>
                <a:gd name="connsiteX237-20187" fmla="*/ 4124895 w 8613217"/>
                <a:gd name="connsiteY237-20188" fmla="*/ 6032214 h 6281670"/>
                <a:gd name="connsiteX238-20189" fmla="*/ 4117492 w 8613217"/>
                <a:gd name="connsiteY238-20190" fmla="*/ 6106918 h 6281670"/>
                <a:gd name="connsiteX239-20191" fmla="*/ 4080476 w 8613217"/>
                <a:gd name="connsiteY239-20192" fmla="*/ 6141242 h 6281670"/>
                <a:gd name="connsiteX240-20193" fmla="*/ 4176717 w 8613217"/>
                <a:gd name="connsiteY240-20194" fmla="*/ 6189025 h 6281670"/>
                <a:gd name="connsiteX241-20195" fmla="*/ 4170660 w 8613217"/>
                <a:gd name="connsiteY241-20196" fmla="*/ 6271133 h 6281670"/>
                <a:gd name="connsiteX242-20197" fmla="*/ 4195562 w 8613217"/>
                <a:gd name="connsiteY242-20198" fmla="*/ 6277863 h 6281670"/>
                <a:gd name="connsiteX243-20199" fmla="*/ 4261517 w 8613217"/>
                <a:gd name="connsiteY243-20200" fmla="*/ 6267768 h 6281670"/>
                <a:gd name="connsiteX244-20201" fmla="*/ 4289784 w 8613217"/>
                <a:gd name="connsiteY244-20202" fmla="*/ 6247578 h 6281670"/>
                <a:gd name="connsiteX245-20203" fmla="*/ 4295840 w 8613217"/>
                <a:gd name="connsiteY245-20204" fmla="*/ 6204505 h 6281670"/>
                <a:gd name="connsiteX246-20205" fmla="*/ 4305936 w 8613217"/>
                <a:gd name="connsiteY246-20206" fmla="*/ 6182969 h 6281670"/>
                <a:gd name="connsiteX247-20207" fmla="*/ 4324107 w 8613217"/>
                <a:gd name="connsiteY247-20208" fmla="*/ 6199794 h 6281670"/>
                <a:gd name="connsiteX248-20209" fmla="*/ 4336894 w 8613217"/>
                <a:gd name="connsiteY248-20210" fmla="*/ 6230752 h 6281670"/>
                <a:gd name="connsiteX249-20211" fmla="*/ 4342951 w 8613217"/>
                <a:gd name="connsiteY249-20212" fmla="*/ 6226714 h 6281670"/>
                <a:gd name="connsiteX250-20213" fmla="*/ 4369872 w 8613217"/>
                <a:gd name="connsiteY250-20214" fmla="*/ 6185660 h 6281670"/>
                <a:gd name="connsiteX251-20215" fmla="*/ 4382659 w 8613217"/>
                <a:gd name="connsiteY251-20216" fmla="*/ 6234791 h 6281670"/>
                <a:gd name="connsiteX252-20217" fmla="*/ 4406888 w 8613217"/>
                <a:gd name="connsiteY252-20218" fmla="*/ 6265749 h 6281670"/>
                <a:gd name="connsiteX253-20219" fmla="*/ 4484284 w 8613217"/>
                <a:gd name="connsiteY253-20220" fmla="*/ 6275171 h 6281670"/>
                <a:gd name="connsiteX254-20221" fmla="*/ 4499090 w 8613217"/>
                <a:gd name="connsiteY254-20222" fmla="*/ 6272479 h 6281670"/>
                <a:gd name="connsiteX255-20223" fmla="*/ 4512551 w 8613217"/>
                <a:gd name="connsiteY255-20224" fmla="*/ 6181622 h 6281670"/>
                <a:gd name="connsiteX256-20225" fmla="*/ 4572449 w 8613217"/>
                <a:gd name="connsiteY256-20226" fmla="*/ 6153356 h 6281670"/>
                <a:gd name="connsiteX257-20227" fmla="*/ 4575814 w 8613217"/>
                <a:gd name="connsiteY257-20228" fmla="*/ 6127781 h 6281670"/>
                <a:gd name="connsiteX258-20229" fmla="*/ 4538125 w 8613217"/>
                <a:gd name="connsiteY258-20230" fmla="*/ 6076633 h 6281670"/>
                <a:gd name="connsiteX259-20231" fmla="*/ 4536779 w 8613217"/>
                <a:gd name="connsiteY259-20232" fmla="*/ 6042309 h 6281670"/>
                <a:gd name="connsiteX260-20233" fmla="*/ 4573122 w 8613217"/>
                <a:gd name="connsiteY260-20234" fmla="*/ 6032214 h 6281670"/>
                <a:gd name="connsiteX261-20235" fmla="*/ 4637731 w 8613217"/>
                <a:gd name="connsiteY261-20236" fmla="*/ 6051058 h 6281670"/>
                <a:gd name="connsiteX262-20237" fmla="*/ 4665997 w 8613217"/>
                <a:gd name="connsiteY262-20238" fmla="*/ 6029522 h 6281670"/>
                <a:gd name="connsiteX263-20239" fmla="*/ 4665997 w 8613217"/>
                <a:gd name="connsiteY263-20240" fmla="*/ 5985776 h 6281670"/>
                <a:gd name="connsiteX264-20241" fmla="*/ 4681477 w 8613217"/>
                <a:gd name="connsiteY264-20242" fmla="*/ 5966931 h 6281670"/>
                <a:gd name="connsiteX265-20243" fmla="*/ 4701667 w 8613217"/>
                <a:gd name="connsiteY265-20244" fmla="*/ 5981065 h 6281670"/>
                <a:gd name="connsiteX266-20245" fmla="*/ 4724550 w 8613217"/>
                <a:gd name="connsiteY266-20246" fmla="*/ 6054423 h 6281670"/>
                <a:gd name="connsiteX267-20247" fmla="*/ 4743394 w 8613217"/>
                <a:gd name="connsiteY267-20248" fmla="*/ 6073268 h 6281670"/>
                <a:gd name="connsiteX268-20249" fmla="*/ 4752143 w 8613217"/>
                <a:gd name="connsiteY268-20250" fmla="*/ 6050385 h 6281670"/>
                <a:gd name="connsiteX269-20251" fmla="*/ 4752143 w 8613217"/>
                <a:gd name="connsiteY269-20252" fmla="*/ 5996544 h 6281670"/>
                <a:gd name="connsiteX270-20253" fmla="*/ 4800600 w 8613217"/>
                <a:gd name="connsiteY270-20254" fmla="*/ 6046347 h 6281670"/>
                <a:gd name="connsiteX271-20255" fmla="*/ 4859825 w 8613217"/>
                <a:gd name="connsiteY271-20256" fmla="*/ 6088747 h 6281670"/>
                <a:gd name="connsiteX272-20257" fmla="*/ 4932511 w 8613217"/>
                <a:gd name="connsiteY272-20258" fmla="*/ 6036252 h 6281670"/>
                <a:gd name="connsiteX273-20259" fmla="*/ 4919050 w 8613217"/>
                <a:gd name="connsiteY273-20260" fmla="*/ 5940011 h 6281670"/>
                <a:gd name="connsiteX274-20261" fmla="*/ 4830213 w 8613217"/>
                <a:gd name="connsiteY274-20262" fmla="*/ 5933281 h 6281670"/>
                <a:gd name="connsiteX275-20263" fmla="*/ 4779064 w 8613217"/>
                <a:gd name="connsiteY275-20264" fmla="*/ 5876074 h 6281670"/>
                <a:gd name="connsiteX276-20265" fmla="*/ 4778391 w 8613217"/>
                <a:gd name="connsiteY276-20266" fmla="*/ 5829637 h 6281670"/>
                <a:gd name="connsiteX277-20267" fmla="*/ 5091342 w 8613217"/>
                <a:gd name="connsiteY277-20268" fmla="*/ 5236712 h 6281670"/>
                <a:gd name="connsiteX278-20269" fmla="*/ 5116243 w 8613217"/>
                <a:gd name="connsiteY278-20270" fmla="*/ 5202389 h 6281670"/>
                <a:gd name="connsiteX279-20271" fmla="*/ 5269690 w 8613217"/>
                <a:gd name="connsiteY279-20272" fmla="*/ 5086631 h 6281670"/>
                <a:gd name="connsiteX280-20273" fmla="*/ 5744837 w 8613217"/>
                <a:gd name="connsiteY280-20274" fmla="*/ 4795889 h 6281670"/>
                <a:gd name="connsiteX281-20275" fmla="*/ 5814830 w 8613217"/>
                <a:gd name="connsiteY281-20276" fmla="*/ 4775699 h 6281670"/>
                <a:gd name="connsiteX282-20277" fmla="*/ 6103553 w 8613217"/>
                <a:gd name="connsiteY282-20278" fmla="*/ 4765603 h 6281670"/>
                <a:gd name="connsiteX283-20279" fmla="*/ 7086824 w 8613217"/>
                <a:gd name="connsiteY283-20280" fmla="*/ 4811369 h 6281670"/>
                <a:gd name="connsiteX284-20281" fmla="*/ 7489959 w 8613217"/>
                <a:gd name="connsiteY284-20282" fmla="*/ 4805311 h 6281670"/>
                <a:gd name="connsiteX285-20283" fmla="*/ 7516880 w 8613217"/>
                <a:gd name="connsiteY285-20284" fmla="*/ 4801946 h 6281670"/>
                <a:gd name="connsiteX286-20285" fmla="*/ 7536397 w 8613217"/>
                <a:gd name="connsiteY286-20286" fmla="*/ 4800600 h 6281670"/>
                <a:gd name="connsiteX287-20287" fmla="*/ 7619850 w 8613217"/>
                <a:gd name="connsiteY287-20288" fmla="*/ 4791178 h 6281670"/>
                <a:gd name="connsiteX288-20289" fmla="*/ 7661577 w 8613217"/>
                <a:gd name="connsiteY288-20290" fmla="*/ 4813388 h 6281670"/>
                <a:gd name="connsiteX289-20291" fmla="*/ 7920014 w 8613217"/>
                <a:gd name="connsiteY289-20292" fmla="*/ 5004523 h 6281670"/>
                <a:gd name="connsiteX290-20293" fmla="*/ 8354780 w 8613217"/>
                <a:gd name="connsiteY290-20294" fmla="*/ 4830886 h 6281670"/>
                <a:gd name="connsiteX291-20295" fmla="*/ 8579567 w 8613217"/>
                <a:gd name="connsiteY291-20296" fmla="*/ 4409580 h 6281670"/>
                <a:gd name="connsiteX292-20297" fmla="*/ 8613217 w 8613217"/>
                <a:gd name="connsiteY292-20298" fmla="*/ 4250076 h 6281670"/>
                <a:gd name="connsiteX293-20299" fmla="*/ 8613217 w 8613217"/>
                <a:gd name="connsiteY293-20300" fmla="*/ 4196235 h 6281670"/>
                <a:gd name="connsiteX294-20301" fmla="*/ 8420062 w 8613217"/>
                <a:gd name="connsiteY294-20302" fmla="*/ 4211041 h 6281670"/>
                <a:gd name="connsiteX295-20303" fmla="*/ 4571776 w 8613217"/>
                <a:gd name="connsiteY295-20304" fmla="*/ 915970 h 6281670"/>
                <a:gd name="connsiteX296-20305" fmla="*/ 4583890 w 8613217"/>
                <a:gd name="connsiteY296-20306" fmla="*/ 888377 h 6281670"/>
                <a:gd name="connsiteX297-20307" fmla="*/ 4571776 w 8613217"/>
                <a:gd name="connsiteY297-20308" fmla="*/ 915970 h 6281670"/>
                <a:gd name="connsiteX298-20309" fmla="*/ 2362948 w 8613217"/>
                <a:gd name="connsiteY298-20310" fmla="*/ 965100 h 6281670"/>
                <a:gd name="connsiteX299-20311" fmla="*/ 2363621 w 8613217"/>
                <a:gd name="connsiteY299-20312" fmla="*/ 962408 h 6281670"/>
                <a:gd name="connsiteX300-20313" fmla="*/ 2368332 w 8613217"/>
                <a:gd name="connsiteY300-20314" fmla="*/ 967119 h 6281670"/>
                <a:gd name="connsiteX301-20315" fmla="*/ 2362948 w 8613217"/>
                <a:gd name="connsiteY301-20316" fmla="*/ 965100 h 6281670"/>
                <a:gd name="connsiteX302-20317" fmla="*/ 2435633 w 8613217"/>
                <a:gd name="connsiteY302-20318" fmla="*/ 1055284 h 6281670"/>
                <a:gd name="connsiteX303-20319" fmla="*/ 2426211 w 8613217"/>
                <a:gd name="connsiteY303-20320" fmla="*/ 1053265 h 6281670"/>
                <a:gd name="connsiteX304-20321" fmla="*/ 2370351 w 8613217"/>
                <a:gd name="connsiteY304-20322" fmla="*/ 968465 h 6281670"/>
                <a:gd name="connsiteX305-20323" fmla="*/ 2432268 w 8613217"/>
                <a:gd name="connsiteY305-20324" fmla="*/ 1045862 h 6281670"/>
                <a:gd name="connsiteX306-20325" fmla="*/ 2435633 w 8613217"/>
                <a:gd name="connsiteY306-20326" fmla="*/ 1055284 h 6281670"/>
                <a:gd name="connsiteX307-20327" fmla="*/ 695895 w 8613217"/>
                <a:gd name="connsiteY307-20328" fmla="*/ 1016922 h 6281670"/>
                <a:gd name="connsiteX308-20329" fmla="*/ 692530 w 8613217"/>
                <a:gd name="connsiteY308-20330" fmla="*/ 1005481 h 6281670"/>
                <a:gd name="connsiteX309-20331" fmla="*/ 695895 w 8613217"/>
                <a:gd name="connsiteY309-20332" fmla="*/ 1016922 h 6281670"/>
                <a:gd name="connsiteX310-20333" fmla="*/ 4511205 w 8613217"/>
                <a:gd name="connsiteY310-20334" fmla="*/ 6014042 h 6281670"/>
                <a:gd name="connsiteX311-20335" fmla="*/ 4537452 w 8613217"/>
                <a:gd name="connsiteY311-20336" fmla="*/ 5944049 h 6281670"/>
                <a:gd name="connsiteX312-20337" fmla="*/ 4511205 w 8613217"/>
                <a:gd name="connsiteY312-20338" fmla="*/ 6014042 h 6281670"/>
                <a:gd name="connsiteX313-20339" fmla="*/ 4750797 w 8613217"/>
                <a:gd name="connsiteY313-20340" fmla="*/ 5917128 h 6281670"/>
                <a:gd name="connsiteX314-20341" fmla="*/ 4741375 w 8613217"/>
                <a:gd name="connsiteY314-20342" fmla="*/ 5939338 h 6281670"/>
                <a:gd name="connsiteX315-20343" fmla="*/ 4732626 w 8613217"/>
                <a:gd name="connsiteY315-20344" fmla="*/ 5935300 h 6281670"/>
                <a:gd name="connsiteX316-20345" fmla="*/ 4727915 w 8613217"/>
                <a:gd name="connsiteY316-20346" fmla="*/ 5907706 h 6281670"/>
                <a:gd name="connsiteX317-20347" fmla="*/ 4750797 w 8613217"/>
                <a:gd name="connsiteY317-20348" fmla="*/ 5875402 h 6281670"/>
                <a:gd name="connsiteX318-20349" fmla="*/ 4750797 w 8613217"/>
                <a:gd name="connsiteY318-20350" fmla="*/ 5917128 h 6281670"/>
                <a:gd name="connsiteX319-20351" fmla="*/ 4875978 w 8613217"/>
                <a:gd name="connsiteY319-20352" fmla="*/ 5457461 h 6281670"/>
                <a:gd name="connsiteX320-20353" fmla="*/ 4616868 w 8613217"/>
                <a:gd name="connsiteY320-20354" fmla="*/ 5877421 h 6281670"/>
                <a:gd name="connsiteX321-20355" fmla="*/ 4562354 w 8613217"/>
                <a:gd name="connsiteY321-20356" fmla="*/ 5884824 h 6281670"/>
                <a:gd name="connsiteX322-20357" fmla="*/ 4880015 w 8613217"/>
                <a:gd name="connsiteY322-20358" fmla="*/ 5419772 h 6281670"/>
                <a:gd name="connsiteX323-20359" fmla="*/ 4875978 w 8613217"/>
                <a:gd name="connsiteY323-20360" fmla="*/ 5457461 h 6281670"/>
                <a:gd name="connsiteX324-20361" fmla="*/ 5020675 w 8613217"/>
                <a:gd name="connsiteY324-20362" fmla="*/ 5141145 h 6281670"/>
                <a:gd name="connsiteX325-20363" fmla="*/ 4989717 w 8613217"/>
                <a:gd name="connsiteY325-20364" fmla="*/ 5179506 h 6281670"/>
                <a:gd name="connsiteX326-20365" fmla="*/ 4445922 w 8613217"/>
                <a:gd name="connsiteY326-20366" fmla="*/ 5878767 h 6281670"/>
                <a:gd name="connsiteX327-20367" fmla="*/ 4415637 w 8613217"/>
                <a:gd name="connsiteY327-20368" fmla="*/ 5953471 h 6281670"/>
                <a:gd name="connsiteX328-20369" fmla="*/ 4357085 w 8613217"/>
                <a:gd name="connsiteY328-20370" fmla="*/ 6075286 h 6281670"/>
                <a:gd name="connsiteX329-20371" fmla="*/ 4338240 w 8613217"/>
                <a:gd name="connsiteY329-20372" fmla="*/ 6125762 h 6281670"/>
                <a:gd name="connsiteX330-20373" fmla="*/ 4322761 w 8613217"/>
                <a:gd name="connsiteY330-20374" fmla="*/ 6080671 h 6281670"/>
                <a:gd name="connsiteX331-20375" fmla="*/ 4306609 w 8613217"/>
                <a:gd name="connsiteY331-20376" fmla="*/ 6061826 h 6281670"/>
                <a:gd name="connsiteX332-20377" fmla="*/ 4295168 w 8613217"/>
                <a:gd name="connsiteY332-20378" fmla="*/ 6082689 h 6281670"/>
                <a:gd name="connsiteX333-20379" fmla="*/ 4292475 w 8613217"/>
                <a:gd name="connsiteY333-20380" fmla="*/ 6112302 h 6281670"/>
                <a:gd name="connsiteX334-20381" fmla="*/ 4277669 w 8613217"/>
                <a:gd name="connsiteY334-20382" fmla="*/ 6097496 h 6281670"/>
                <a:gd name="connsiteX335-20383" fmla="*/ 4183447 w 8613217"/>
                <a:gd name="connsiteY335-20384" fmla="*/ 5282478 h 6281670"/>
                <a:gd name="connsiteX336-20385" fmla="*/ 4412945 w 8613217"/>
                <a:gd name="connsiteY336-20386" fmla="*/ 4743394 h 6281670"/>
                <a:gd name="connsiteX337-20387" fmla="*/ 5036828 w 8613217"/>
                <a:gd name="connsiteY337-20388" fmla="*/ 3935106 h 6281670"/>
                <a:gd name="connsiteX338-20389" fmla="*/ 5054999 w 8613217"/>
                <a:gd name="connsiteY338-20390" fmla="*/ 3966064 h 6281670"/>
                <a:gd name="connsiteX339-20391" fmla="*/ 5020675 w 8613217"/>
                <a:gd name="connsiteY339-20392" fmla="*/ 5141145 h 6281670"/>
                <a:gd name="connsiteX0-20393" fmla="*/ 8420062 w 8613217"/>
                <a:gd name="connsiteY0-20394" fmla="*/ 4211041 h 6281670"/>
                <a:gd name="connsiteX1-20395" fmla="*/ 7990681 w 8613217"/>
                <a:gd name="connsiteY1-20396" fmla="*/ 4231232 h 6281670"/>
                <a:gd name="connsiteX2-20397" fmla="*/ 7630619 w 8613217"/>
                <a:gd name="connsiteY2-20398" fmla="*/ 4614849 h 6281670"/>
                <a:gd name="connsiteX3-20399" fmla="*/ 7659558 w 8613217"/>
                <a:gd name="connsiteY3-20400" fmla="*/ 4643788 h 6281670"/>
                <a:gd name="connsiteX4-20401" fmla="*/ 7859443 w 8613217"/>
                <a:gd name="connsiteY4-20402" fmla="*/ 4617541 h 6281670"/>
                <a:gd name="connsiteX5-20403" fmla="*/ 8222196 w 8613217"/>
                <a:gd name="connsiteY5-20404" fmla="*/ 4498418 h 6281670"/>
                <a:gd name="connsiteX6-20405" fmla="*/ 8236330 w 8613217"/>
                <a:gd name="connsiteY6-20406" fmla="*/ 4496398 h 6281670"/>
                <a:gd name="connsiteX7-20407" fmla="*/ 8228254 w 8613217"/>
                <a:gd name="connsiteY7-20408" fmla="*/ 4504475 h 6281670"/>
                <a:gd name="connsiteX8-20409" fmla="*/ 7670326 w 8613217"/>
                <a:gd name="connsiteY8-20410" fmla="*/ 4709743 h 6281670"/>
                <a:gd name="connsiteX9-20411" fmla="*/ 7436791 w 8613217"/>
                <a:gd name="connsiteY9-20412" fmla="*/ 4735318 h 6281670"/>
                <a:gd name="connsiteX10-20413" fmla="*/ 6759067 w 8613217"/>
                <a:gd name="connsiteY10-20414" fmla="*/ 4696956 h 6281670"/>
                <a:gd name="connsiteX11-20415" fmla="*/ 6037597 w 8613217"/>
                <a:gd name="connsiteY11-20416" fmla="*/ 4656576 h 6281670"/>
                <a:gd name="connsiteX12-20417" fmla="*/ 6023464 w 8613217"/>
                <a:gd name="connsiteY12-20418" fmla="*/ 4649172 h 6281670"/>
                <a:gd name="connsiteX13-20419" fmla="*/ 6361317 w 8613217"/>
                <a:gd name="connsiteY13-20420" fmla="*/ 4472170 h 6281670"/>
                <a:gd name="connsiteX14-20421" fmla="*/ 6783296 w 8613217"/>
                <a:gd name="connsiteY14-20422" fmla="*/ 4236616 h 6281670"/>
                <a:gd name="connsiteX15-20423" fmla="*/ 7066634 w 8613217"/>
                <a:gd name="connsiteY15-20424" fmla="*/ 4052210 h 6281670"/>
                <a:gd name="connsiteX16-20425" fmla="*/ 7151433 w 8613217"/>
                <a:gd name="connsiteY16-20426" fmla="*/ 4042115 h 6281670"/>
                <a:gd name="connsiteX17-20427" fmla="*/ 7304208 w 8613217"/>
                <a:gd name="connsiteY17-20428" fmla="*/ 4071727 h 6281670"/>
                <a:gd name="connsiteX18-20429" fmla="*/ 7625235 w 8613217"/>
                <a:gd name="connsiteY18-20430" fmla="*/ 3948566 h 6281670"/>
                <a:gd name="connsiteX19-20431" fmla="*/ 8172394 w 8613217"/>
                <a:gd name="connsiteY19-20432" fmla="*/ 2496877 h 6281670"/>
                <a:gd name="connsiteX20-20433" fmla="*/ 7882325 w 8613217"/>
                <a:gd name="connsiteY20-20434" fmla="*/ 1811077 h 6281670"/>
                <a:gd name="connsiteX21-20435" fmla="*/ 7854059 w 8613217"/>
                <a:gd name="connsiteY21-20436" fmla="*/ 1889820 h 6281670"/>
                <a:gd name="connsiteX22-20437" fmla="*/ 7732917 w 8613217"/>
                <a:gd name="connsiteY22-20438" fmla="*/ 2389195 h 6281670"/>
                <a:gd name="connsiteX23-20439" fmla="*/ 7607736 w 8613217"/>
                <a:gd name="connsiteY23-20440" fmla="*/ 2746565 h 6281670"/>
                <a:gd name="connsiteX24-20441" fmla="*/ 7178354 w 8613217"/>
                <a:gd name="connsiteY24-20442" fmla="*/ 3424962 h 6281670"/>
                <a:gd name="connsiteX25-20443" fmla="*/ 7050481 w 8613217"/>
                <a:gd name="connsiteY25-20444" fmla="*/ 3653113 h 6281670"/>
                <a:gd name="connsiteX26-20445" fmla="*/ 7022888 w 8613217"/>
                <a:gd name="connsiteY26-20446" fmla="*/ 3873861 h 6281670"/>
                <a:gd name="connsiteX27-20447" fmla="*/ 7057884 w 8613217"/>
                <a:gd name="connsiteY27-20448" fmla="*/ 3889341 h 6281670"/>
                <a:gd name="connsiteX28-20449" fmla="*/ 7311611 w 8613217"/>
                <a:gd name="connsiteY28-20450" fmla="*/ 3701570 h 6281670"/>
                <a:gd name="connsiteX29-20451" fmla="*/ 7883672 w 8613217"/>
                <a:gd name="connsiteY29-20452" fmla="*/ 2875784 h 6281670"/>
                <a:gd name="connsiteX30-20453" fmla="*/ 7909246 w 8613217"/>
                <a:gd name="connsiteY30-20454" fmla="*/ 2790311 h 6281670"/>
                <a:gd name="connsiteX31-20455" fmla="*/ 7835888 w 8613217"/>
                <a:gd name="connsiteY31-20456" fmla="*/ 3051440 h 6281670"/>
                <a:gd name="connsiteX32-20457" fmla="*/ 7279306 w 8613217"/>
                <a:gd name="connsiteY32-20458" fmla="*/ 3802522 h 6281670"/>
                <a:gd name="connsiteX33-20459" fmla="*/ 6992603 w 8613217"/>
                <a:gd name="connsiteY33-20460" fmla="*/ 4017213 h 6281670"/>
                <a:gd name="connsiteX34-20461" fmla="*/ 6713302 w 8613217"/>
                <a:gd name="connsiteY34-20462" fmla="*/ 4190851 h 6281670"/>
                <a:gd name="connsiteX35-20463" fmla="*/ 6627830 w 8613217"/>
                <a:gd name="connsiteY35-20464" fmla="*/ 4239308 h 6281670"/>
                <a:gd name="connsiteX36-20465" fmla="*/ 6605620 w 8613217"/>
                <a:gd name="connsiteY36-20466" fmla="*/ 4251422 h 6281670"/>
                <a:gd name="connsiteX37-20467" fmla="*/ 6226714 w 8613217"/>
                <a:gd name="connsiteY37-20468" fmla="*/ 4447268 h 6281670"/>
                <a:gd name="connsiteX38-20469" fmla="*/ 5314782 w 8613217"/>
                <a:gd name="connsiteY38-20470" fmla="*/ 4943279 h 6281670"/>
                <a:gd name="connsiteX39-20471" fmla="*/ 5158643 w 8613217"/>
                <a:gd name="connsiteY39-20472" fmla="*/ 5046250 h 6281670"/>
                <a:gd name="connsiteX40-20473" fmla="*/ 5162681 w 8613217"/>
                <a:gd name="connsiteY40-20474" fmla="*/ 5025387 h 6281670"/>
                <a:gd name="connsiteX41-20475" fmla="*/ 5227290 w 8613217"/>
                <a:gd name="connsiteY41-20476" fmla="*/ 4323434 h 6281670"/>
                <a:gd name="connsiteX42-20477" fmla="*/ 5106148 w 8613217"/>
                <a:gd name="connsiteY42-20478" fmla="*/ 3860401 h 6281670"/>
                <a:gd name="connsiteX43-20479" fmla="*/ 5139799 w 8613217"/>
                <a:gd name="connsiteY43-20480" fmla="*/ 3818675 h 6281670"/>
                <a:gd name="connsiteX44-20481" fmla="*/ 5695034 w 8613217"/>
                <a:gd name="connsiteY44-20482" fmla="*/ 3194119 h 6281670"/>
                <a:gd name="connsiteX45-20483" fmla="*/ 5830983 w 8613217"/>
                <a:gd name="connsiteY45-20484" fmla="*/ 3023174 h 6281670"/>
                <a:gd name="connsiteX46-20485" fmla="*/ 5873382 w 8613217"/>
                <a:gd name="connsiteY46-20486" fmla="*/ 3008367 h 6281670"/>
                <a:gd name="connsiteX47-20487" fmla="*/ 5983083 w 8613217"/>
                <a:gd name="connsiteY47-20488" fmla="*/ 3009040 h 6281670"/>
                <a:gd name="connsiteX48-20489" fmla="*/ 6257000 w 8613217"/>
                <a:gd name="connsiteY48-20490" fmla="*/ 2840787 h 6281670"/>
                <a:gd name="connsiteX49-20491" fmla="*/ 6605620 w 8613217"/>
                <a:gd name="connsiteY49-20492" fmla="*/ 2172485 h 6281670"/>
                <a:gd name="connsiteX50-20493" fmla="*/ 6623118 w 8613217"/>
                <a:gd name="connsiteY50-20494" fmla="*/ 1339969 h 6281670"/>
                <a:gd name="connsiteX51-20495" fmla="*/ 6528224 w 8613217"/>
                <a:gd name="connsiteY51-20496" fmla="*/ 660899 h 6281670"/>
                <a:gd name="connsiteX52-20497" fmla="*/ 6514091 w 8613217"/>
                <a:gd name="connsiteY52-20498" fmla="*/ 520239 h 6281670"/>
                <a:gd name="connsiteX53-20499" fmla="*/ 6493900 w 8613217"/>
                <a:gd name="connsiteY53-20500" fmla="*/ 546486 h 6281670"/>
                <a:gd name="connsiteX54-20501" fmla="*/ 6244212 w 8613217"/>
                <a:gd name="connsiteY54-20502" fmla="*/ 975869 h 6281670"/>
                <a:gd name="connsiteX55-20503" fmla="*/ 5935300 w 8613217"/>
                <a:gd name="connsiteY55-20504" fmla="*/ 1788868 h 6281670"/>
                <a:gd name="connsiteX56-20505" fmla="*/ 5707148 w 8613217"/>
                <a:gd name="connsiteY56-20506" fmla="*/ 2531874 h 6281670"/>
                <a:gd name="connsiteX57-20507" fmla="*/ 5679555 w 8613217"/>
                <a:gd name="connsiteY57-20508" fmla="*/ 2738489 h 6281670"/>
                <a:gd name="connsiteX58-20509" fmla="*/ 5734069 w 8613217"/>
                <a:gd name="connsiteY58-20510" fmla="*/ 2914818 h 6281670"/>
                <a:gd name="connsiteX59-20511" fmla="*/ 5963566 w 8613217"/>
                <a:gd name="connsiteY59-20512" fmla="*/ 2599175 h 6281670"/>
                <a:gd name="connsiteX60-20513" fmla="*/ 6141914 w 8613217"/>
                <a:gd name="connsiteY60-20514" fmla="*/ 2254593 h 6281670"/>
                <a:gd name="connsiteX61-20515" fmla="*/ 6262384 w 8613217"/>
                <a:gd name="connsiteY61-20516" fmla="*/ 1884436 h 6281670"/>
                <a:gd name="connsiteX62-20517" fmla="*/ 6343145 w 8613217"/>
                <a:gd name="connsiteY62-20518" fmla="*/ 1508222 h 6281670"/>
                <a:gd name="connsiteX63-20519" fmla="*/ 6310167 w 8613217"/>
                <a:gd name="connsiteY63-20520" fmla="*/ 1747814 h 6281670"/>
                <a:gd name="connsiteX64-20521" fmla="*/ 6045001 w 8613217"/>
                <a:gd name="connsiteY64-20522" fmla="*/ 2568890 h 6281670"/>
                <a:gd name="connsiteX65-20523" fmla="*/ 5560432 w 8613217"/>
                <a:gd name="connsiteY65-20524" fmla="*/ 3235173 h 6281670"/>
                <a:gd name="connsiteX66-20525" fmla="*/ 5096726 w 8613217"/>
                <a:gd name="connsiteY66-20526" fmla="*/ 3741278 h 6281670"/>
                <a:gd name="connsiteX67-20527" fmla="*/ 5067113 w 8613217"/>
                <a:gd name="connsiteY67-20528" fmla="*/ 3767525 h 6281670"/>
                <a:gd name="connsiteX68-20529" fmla="*/ 4911647 w 8613217"/>
                <a:gd name="connsiteY68-20530" fmla="*/ 3459959 h 6281670"/>
                <a:gd name="connsiteX69-20531" fmla="*/ 4890784 w 8613217"/>
                <a:gd name="connsiteY69-20532" fmla="*/ 3404099 h 6281670"/>
                <a:gd name="connsiteX70-20533" fmla="*/ 4952701 w 8613217"/>
                <a:gd name="connsiteY70-20534" fmla="*/ 2717626 h 6281670"/>
                <a:gd name="connsiteX71-20535" fmla="*/ 5173449 w 8613217"/>
                <a:gd name="connsiteY71-20536" fmla="*/ 2368332 h 6281670"/>
                <a:gd name="connsiteX72-20537" fmla="*/ 5481689 w 8613217"/>
                <a:gd name="connsiteY72-20538" fmla="*/ 1759928 h 6281670"/>
                <a:gd name="connsiteX73-20539" fmla="*/ 5514667 w 8613217"/>
                <a:gd name="connsiteY73-20540" fmla="*/ 1741757 h 6281670"/>
                <a:gd name="connsiteX74-20541" fmla="*/ 5803389 w 8613217"/>
                <a:gd name="connsiteY74-20542" fmla="*/ 1570812 h 6281670"/>
                <a:gd name="connsiteX75-20543" fmla="*/ 5822907 w 8613217"/>
                <a:gd name="connsiteY75-20544" fmla="*/ 1095665 h 6281670"/>
                <a:gd name="connsiteX76-20545" fmla="*/ 5540241 w 8613217"/>
                <a:gd name="connsiteY76-20546" fmla="*/ 601000 h 6281670"/>
                <a:gd name="connsiteX77-20547" fmla="*/ 5514667 w 8613217"/>
                <a:gd name="connsiteY77-20548" fmla="*/ 600327 h 6281670"/>
                <a:gd name="connsiteX78-20549" fmla="*/ 5421791 w 8613217"/>
                <a:gd name="connsiteY78-20550" fmla="*/ 697914 h 6281670"/>
                <a:gd name="connsiteX79-20551" fmla="*/ 5124319 w 8613217"/>
                <a:gd name="connsiteY79-20552" fmla="*/ 1196617 h 6281670"/>
                <a:gd name="connsiteX80-20553" fmla="*/ 5316801 w 8613217"/>
                <a:gd name="connsiteY80-20554" fmla="*/ 1686570 h 6281670"/>
                <a:gd name="connsiteX81-20555" fmla="*/ 5361220 w 8613217"/>
                <a:gd name="connsiteY81-20556" fmla="*/ 1669072 h 6281670"/>
                <a:gd name="connsiteX82-20557" fmla="*/ 5461499 w 8613217"/>
                <a:gd name="connsiteY82-20558" fmla="*/ 1248439 h 6281670"/>
                <a:gd name="connsiteX83-20559" fmla="*/ 5491784 w 8613217"/>
                <a:gd name="connsiteY83-20560" fmla="*/ 1043170 h 6281670"/>
                <a:gd name="connsiteX84-20561" fmla="*/ 5497841 w 8613217"/>
                <a:gd name="connsiteY84-20562" fmla="*/ 1081532 h 6281670"/>
                <a:gd name="connsiteX85-20563" fmla="*/ 5481016 w 8613217"/>
                <a:gd name="connsiteY85-20564" fmla="*/ 1353429 h 6281670"/>
                <a:gd name="connsiteX86-20565" fmla="*/ 5415734 w 8613217"/>
                <a:gd name="connsiteY86-20566" fmla="*/ 1727624 h 6281670"/>
                <a:gd name="connsiteX87-20567" fmla="*/ 5151240 w 8613217"/>
                <a:gd name="connsiteY87-20568" fmla="*/ 2245171 h 6281670"/>
                <a:gd name="connsiteX88-20569" fmla="*/ 4908282 w 8613217"/>
                <a:gd name="connsiteY88-20570" fmla="*/ 2596483 h 6281670"/>
                <a:gd name="connsiteX89-20571" fmla="*/ 4750124 w 8613217"/>
                <a:gd name="connsiteY89-20572" fmla="*/ 2989523 h 6281670"/>
                <a:gd name="connsiteX90-20573" fmla="*/ 4737337 w 8613217"/>
                <a:gd name="connsiteY90-20574" fmla="*/ 3162487 h 6281670"/>
                <a:gd name="connsiteX91-20575" fmla="*/ 4680804 w 8613217"/>
                <a:gd name="connsiteY91-20576" fmla="*/ 3076341 h 6281670"/>
                <a:gd name="connsiteX92-20577" fmla="*/ 4591293 w 8613217"/>
                <a:gd name="connsiteY92-20578" fmla="*/ 2915491 h 6281670"/>
                <a:gd name="connsiteX93-20579" fmla="*/ 4552259 w 8613217"/>
                <a:gd name="connsiteY93-20580" fmla="*/ 2838095 h 6281670"/>
                <a:gd name="connsiteX94-20581" fmla="*/ 4404869 w 8613217"/>
                <a:gd name="connsiteY94-20582" fmla="*/ 2499569 h 6281670"/>
                <a:gd name="connsiteX95-20583" fmla="*/ 4425059 w 8613217"/>
                <a:gd name="connsiteY95-20584" fmla="*/ 2408713 h 6281670"/>
                <a:gd name="connsiteX96-20585" fmla="*/ 4497071 w 8613217"/>
                <a:gd name="connsiteY96-20586" fmla="*/ 2304396 h 6281670"/>
                <a:gd name="connsiteX97-20587" fmla="*/ 4551585 w 8613217"/>
                <a:gd name="connsiteY97-20588" fmla="*/ 2152968 h 6281670"/>
                <a:gd name="connsiteX98-20589" fmla="*/ 4741375 w 8613217"/>
                <a:gd name="connsiteY98-20590" fmla="*/ 1413327 h 6281670"/>
                <a:gd name="connsiteX99-20591" fmla="*/ 4929146 w 8613217"/>
                <a:gd name="connsiteY99-20592" fmla="*/ 819730 h 6281670"/>
                <a:gd name="connsiteX100-20593" fmla="*/ 5233347 w 8613217"/>
                <a:gd name="connsiteY100-20594" fmla="*/ 28940 h 6281670"/>
                <a:gd name="connsiteX101-20595" fmla="*/ 5238058 w 8613217"/>
                <a:gd name="connsiteY101-20596" fmla="*/ 0 h 6281670"/>
                <a:gd name="connsiteX102-20597" fmla="*/ 4976929 w 8613217"/>
                <a:gd name="connsiteY102-20598" fmla="*/ 159504 h 6281670"/>
                <a:gd name="connsiteX103-20599" fmla="*/ 4204984 w 8613217"/>
                <a:gd name="connsiteY103-20600" fmla="*/ 890396 h 6281670"/>
                <a:gd name="connsiteX104-20601" fmla="*/ 3943182 w 8613217"/>
                <a:gd name="connsiteY104-20602" fmla="*/ 2139508 h 6281670"/>
                <a:gd name="connsiteX105-20603" fmla="*/ 4076438 w 8613217"/>
                <a:gd name="connsiteY105-20604" fmla="*/ 2389868 h 6281670"/>
                <a:gd name="connsiteX106-20605" fmla="*/ 4215079 w 8613217"/>
                <a:gd name="connsiteY106-20606" fmla="*/ 2474668 h 6281670"/>
                <a:gd name="connsiteX107-20607" fmla="*/ 4244018 w 8613217"/>
                <a:gd name="connsiteY107-20608" fmla="*/ 2445055 h 6281670"/>
                <a:gd name="connsiteX108-20609" fmla="*/ 4230558 w 8613217"/>
                <a:gd name="connsiteY108-20610" fmla="*/ 1718875 h 6281670"/>
                <a:gd name="connsiteX109-20611" fmla="*/ 4411599 w 8613217"/>
                <a:gd name="connsiteY109-20612" fmla="*/ 1186522 h 6281670"/>
                <a:gd name="connsiteX110-20613" fmla="*/ 4552259 w 8613217"/>
                <a:gd name="connsiteY110-20614" fmla="*/ 934815 h 6281670"/>
                <a:gd name="connsiteX111-20615" fmla="*/ 4572449 w 8613217"/>
                <a:gd name="connsiteY111-20616" fmla="*/ 920008 h 6281670"/>
                <a:gd name="connsiteX112-20617" fmla="*/ 4553604 w 8613217"/>
                <a:gd name="connsiteY112-20618" fmla="*/ 956351 h 6281670"/>
                <a:gd name="connsiteX113-20619" fmla="*/ 4390735 w 8613217"/>
                <a:gd name="connsiteY113-20620" fmla="*/ 1302280 h 6281670"/>
                <a:gd name="connsiteX114-20621" fmla="*/ 4340260 w 8613217"/>
                <a:gd name="connsiteY114-20622" fmla="*/ 2524471 h 6281670"/>
                <a:gd name="connsiteX115-20623" fmla="*/ 4501109 w 8613217"/>
                <a:gd name="connsiteY115-20624" fmla="*/ 2892609 h 6281670"/>
                <a:gd name="connsiteX116-20625" fmla="*/ 4692918 w 8613217"/>
                <a:gd name="connsiteY116-20626" fmla="*/ 3241230 h 6281670"/>
                <a:gd name="connsiteX117-20627" fmla="*/ 4992409 w 8613217"/>
                <a:gd name="connsiteY117-20628" fmla="*/ 3809925 h 6281670"/>
                <a:gd name="connsiteX118-20629" fmla="*/ 5000485 w 8613217"/>
                <a:gd name="connsiteY118-20630" fmla="*/ 3847614 h 6281670"/>
                <a:gd name="connsiteX119-20631" fmla="*/ 4993755 w 8613217"/>
                <a:gd name="connsiteY119-20632" fmla="*/ 3855017 h 6281670"/>
                <a:gd name="connsiteX120-20633" fmla="*/ 4993082 w 8613217"/>
                <a:gd name="connsiteY120-20634" fmla="*/ 3855690 h 6281670"/>
                <a:gd name="connsiteX121-20635" fmla="*/ 4982313 w 8613217"/>
                <a:gd name="connsiteY121-20636" fmla="*/ 3867131 h 6281670"/>
                <a:gd name="connsiteX122-20637" fmla="*/ 4626290 w 8613217"/>
                <a:gd name="connsiteY122-20638" fmla="*/ 4274977 h 6281670"/>
                <a:gd name="connsiteX123-20639" fmla="*/ 4180755 w 8613217"/>
                <a:gd name="connsiteY123-20640" fmla="*/ 4968853 h 6281670"/>
                <a:gd name="connsiteX124-20641" fmla="*/ 4071727 w 8613217"/>
                <a:gd name="connsiteY124-20642" fmla="*/ 5853192 h 6281670"/>
                <a:gd name="connsiteX125-20643" fmla="*/ 4040769 w 8613217"/>
                <a:gd name="connsiteY125-20644" fmla="*/ 5907706 h 6281670"/>
                <a:gd name="connsiteX126-20645" fmla="*/ 4005099 w 8613217"/>
                <a:gd name="connsiteY126-20646" fmla="*/ 5881459 h 6281670"/>
                <a:gd name="connsiteX127-20647" fmla="*/ 4007791 w 8613217"/>
                <a:gd name="connsiteY127-20648" fmla="*/ 5830983 h 6281670"/>
                <a:gd name="connsiteX128-20649" fmla="*/ 3990293 w 8613217"/>
                <a:gd name="connsiteY128-20650" fmla="*/ 5807427 h 6281670"/>
                <a:gd name="connsiteX129-20651" fmla="*/ 3964045 w 8613217"/>
                <a:gd name="connsiteY129-20652" fmla="*/ 5789256 h 6281670"/>
                <a:gd name="connsiteX130-20653" fmla="*/ 3941836 w 8613217"/>
                <a:gd name="connsiteY130-20654" fmla="*/ 5705129 h 6281670"/>
                <a:gd name="connsiteX131-20655" fmla="*/ 3908185 w 8613217"/>
                <a:gd name="connsiteY131-20656" fmla="*/ 5236040 h 6281670"/>
                <a:gd name="connsiteX132-20657" fmla="*/ 3918953 w 8613217"/>
                <a:gd name="connsiteY132-20658" fmla="*/ 4237288 h 6281670"/>
                <a:gd name="connsiteX133-20659" fmla="*/ 3786370 w 8613217"/>
                <a:gd name="connsiteY133-20660" fmla="*/ 3122779 h 6281670"/>
                <a:gd name="connsiteX134-20661" fmla="*/ 3570333 w 8613217"/>
                <a:gd name="connsiteY134-20662" fmla="*/ 2570236 h 6281670"/>
                <a:gd name="connsiteX135-20663" fmla="*/ 3410829 w 8613217"/>
                <a:gd name="connsiteY135-20664" fmla="*/ 2273437 h 6281670"/>
                <a:gd name="connsiteX136-20665" fmla="*/ 3411502 w 8613217"/>
                <a:gd name="connsiteY136-20666" fmla="*/ 2229018 h 6281670"/>
                <a:gd name="connsiteX137-20667" fmla="*/ 3451209 w 8613217"/>
                <a:gd name="connsiteY137-20668" fmla="*/ 2126720 h 6281670"/>
                <a:gd name="connsiteX138-20669" fmla="*/ 3431692 w 8613217"/>
                <a:gd name="connsiteY138-20670" fmla="*/ 1895877 h 6281670"/>
                <a:gd name="connsiteX139-20671" fmla="*/ 3186715 w 8613217"/>
                <a:gd name="connsiteY139-20672" fmla="*/ 1401886 h 6281670"/>
                <a:gd name="connsiteX140-20673" fmla="*/ 2531874 w 8613217"/>
                <a:gd name="connsiteY140-20674" fmla="*/ 701952 h 6281670"/>
                <a:gd name="connsiteX141-20675" fmla="*/ 1731662 w 8613217"/>
                <a:gd name="connsiteY141-20676" fmla="*/ 39035 h 6281670"/>
                <a:gd name="connsiteX142-20677" fmla="*/ 1722913 w 8613217"/>
                <a:gd name="connsiteY142-20678" fmla="*/ 36343 h 6281670"/>
                <a:gd name="connsiteX143-20679" fmla="*/ 1723586 w 8613217"/>
                <a:gd name="connsiteY143-20680" fmla="*/ 47111 h 6281670"/>
                <a:gd name="connsiteX144-20681" fmla="*/ 1984042 w 8613217"/>
                <a:gd name="connsiteY144-20682" fmla="*/ 871552 h 6281670"/>
                <a:gd name="connsiteX145-20683" fmla="*/ 2773486 w 8613217"/>
                <a:gd name="connsiteY145-20684" fmla="*/ 2064130 h 6281670"/>
                <a:gd name="connsiteX146-20685" fmla="*/ 3058170 w 8613217"/>
                <a:gd name="connsiteY146-20686" fmla="*/ 2286897 h 6281670"/>
                <a:gd name="connsiteX147-20687" fmla="*/ 3235845 w 8613217"/>
                <a:gd name="connsiteY147-20688" fmla="*/ 2329297 h 6281670"/>
                <a:gd name="connsiteX148-20689" fmla="*/ 3256709 w 8613217"/>
                <a:gd name="connsiteY148-20690" fmla="*/ 2294974 h 6281670"/>
                <a:gd name="connsiteX149-20691" fmla="*/ 3083072 w 8613217"/>
                <a:gd name="connsiteY149-20692" fmla="*/ 1999521 h 6281670"/>
                <a:gd name="connsiteX150-20693" fmla="*/ 2450440 w 8613217"/>
                <a:gd name="connsiteY150-20694" fmla="*/ 1092973 h 6281670"/>
                <a:gd name="connsiteX151-20695" fmla="*/ 2432941 w 8613217"/>
                <a:gd name="connsiteY151-20696" fmla="*/ 1062014 h 6281670"/>
                <a:gd name="connsiteX152-20697" fmla="*/ 2454478 w 8613217"/>
                <a:gd name="connsiteY152-20698" fmla="*/ 1076820 h 6281670"/>
                <a:gd name="connsiteX153-20699" fmla="*/ 2967986 w 8613217"/>
                <a:gd name="connsiteY153-20700" fmla="*/ 1739738 h 6281670"/>
                <a:gd name="connsiteX154-20701" fmla="*/ 3266131 w 8613217"/>
                <a:gd name="connsiteY154-20702" fmla="*/ 2175850 h 6281670"/>
                <a:gd name="connsiteX155-20703" fmla="*/ 3457939 w 8613217"/>
                <a:gd name="connsiteY155-20704" fmla="*/ 2509665 h 6281670"/>
                <a:gd name="connsiteX156-20705" fmla="*/ 3733875 w 8613217"/>
                <a:gd name="connsiteY156-20706" fmla="*/ 3249979 h 6281670"/>
                <a:gd name="connsiteX157-20707" fmla="*/ 3823385 w 8613217"/>
                <a:gd name="connsiteY157-20708" fmla="*/ 4359777 h 6281670"/>
                <a:gd name="connsiteX158-20709" fmla="*/ 3816655 w 8613217"/>
                <a:gd name="connsiteY158-20710" fmla="*/ 4369199 h 6281670"/>
                <a:gd name="connsiteX159-20711" fmla="*/ 3800503 w 8613217"/>
                <a:gd name="connsiteY159-20712" fmla="*/ 4322761 h 6281670"/>
                <a:gd name="connsiteX160-20713" fmla="*/ 3407464 w 8613217"/>
                <a:gd name="connsiteY160-20714" fmla="*/ 3663208 h 6281670"/>
                <a:gd name="connsiteX161-20715" fmla="*/ 2516395 w 8613217"/>
                <a:gd name="connsiteY161-20716" fmla="*/ 2980101 h 6281670"/>
                <a:gd name="connsiteX162-20717" fmla="*/ 2502934 w 8613217"/>
                <a:gd name="connsiteY162-20718" fmla="*/ 2971351 h 6281670"/>
                <a:gd name="connsiteX163-20719" fmla="*/ 2390541 w 8613217"/>
                <a:gd name="connsiteY163-20720" fmla="*/ 2898666 h 6281670"/>
                <a:gd name="connsiteX164-20721" fmla="*/ 2247863 w 8613217"/>
                <a:gd name="connsiteY164-20722" fmla="*/ 2802425 h 6281670"/>
                <a:gd name="connsiteX165-20723" fmla="*/ 2055381 w 8613217"/>
                <a:gd name="connsiteY165-20724" fmla="*/ 2665131 h 6281670"/>
                <a:gd name="connsiteX166-20725" fmla="*/ 1471879 w 8613217"/>
                <a:gd name="connsiteY166-20726" fmla="*/ 2148930 h 6281670"/>
                <a:gd name="connsiteX167-20727" fmla="*/ 1461111 w 8613217"/>
                <a:gd name="connsiteY167-20728" fmla="*/ 2109895 h 6281670"/>
                <a:gd name="connsiteX168-20729" fmla="*/ 1501492 w 8613217"/>
                <a:gd name="connsiteY168-20730" fmla="*/ 1918759 h 6281670"/>
                <a:gd name="connsiteX169-20731" fmla="*/ 1395155 w 8613217"/>
                <a:gd name="connsiteY169-20732" fmla="*/ 1570812 h 6281670"/>
                <a:gd name="connsiteX170-20733" fmla="*/ 937507 w 8613217"/>
                <a:gd name="connsiteY170-20734" fmla="*/ 860783 h 6281670"/>
                <a:gd name="connsiteX171-20735" fmla="*/ 682435 w 8613217"/>
                <a:gd name="connsiteY171-20736" fmla="*/ 471109 h 6281670"/>
                <a:gd name="connsiteX172-20737" fmla="*/ 590905 w 8613217"/>
                <a:gd name="connsiteY172-20738" fmla="*/ 214691 h 6281670"/>
                <a:gd name="connsiteX173-20739" fmla="*/ 581483 w 8613217"/>
                <a:gd name="connsiteY173-20740" fmla="*/ 222767 h 6281670"/>
                <a:gd name="connsiteX174-20741" fmla="*/ 555909 w 8613217"/>
                <a:gd name="connsiteY174-20742" fmla="*/ 262475 h 6281670"/>
                <a:gd name="connsiteX175-20743" fmla="*/ 423998 w 8613217"/>
                <a:gd name="connsiteY175-20744" fmla="*/ 619845 h 6281670"/>
                <a:gd name="connsiteX176-20745" fmla="*/ 443515 w 8613217"/>
                <a:gd name="connsiteY176-20746" fmla="*/ 1227575 h 6281670"/>
                <a:gd name="connsiteX177-20747" fmla="*/ 806942 w 8613217"/>
                <a:gd name="connsiteY177-20748" fmla="*/ 1996156 h 6281670"/>
                <a:gd name="connsiteX178-20749" fmla="*/ 1087589 w 8613217"/>
                <a:gd name="connsiteY178-20750" fmla="*/ 2216231 h 6281670"/>
                <a:gd name="connsiteX179-20751" fmla="*/ 1317086 w 8613217"/>
                <a:gd name="connsiteY179-20752" fmla="*/ 2233729 h 6281670"/>
                <a:gd name="connsiteX180-20753" fmla="*/ 1327181 w 8613217"/>
                <a:gd name="connsiteY180-20754" fmla="*/ 2198060 h 6281670"/>
                <a:gd name="connsiteX181-20755" fmla="*/ 816364 w 8613217"/>
                <a:gd name="connsiteY181-20756" fmla="*/ 1324489 h 6281670"/>
                <a:gd name="connsiteX182-20757" fmla="*/ 702625 w 8613217"/>
                <a:gd name="connsiteY182-20758" fmla="*/ 1031056 h 6281670"/>
                <a:gd name="connsiteX183-20759" fmla="*/ 767908 w 8613217"/>
                <a:gd name="connsiteY183-20760" fmla="*/ 1173061 h 6281670"/>
                <a:gd name="connsiteX184-20761" fmla="*/ 1444285 w 8613217"/>
                <a:gd name="connsiteY184-20762" fmla="*/ 2226326 h 6281670"/>
                <a:gd name="connsiteX185-20763" fmla="*/ 2209501 w 8613217"/>
                <a:gd name="connsiteY185-20764" fmla="*/ 2876457 h 6281670"/>
                <a:gd name="connsiteX186-20765" fmla="*/ 2308434 w 8613217"/>
                <a:gd name="connsiteY186-20766" fmla="*/ 2939720 h 6281670"/>
                <a:gd name="connsiteX187-20767" fmla="*/ 2340738 w 8613217"/>
                <a:gd name="connsiteY187-20768" fmla="*/ 2972025 h 6281670"/>
                <a:gd name="connsiteX188-20769" fmla="*/ 2302377 w 8613217"/>
                <a:gd name="connsiteY188-20770" fmla="*/ 2972025 h 6281670"/>
                <a:gd name="connsiteX189-20771" fmla="*/ 2266034 w 8613217"/>
                <a:gd name="connsiteY189-20772" fmla="*/ 2967313 h 6281670"/>
                <a:gd name="connsiteX190-20773" fmla="*/ 1817807 w 8613217"/>
                <a:gd name="connsiteY190-20774" fmla="*/ 3025866 h 6281670"/>
                <a:gd name="connsiteX191-20775" fmla="*/ 1007500 w 8613217"/>
                <a:gd name="connsiteY191-20776" fmla="*/ 3309877 h 6281670"/>
                <a:gd name="connsiteX192-20777" fmla="*/ 960389 w 8613217"/>
                <a:gd name="connsiteY192-20778" fmla="*/ 3293725 h 6281670"/>
                <a:gd name="connsiteX193-20779" fmla="*/ 446207 w 8613217"/>
                <a:gd name="connsiteY193-20780" fmla="*/ 3134221 h 6281670"/>
                <a:gd name="connsiteX194-20781" fmla="*/ 217383 w 8613217"/>
                <a:gd name="connsiteY194-20782" fmla="*/ 3227096 h 6281670"/>
                <a:gd name="connsiteX195-20783" fmla="*/ 0 w 8613217"/>
                <a:gd name="connsiteY195-20784" fmla="*/ 3236518 h 6281670"/>
                <a:gd name="connsiteX196-20785" fmla="*/ 0 w 8613217"/>
                <a:gd name="connsiteY196-20786" fmla="*/ 3330740 h 6281670"/>
                <a:gd name="connsiteX197-20787" fmla="*/ 9422 w 8613217"/>
                <a:gd name="connsiteY197-20788" fmla="*/ 3346892 h 6281670"/>
                <a:gd name="connsiteX198-20789" fmla="*/ 255072 w 8613217"/>
                <a:gd name="connsiteY198-20790" fmla="*/ 3717723 h 6281670"/>
                <a:gd name="connsiteX199-20791" fmla="*/ 747044 w 8613217"/>
                <a:gd name="connsiteY199-20792" fmla="*/ 3826078 h 6281670"/>
                <a:gd name="connsiteX200-20793" fmla="*/ 1016249 w 8613217"/>
                <a:gd name="connsiteY200-20794" fmla="*/ 3490244 h 6281670"/>
                <a:gd name="connsiteX201-20795" fmla="*/ 981253 w 8613217"/>
                <a:gd name="connsiteY201-20796" fmla="*/ 3461305 h 6281670"/>
                <a:gd name="connsiteX202-20797" fmla="*/ 563312 w 8613217"/>
                <a:gd name="connsiteY202-20798" fmla="*/ 3490917 h 6281670"/>
                <a:gd name="connsiteX203-20799" fmla="*/ 390347 w 8613217"/>
                <a:gd name="connsiteY203-20800" fmla="*/ 3460632 h 6281670"/>
                <a:gd name="connsiteX204-20801" fmla="*/ 489953 w 8613217"/>
                <a:gd name="connsiteY204-20802" fmla="*/ 3463997 h 6281670"/>
                <a:gd name="connsiteX205-20803" fmla="*/ 903183 w 8613217"/>
                <a:gd name="connsiteY205-20804" fmla="*/ 3408137 h 6281670"/>
                <a:gd name="connsiteX206-20805" fmla="*/ 1043170 w 8613217"/>
                <a:gd name="connsiteY206-20806" fmla="*/ 3372467 h 6281670"/>
                <a:gd name="connsiteX207-20807" fmla="*/ 1508895 w 8613217"/>
                <a:gd name="connsiteY207-20808" fmla="*/ 3218347 h 6281670"/>
                <a:gd name="connsiteX208-20809" fmla="*/ 1912029 w 8613217"/>
                <a:gd name="connsiteY208-20810" fmla="*/ 3101243 h 6281670"/>
                <a:gd name="connsiteX209-20811" fmla="*/ 1912029 w 8613217"/>
                <a:gd name="connsiteY209-20812" fmla="*/ 3101243 h 6281670"/>
                <a:gd name="connsiteX210-20813" fmla="*/ 2113933 w 8613217"/>
                <a:gd name="connsiteY210-20814" fmla="*/ 3072976 h 6281670"/>
                <a:gd name="connsiteX211-20815" fmla="*/ 2257958 w 8613217"/>
                <a:gd name="connsiteY211-20816" fmla="*/ 3064227 h 6281670"/>
                <a:gd name="connsiteX212-20817" fmla="*/ 2262669 w 8613217"/>
                <a:gd name="connsiteY212-20818" fmla="*/ 3072976 h 6281670"/>
                <a:gd name="connsiteX213-20819" fmla="*/ 2434960 w 8613217"/>
                <a:gd name="connsiteY213-20820" fmla="*/ 3101243 h 6281670"/>
                <a:gd name="connsiteX214-20821" fmla="*/ 2635518 w 8613217"/>
                <a:gd name="connsiteY214-20822" fmla="*/ 3164506 h 6281670"/>
                <a:gd name="connsiteX215-20823" fmla="*/ 3038653 w 8613217"/>
                <a:gd name="connsiteY215-20824" fmla="*/ 3453902 h 6281670"/>
                <a:gd name="connsiteX216-20825" fmla="*/ 3580428 w 8613217"/>
                <a:gd name="connsiteY216-20826" fmla="*/ 4087880 h 6281670"/>
                <a:gd name="connsiteX217-20827" fmla="*/ 3776274 w 8613217"/>
                <a:gd name="connsiteY217-20828" fmla="*/ 4626290 h 6281670"/>
                <a:gd name="connsiteX218-20829" fmla="*/ 3813963 w 8613217"/>
                <a:gd name="connsiteY218-20830" fmla="*/ 4802619 h 6281670"/>
                <a:gd name="connsiteX219-20831" fmla="*/ 3811944 w 8613217"/>
                <a:gd name="connsiteY219-20832" fmla="*/ 5407658 h 6281670"/>
                <a:gd name="connsiteX220-20833" fmla="*/ 3881265 w 8613217"/>
                <a:gd name="connsiteY220-20834" fmla="*/ 5874056 h 6281670"/>
                <a:gd name="connsiteX221-20835" fmla="*/ 3879919 w 8613217"/>
                <a:gd name="connsiteY221-20836" fmla="*/ 5898957 h 6281670"/>
                <a:gd name="connsiteX222-20837" fmla="*/ 3757430 w 8613217"/>
                <a:gd name="connsiteY222-20838" fmla="*/ 5946068 h 6281670"/>
                <a:gd name="connsiteX223-20839" fmla="*/ 3743970 w 8613217"/>
                <a:gd name="connsiteY223-20840" fmla="*/ 6053750 h 6281670"/>
                <a:gd name="connsiteX224-20841" fmla="*/ 3803195 w 8613217"/>
                <a:gd name="connsiteY224-20842" fmla="*/ 6092112 h 6281670"/>
                <a:gd name="connsiteX225-20843" fmla="*/ 3896071 w 8613217"/>
                <a:gd name="connsiteY225-20844" fmla="*/ 6023464 h 6281670"/>
                <a:gd name="connsiteX226-20845" fmla="*/ 3920972 w 8613217"/>
                <a:gd name="connsiteY226-20846" fmla="*/ 5996544 h 6281670"/>
                <a:gd name="connsiteX227-20847" fmla="*/ 3918953 w 8613217"/>
                <a:gd name="connsiteY227-20848" fmla="*/ 6053077 h 6281670"/>
                <a:gd name="connsiteX228-20849" fmla="*/ 3931741 w 8613217"/>
                <a:gd name="connsiteY228-20850" fmla="*/ 6077978 h 6281670"/>
                <a:gd name="connsiteX229-20851" fmla="*/ 3951931 w 8613217"/>
                <a:gd name="connsiteY229-20852" fmla="*/ 6055769 h 6281670"/>
                <a:gd name="connsiteX230-20853" fmla="*/ 3972121 w 8613217"/>
                <a:gd name="connsiteY230-20854" fmla="*/ 5988468 h 6281670"/>
                <a:gd name="connsiteX231-20855" fmla="*/ 3994331 w 8613217"/>
                <a:gd name="connsiteY231-20856" fmla="*/ 5968277 h 6281670"/>
                <a:gd name="connsiteX232-20857" fmla="*/ 4005099 w 8613217"/>
                <a:gd name="connsiteY232-20858" fmla="*/ 5995198 h 6281670"/>
                <a:gd name="connsiteX233-20859" fmla="*/ 4071054 w 8613217"/>
                <a:gd name="connsiteY233-20860" fmla="*/ 6040290 h 6281670"/>
                <a:gd name="connsiteX234-20861" fmla="*/ 4100667 w 8613217"/>
                <a:gd name="connsiteY234-20862" fmla="*/ 6026829 h 6281670"/>
                <a:gd name="connsiteX235-20863" fmla="*/ 4110089 w 8613217"/>
                <a:gd name="connsiteY235-20864" fmla="*/ 5993179 h 6281670"/>
                <a:gd name="connsiteX236-20865" fmla="*/ 4124895 w 8613217"/>
                <a:gd name="connsiteY236-20866" fmla="*/ 6032214 h 6281670"/>
                <a:gd name="connsiteX237-20867" fmla="*/ 4117492 w 8613217"/>
                <a:gd name="connsiteY237-20868" fmla="*/ 6106918 h 6281670"/>
                <a:gd name="connsiteX238-20869" fmla="*/ 4080476 w 8613217"/>
                <a:gd name="connsiteY238-20870" fmla="*/ 6141242 h 6281670"/>
                <a:gd name="connsiteX239-20871" fmla="*/ 4176717 w 8613217"/>
                <a:gd name="connsiteY239-20872" fmla="*/ 6189025 h 6281670"/>
                <a:gd name="connsiteX240-20873" fmla="*/ 4170660 w 8613217"/>
                <a:gd name="connsiteY240-20874" fmla="*/ 6271133 h 6281670"/>
                <a:gd name="connsiteX241-20875" fmla="*/ 4195562 w 8613217"/>
                <a:gd name="connsiteY241-20876" fmla="*/ 6277863 h 6281670"/>
                <a:gd name="connsiteX242-20877" fmla="*/ 4261517 w 8613217"/>
                <a:gd name="connsiteY242-20878" fmla="*/ 6267768 h 6281670"/>
                <a:gd name="connsiteX243-20879" fmla="*/ 4289784 w 8613217"/>
                <a:gd name="connsiteY243-20880" fmla="*/ 6247578 h 6281670"/>
                <a:gd name="connsiteX244-20881" fmla="*/ 4295840 w 8613217"/>
                <a:gd name="connsiteY244-20882" fmla="*/ 6204505 h 6281670"/>
                <a:gd name="connsiteX245-20883" fmla="*/ 4305936 w 8613217"/>
                <a:gd name="connsiteY245-20884" fmla="*/ 6182969 h 6281670"/>
                <a:gd name="connsiteX246-20885" fmla="*/ 4324107 w 8613217"/>
                <a:gd name="connsiteY246-20886" fmla="*/ 6199794 h 6281670"/>
                <a:gd name="connsiteX247-20887" fmla="*/ 4336894 w 8613217"/>
                <a:gd name="connsiteY247-20888" fmla="*/ 6230752 h 6281670"/>
                <a:gd name="connsiteX248-20889" fmla="*/ 4342951 w 8613217"/>
                <a:gd name="connsiteY248-20890" fmla="*/ 6226714 h 6281670"/>
                <a:gd name="connsiteX249-20891" fmla="*/ 4369872 w 8613217"/>
                <a:gd name="connsiteY249-20892" fmla="*/ 6185660 h 6281670"/>
                <a:gd name="connsiteX250-20893" fmla="*/ 4382659 w 8613217"/>
                <a:gd name="connsiteY250-20894" fmla="*/ 6234791 h 6281670"/>
                <a:gd name="connsiteX251-20895" fmla="*/ 4406888 w 8613217"/>
                <a:gd name="connsiteY251-20896" fmla="*/ 6265749 h 6281670"/>
                <a:gd name="connsiteX252-20897" fmla="*/ 4484284 w 8613217"/>
                <a:gd name="connsiteY252-20898" fmla="*/ 6275171 h 6281670"/>
                <a:gd name="connsiteX253-20899" fmla="*/ 4499090 w 8613217"/>
                <a:gd name="connsiteY253-20900" fmla="*/ 6272479 h 6281670"/>
                <a:gd name="connsiteX254-20901" fmla="*/ 4512551 w 8613217"/>
                <a:gd name="connsiteY254-20902" fmla="*/ 6181622 h 6281670"/>
                <a:gd name="connsiteX255-20903" fmla="*/ 4572449 w 8613217"/>
                <a:gd name="connsiteY255-20904" fmla="*/ 6153356 h 6281670"/>
                <a:gd name="connsiteX256-20905" fmla="*/ 4575814 w 8613217"/>
                <a:gd name="connsiteY256-20906" fmla="*/ 6127781 h 6281670"/>
                <a:gd name="connsiteX257-20907" fmla="*/ 4538125 w 8613217"/>
                <a:gd name="connsiteY257-20908" fmla="*/ 6076633 h 6281670"/>
                <a:gd name="connsiteX258-20909" fmla="*/ 4536779 w 8613217"/>
                <a:gd name="connsiteY258-20910" fmla="*/ 6042309 h 6281670"/>
                <a:gd name="connsiteX259-20911" fmla="*/ 4573122 w 8613217"/>
                <a:gd name="connsiteY259-20912" fmla="*/ 6032214 h 6281670"/>
                <a:gd name="connsiteX260-20913" fmla="*/ 4637731 w 8613217"/>
                <a:gd name="connsiteY260-20914" fmla="*/ 6051058 h 6281670"/>
                <a:gd name="connsiteX261-20915" fmla="*/ 4665997 w 8613217"/>
                <a:gd name="connsiteY261-20916" fmla="*/ 6029522 h 6281670"/>
                <a:gd name="connsiteX262-20917" fmla="*/ 4665997 w 8613217"/>
                <a:gd name="connsiteY262-20918" fmla="*/ 5985776 h 6281670"/>
                <a:gd name="connsiteX263-20919" fmla="*/ 4681477 w 8613217"/>
                <a:gd name="connsiteY263-20920" fmla="*/ 5966931 h 6281670"/>
                <a:gd name="connsiteX264-20921" fmla="*/ 4701667 w 8613217"/>
                <a:gd name="connsiteY264-20922" fmla="*/ 5981065 h 6281670"/>
                <a:gd name="connsiteX265-20923" fmla="*/ 4724550 w 8613217"/>
                <a:gd name="connsiteY265-20924" fmla="*/ 6054423 h 6281670"/>
                <a:gd name="connsiteX266-20925" fmla="*/ 4743394 w 8613217"/>
                <a:gd name="connsiteY266-20926" fmla="*/ 6073268 h 6281670"/>
                <a:gd name="connsiteX267-20927" fmla="*/ 4752143 w 8613217"/>
                <a:gd name="connsiteY267-20928" fmla="*/ 6050385 h 6281670"/>
                <a:gd name="connsiteX268-20929" fmla="*/ 4752143 w 8613217"/>
                <a:gd name="connsiteY268-20930" fmla="*/ 5996544 h 6281670"/>
                <a:gd name="connsiteX269-20931" fmla="*/ 4800600 w 8613217"/>
                <a:gd name="connsiteY269-20932" fmla="*/ 6046347 h 6281670"/>
                <a:gd name="connsiteX270-20933" fmla="*/ 4859825 w 8613217"/>
                <a:gd name="connsiteY270-20934" fmla="*/ 6088747 h 6281670"/>
                <a:gd name="connsiteX271-20935" fmla="*/ 4932511 w 8613217"/>
                <a:gd name="connsiteY271-20936" fmla="*/ 6036252 h 6281670"/>
                <a:gd name="connsiteX272-20937" fmla="*/ 4919050 w 8613217"/>
                <a:gd name="connsiteY272-20938" fmla="*/ 5940011 h 6281670"/>
                <a:gd name="connsiteX273-20939" fmla="*/ 4830213 w 8613217"/>
                <a:gd name="connsiteY273-20940" fmla="*/ 5933281 h 6281670"/>
                <a:gd name="connsiteX274-20941" fmla="*/ 4779064 w 8613217"/>
                <a:gd name="connsiteY274-20942" fmla="*/ 5876074 h 6281670"/>
                <a:gd name="connsiteX275-20943" fmla="*/ 4778391 w 8613217"/>
                <a:gd name="connsiteY275-20944" fmla="*/ 5829637 h 6281670"/>
                <a:gd name="connsiteX276-20945" fmla="*/ 5091342 w 8613217"/>
                <a:gd name="connsiteY276-20946" fmla="*/ 5236712 h 6281670"/>
                <a:gd name="connsiteX277-20947" fmla="*/ 5116243 w 8613217"/>
                <a:gd name="connsiteY277-20948" fmla="*/ 5202389 h 6281670"/>
                <a:gd name="connsiteX278-20949" fmla="*/ 5269690 w 8613217"/>
                <a:gd name="connsiteY278-20950" fmla="*/ 5086631 h 6281670"/>
                <a:gd name="connsiteX279-20951" fmla="*/ 5744837 w 8613217"/>
                <a:gd name="connsiteY279-20952" fmla="*/ 4795889 h 6281670"/>
                <a:gd name="connsiteX280-20953" fmla="*/ 5814830 w 8613217"/>
                <a:gd name="connsiteY280-20954" fmla="*/ 4775699 h 6281670"/>
                <a:gd name="connsiteX281-20955" fmla="*/ 6103553 w 8613217"/>
                <a:gd name="connsiteY281-20956" fmla="*/ 4765603 h 6281670"/>
                <a:gd name="connsiteX282-20957" fmla="*/ 7086824 w 8613217"/>
                <a:gd name="connsiteY282-20958" fmla="*/ 4811369 h 6281670"/>
                <a:gd name="connsiteX283-20959" fmla="*/ 7489959 w 8613217"/>
                <a:gd name="connsiteY283-20960" fmla="*/ 4805311 h 6281670"/>
                <a:gd name="connsiteX284-20961" fmla="*/ 7516880 w 8613217"/>
                <a:gd name="connsiteY284-20962" fmla="*/ 4801946 h 6281670"/>
                <a:gd name="connsiteX285-20963" fmla="*/ 7536397 w 8613217"/>
                <a:gd name="connsiteY285-20964" fmla="*/ 4800600 h 6281670"/>
                <a:gd name="connsiteX286-20965" fmla="*/ 7619850 w 8613217"/>
                <a:gd name="connsiteY286-20966" fmla="*/ 4791178 h 6281670"/>
                <a:gd name="connsiteX287-20967" fmla="*/ 7661577 w 8613217"/>
                <a:gd name="connsiteY287-20968" fmla="*/ 4813388 h 6281670"/>
                <a:gd name="connsiteX288-20969" fmla="*/ 7920014 w 8613217"/>
                <a:gd name="connsiteY288-20970" fmla="*/ 5004523 h 6281670"/>
                <a:gd name="connsiteX289-20971" fmla="*/ 8354780 w 8613217"/>
                <a:gd name="connsiteY289-20972" fmla="*/ 4830886 h 6281670"/>
                <a:gd name="connsiteX290-20973" fmla="*/ 8579567 w 8613217"/>
                <a:gd name="connsiteY290-20974" fmla="*/ 4409580 h 6281670"/>
                <a:gd name="connsiteX291-20975" fmla="*/ 8613217 w 8613217"/>
                <a:gd name="connsiteY291-20976" fmla="*/ 4250076 h 6281670"/>
                <a:gd name="connsiteX292-20977" fmla="*/ 8613217 w 8613217"/>
                <a:gd name="connsiteY292-20978" fmla="*/ 4196235 h 6281670"/>
                <a:gd name="connsiteX293-20979" fmla="*/ 8420062 w 8613217"/>
                <a:gd name="connsiteY293-20980" fmla="*/ 4211041 h 6281670"/>
                <a:gd name="connsiteX294-20981" fmla="*/ 4571776 w 8613217"/>
                <a:gd name="connsiteY294-20982" fmla="*/ 915970 h 6281670"/>
                <a:gd name="connsiteX295-20983" fmla="*/ 4583890 w 8613217"/>
                <a:gd name="connsiteY295-20984" fmla="*/ 888377 h 6281670"/>
                <a:gd name="connsiteX296-20985" fmla="*/ 4571776 w 8613217"/>
                <a:gd name="connsiteY296-20986" fmla="*/ 915970 h 6281670"/>
                <a:gd name="connsiteX297-20987" fmla="*/ 2362948 w 8613217"/>
                <a:gd name="connsiteY297-20988" fmla="*/ 965100 h 6281670"/>
                <a:gd name="connsiteX298-20989" fmla="*/ 2363621 w 8613217"/>
                <a:gd name="connsiteY298-20990" fmla="*/ 962408 h 6281670"/>
                <a:gd name="connsiteX299-20991" fmla="*/ 2368332 w 8613217"/>
                <a:gd name="connsiteY299-20992" fmla="*/ 967119 h 6281670"/>
                <a:gd name="connsiteX300-20993" fmla="*/ 2362948 w 8613217"/>
                <a:gd name="connsiteY300-20994" fmla="*/ 965100 h 6281670"/>
                <a:gd name="connsiteX301-20995" fmla="*/ 2435633 w 8613217"/>
                <a:gd name="connsiteY301-20996" fmla="*/ 1055284 h 6281670"/>
                <a:gd name="connsiteX302-20997" fmla="*/ 2426211 w 8613217"/>
                <a:gd name="connsiteY302-20998" fmla="*/ 1053265 h 6281670"/>
                <a:gd name="connsiteX303-20999" fmla="*/ 2370351 w 8613217"/>
                <a:gd name="connsiteY303-21000" fmla="*/ 968465 h 6281670"/>
                <a:gd name="connsiteX304-21001" fmla="*/ 2432268 w 8613217"/>
                <a:gd name="connsiteY304-21002" fmla="*/ 1045862 h 6281670"/>
                <a:gd name="connsiteX305-21003" fmla="*/ 2435633 w 8613217"/>
                <a:gd name="connsiteY305-21004" fmla="*/ 1055284 h 6281670"/>
                <a:gd name="connsiteX306-21005" fmla="*/ 695895 w 8613217"/>
                <a:gd name="connsiteY306-21006" fmla="*/ 1016922 h 6281670"/>
                <a:gd name="connsiteX307-21007" fmla="*/ 692530 w 8613217"/>
                <a:gd name="connsiteY307-21008" fmla="*/ 1005481 h 6281670"/>
                <a:gd name="connsiteX308-21009" fmla="*/ 695895 w 8613217"/>
                <a:gd name="connsiteY308-21010" fmla="*/ 1016922 h 6281670"/>
                <a:gd name="connsiteX309-21011" fmla="*/ 4511205 w 8613217"/>
                <a:gd name="connsiteY309-21012" fmla="*/ 6014042 h 6281670"/>
                <a:gd name="connsiteX310-21013" fmla="*/ 4537452 w 8613217"/>
                <a:gd name="connsiteY310-21014" fmla="*/ 5944049 h 6281670"/>
                <a:gd name="connsiteX311-21015" fmla="*/ 4511205 w 8613217"/>
                <a:gd name="connsiteY311-21016" fmla="*/ 6014042 h 6281670"/>
                <a:gd name="connsiteX312-21017" fmla="*/ 4750797 w 8613217"/>
                <a:gd name="connsiteY312-21018" fmla="*/ 5917128 h 6281670"/>
                <a:gd name="connsiteX313-21019" fmla="*/ 4741375 w 8613217"/>
                <a:gd name="connsiteY313-21020" fmla="*/ 5939338 h 6281670"/>
                <a:gd name="connsiteX314-21021" fmla="*/ 4732626 w 8613217"/>
                <a:gd name="connsiteY314-21022" fmla="*/ 5935300 h 6281670"/>
                <a:gd name="connsiteX315-21023" fmla="*/ 4727915 w 8613217"/>
                <a:gd name="connsiteY315-21024" fmla="*/ 5907706 h 6281670"/>
                <a:gd name="connsiteX316-21025" fmla="*/ 4750797 w 8613217"/>
                <a:gd name="connsiteY316-21026" fmla="*/ 5875402 h 6281670"/>
                <a:gd name="connsiteX317-21027" fmla="*/ 4750797 w 8613217"/>
                <a:gd name="connsiteY317-21028" fmla="*/ 5917128 h 6281670"/>
                <a:gd name="connsiteX318-21029" fmla="*/ 4875978 w 8613217"/>
                <a:gd name="connsiteY318-21030" fmla="*/ 5457461 h 6281670"/>
                <a:gd name="connsiteX319-21031" fmla="*/ 4616868 w 8613217"/>
                <a:gd name="connsiteY319-21032" fmla="*/ 5877421 h 6281670"/>
                <a:gd name="connsiteX320-21033" fmla="*/ 4562354 w 8613217"/>
                <a:gd name="connsiteY320-21034" fmla="*/ 5884824 h 6281670"/>
                <a:gd name="connsiteX321-21035" fmla="*/ 4880015 w 8613217"/>
                <a:gd name="connsiteY321-21036" fmla="*/ 5419772 h 6281670"/>
                <a:gd name="connsiteX322-21037" fmla="*/ 4875978 w 8613217"/>
                <a:gd name="connsiteY322-21038" fmla="*/ 5457461 h 6281670"/>
                <a:gd name="connsiteX323-21039" fmla="*/ 5020675 w 8613217"/>
                <a:gd name="connsiteY323-21040" fmla="*/ 5141145 h 6281670"/>
                <a:gd name="connsiteX324-21041" fmla="*/ 4989717 w 8613217"/>
                <a:gd name="connsiteY324-21042" fmla="*/ 5179506 h 6281670"/>
                <a:gd name="connsiteX325-21043" fmla="*/ 4445922 w 8613217"/>
                <a:gd name="connsiteY325-21044" fmla="*/ 5878767 h 6281670"/>
                <a:gd name="connsiteX326-21045" fmla="*/ 4415637 w 8613217"/>
                <a:gd name="connsiteY326-21046" fmla="*/ 5953471 h 6281670"/>
                <a:gd name="connsiteX327-21047" fmla="*/ 4357085 w 8613217"/>
                <a:gd name="connsiteY327-21048" fmla="*/ 6075286 h 6281670"/>
                <a:gd name="connsiteX328-21049" fmla="*/ 4338240 w 8613217"/>
                <a:gd name="connsiteY328-21050" fmla="*/ 6125762 h 6281670"/>
                <a:gd name="connsiteX329-21051" fmla="*/ 4322761 w 8613217"/>
                <a:gd name="connsiteY329-21052" fmla="*/ 6080671 h 6281670"/>
                <a:gd name="connsiteX330-21053" fmla="*/ 4306609 w 8613217"/>
                <a:gd name="connsiteY330-21054" fmla="*/ 6061826 h 6281670"/>
                <a:gd name="connsiteX331-21055" fmla="*/ 4295168 w 8613217"/>
                <a:gd name="connsiteY331-21056" fmla="*/ 6082689 h 6281670"/>
                <a:gd name="connsiteX332-21057" fmla="*/ 4292475 w 8613217"/>
                <a:gd name="connsiteY332-21058" fmla="*/ 6112302 h 6281670"/>
                <a:gd name="connsiteX333-21059" fmla="*/ 4277669 w 8613217"/>
                <a:gd name="connsiteY333-21060" fmla="*/ 6097496 h 6281670"/>
                <a:gd name="connsiteX334-21061" fmla="*/ 4183447 w 8613217"/>
                <a:gd name="connsiteY334-21062" fmla="*/ 5282478 h 6281670"/>
                <a:gd name="connsiteX335-21063" fmla="*/ 4412945 w 8613217"/>
                <a:gd name="connsiteY335-21064" fmla="*/ 4743394 h 6281670"/>
                <a:gd name="connsiteX336-21065" fmla="*/ 5036828 w 8613217"/>
                <a:gd name="connsiteY336-21066" fmla="*/ 3935106 h 6281670"/>
                <a:gd name="connsiteX337-21067" fmla="*/ 5054999 w 8613217"/>
                <a:gd name="connsiteY337-21068" fmla="*/ 3966064 h 6281670"/>
                <a:gd name="connsiteX338-21069" fmla="*/ 5020675 w 8613217"/>
                <a:gd name="connsiteY338-21070" fmla="*/ 5141145 h 6281670"/>
                <a:gd name="connsiteX0-21071" fmla="*/ 8420062 w 8613217"/>
                <a:gd name="connsiteY0-21072" fmla="*/ 4211041 h 6281670"/>
                <a:gd name="connsiteX1-21073" fmla="*/ 7990681 w 8613217"/>
                <a:gd name="connsiteY1-21074" fmla="*/ 4231232 h 6281670"/>
                <a:gd name="connsiteX2-21075" fmla="*/ 7630619 w 8613217"/>
                <a:gd name="connsiteY2-21076" fmla="*/ 4614849 h 6281670"/>
                <a:gd name="connsiteX3-21077" fmla="*/ 7659558 w 8613217"/>
                <a:gd name="connsiteY3-21078" fmla="*/ 4643788 h 6281670"/>
                <a:gd name="connsiteX4-21079" fmla="*/ 7859443 w 8613217"/>
                <a:gd name="connsiteY4-21080" fmla="*/ 4617541 h 6281670"/>
                <a:gd name="connsiteX5-21081" fmla="*/ 8222196 w 8613217"/>
                <a:gd name="connsiteY5-21082" fmla="*/ 4498418 h 6281670"/>
                <a:gd name="connsiteX6-21083" fmla="*/ 8236330 w 8613217"/>
                <a:gd name="connsiteY6-21084" fmla="*/ 4496398 h 6281670"/>
                <a:gd name="connsiteX7-21085" fmla="*/ 8228254 w 8613217"/>
                <a:gd name="connsiteY7-21086" fmla="*/ 4504475 h 6281670"/>
                <a:gd name="connsiteX8-21087" fmla="*/ 7670326 w 8613217"/>
                <a:gd name="connsiteY8-21088" fmla="*/ 4709743 h 6281670"/>
                <a:gd name="connsiteX9-21089" fmla="*/ 7436791 w 8613217"/>
                <a:gd name="connsiteY9-21090" fmla="*/ 4735318 h 6281670"/>
                <a:gd name="connsiteX10-21091" fmla="*/ 6759067 w 8613217"/>
                <a:gd name="connsiteY10-21092" fmla="*/ 4696956 h 6281670"/>
                <a:gd name="connsiteX11-21093" fmla="*/ 6037597 w 8613217"/>
                <a:gd name="connsiteY11-21094" fmla="*/ 4656576 h 6281670"/>
                <a:gd name="connsiteX12-21095" fmla="*/ 6023464 w 8613217"/>
                <a:gd name="connsiteY12-21096" fmla="*/ 4649172 h 6281670"/>
                <a:gd name="connsiteX13-21097" fmla="*/ 6361317 w 8613217"/>
                <a:gd name="connsiteY13-21098" fmla="*/ 4472170 h 6281670"/>
                <a:gd name="connsiteX14-21099" fmla="*/ 6783296 w 8613217"/>
                <a:gd name="connsiteY14-21100" fmla="*/ 4236616 h 6281670"/>
                <a:gd name="connsiteX15-21101" fmla="*/ 7066634 w 8613217"/>
                <a:gd name="connsiteY15-21102" fmla="*/ 4052210 h 6281670"/>
                <a:gd name="connsiteX16-21103" fmla="*/ 7151433 w 8613217"/>
                <a:gd name="connsiteY16-21104" fmla="*/ 4042115 h 6281670"/>
                <a:gd name="connsiteX17-21105" fmla="*/ 7304208 w 8613217"/>
                <a:gd name="connsiteY17-21106" fmla="*/ 4071727 h 6281670"/>
                <a:gd name="connsiteX18-21107" fmla="*/ 7625235 w 8613217"/>
                <a:gd name="connsiteY18-21108" fmla="*/ 3948566 h 6281670"/>
                <a:gd name="connsiteX19-21109" fmla="*/ 8172394 w 8613217"/>
                <a:gd name="connsiteY19-21110" fmla="*/ 2496877 h 6281670"/>
                <a:gd name="connsiteX20-21111" fmla="*/ 7882325 w 8613217"/>
                <a:gd name="connsiteY20-21112" fmla="*/ 1811077 h 6281670"/>
                <a:gd name="connsiteX21-21113" fmla="*/ 7854059 w 8613217"/>
                <a:gd name="connsiteY21-21114" fmla="*/ 1889820 h 6281670"/>
                <a:gd name="connsiteX22-21115" fmla="*/ 7732917 w 8613217"/>
                <a:gd name="connsiteY22-21116" fmla="*/ 2389195 h 6281670"/>
                <a:gd name="connsiteX23-21117" fmla="*/ 7607736 w 8613217"/>
                <a:gd name="connsiteY23-21118" fmla="*/ 2746565 h 6281670"/>
                <a:gd name="connsiteX24-21119" fmla="*/ 7178354 w 8613217"/>
                <a:gd name="connsiteY24-21120" fmla="*/ 3424962 h 6281670"/>
                <a:gd name="connsiteX25-21121" fmla="*/ 7050481 w 8613217"/>
                <a:gd name="connsiteY25-21122" fmla="*/ 3653113 h 6281670"/>
                <a:gd name="connsiteX26-21123" fmla="*/ 7022888 w 8613217"/>
                <a:gd name="connsiteY26-21124" fmla="*/ 3873861 h 6281670"/>
                <a:gd name="connsiteX27-21125" fmla="*/ 7057884 w 8613217"/>
                <a:gd name="connsiteY27-21126" fmla="*/ 3889341 h 6281670"/>
                <a:gd name="connsiteX28-21127" fmla="*/ 7311611 w 8613217"/>
                <a:gd name="connsiteY28-21128" fmla="*/ 3701570 h 6281670"/>
                <a:gd name="connsiteX29-21129" fmla="*/ 7883672 w 8613217"/>
                <a:gd name="connsiteY29-21130" fmla="*/ 2875784 h 6281670"/>
                <a:gd name="connsiteX30-21131" fmla="*/ 7909246 w 8613217"/>
                <a:gd name="connsiteY30-21132" fmla="*/ 2790311 h 6281670"/>
                <a:gd name="connsiteX31-21133" fmla="*/ 7835888 w 8613217"/>
                <a:gd name="connsiteY31-21134" fmla="*/ 3051440 h 6281670"/>
                <a:gd name="connsiteX32-21135" fmla="*/ 7279306 w 8613217"/>
                <a:gd name="connsiteY32-21136" fmla="*/ 3802522 h 6281670"/>
                <a:gd name="connsiteX33-21137" fmla="*/ 6992603 w 8613217"/>
                <a:gd name="connsiteY33-21138" fmla="*/ 4017213 h 6281670"/>
                <a:gd name="connsiteX34-21139" fmla="*/ 6713302 w 8613217"/>
                <a:gd name="connsiteY34-21140" fmla="*/ 4190851 h 6281670"/>
                <a:gd name="connsiteX35-21141" fmla="*/ 6627830 w 8613217"/>
                <a:gd name="connsiteY35-21142" fmla="*/ 4239308 h 6281670"/>
                <a:gd name="connsiteX36-21143" fmla="*/ 6605620 w 8613217"/>
                <a:gd name="connsiteY36-21144" fmla="*/ 4251422 h 6281670"/>
                <a:gd name="connsiteX37-21145" fmla="*/ 6226714 w 8613217"/>
                <a:gd name="connsiteY37-21146" fmla="*/ 4447268 h 6281670"/>
                <a:gd name="connsiteX38-21147" fmla="*/ 5314782 w 8613217"/>
                <a:gd name="connsiteY38-21148" fmla="*/ 4943279 h 6281670"/>
                <a:gd name="connsiteX39-21149" fmla="*/ 5158643 w 8613217"/>
                <a:gd name="connsiteY39-21150" fmla="*/ 5046250 h 6281670"/>
                <a:gd name="connsiteX40-21151" fmla="*/ 5162681 w 8613217"/>
                <a:gd name="connsiteY40-21152" fmla="*/ 5025387 h 6281670"/>
                <a:gd name="connsiteX41-21153" fmla="*/ 5227290 w 8613217"/>
                <a:gd name="connsiteY41-21154" fmla="*/ 4323434 h 6281670"/>
                <a:gd name="connsiteX42-21155" fmla="*/ 5106148 w 8613217"/>
                <a:gd name="connsiteY42-21156" fmla="*/ 3860401 h 6281670"/>
                <a:gd name="connsiteX43-21157" fmla="*/ 5139799 w 8613217"/>
                <a:gd name="connsiteY43-21158" fmla="*/ 3818675 h 6281670"/>
                <a:gd name="connsiteX44-21159" fmla="*/ 5695034 w 8613217"/>
                <a:gd name="connsiteY44-21160" fmla="*/ 3194119 h 6281670"/>
                <a:gd name="connsiteX45-21161" fmla="*/ 5830983 w 8613217"/>
                <a:gd name="connsiteY45-21162" fmla="*/ 3023174 h 6281670"/>
                <a:gd name="connsiteX46-21163" fmla="*/ 5873382 w 8613217"/>
                <a:gd name="connsiteY46-21164" fmla="*/ 3008367 h 6281670"/>
                <a:gd name="connsiteX47-21165" fmla="*/ 5983083 w 8613217"/>
                <a:gd name="connsiteY47-21166" fmla="*/ 3009040 h 6281670"/>
                <a:gd name="connsiteX48-21167" fmla="*/ 6257000 w 8613217"/>
                <a:gd name="connsiteY48-21168" fmla="*/ 2840787 h 6281670"/>
                <a:gd name="connsiteX49-21169" fmla="*/ 6605620 w 8613217"/>
                <a:gd name="connsiteY49-21170" fmla="*/ 2172485 h 6281670"/>
                <a:gd name="connsiteX50-21171" fmla="*/ 6623118 w 8613217"/>
                <a:gd name="connsiteY50-21172" fmla="*/ 1339969 h 6281670"/>
                <a:gd name="connsiteX51-21173" fmla="*/ 6528224 w 8613217"/>
                <a:gd name="connsiteY51-21174" fmla="*/ 660899 h 6281670"/>
                <a:gd name="connsiteX52-21175" fmla="*/ 6514091 w 8613217"/>
                <a:gd name="connsiteY52-21176" fmla="*/ 520239 h 6281670"/>
                <a:gd name="connsiteX53-21177" fmla="*/ 6493900 w 8613217"/>
                <a:gd name="connsiteY53-21178" fmla="*/ 546486 h 6281670"/>
                <a:gd name="connsiteX54-21179" fmla="*/ 6244212 w 8613217"/>
                <a:gd name="connsiteY54-21180" fmla="*/ 975869 h 6281670"/>
                <a:gd name="connsiteX55-21181" fmla="*/ 5935300 w 8613217"/>
                <a:gd name="connsiteY55-21182" fmla="*/ 1788868 h 6281670"/>
                <a:gd name="connsiteX56-21183" fmla="*/ 5707148 w 8613217"/>
                <a:gd name="connsiteY56-21184" fmla="*/ 2531874 h 6281670"/>
                <a:gd name="connsiteX57-21185" fmla="*/ 5679555 w 8613217"/>
                <a:gd name="connsiteY57-21186" fmla="*/ 2738489 h 6281670"/>
                <a:gd name="connsiteX58-21187" fmla="*/ 5734069 w 8613217"/>
                <a:gd name="connsiteY58-21188" fmla="*/ 2914818 h 6281670"/>
                <a:gd name="connsiteX59-21189" fmla="*/ 5963566 w 8613217"/>
                <a:gd name="connsiteY59-21190" fmla="*/ 2599175 h 6281670"/>
                <a:gd name="connsiteX60-21191" fmla="*/ 6141914 w 8613217"/>
                <a:gd name="connsiteY60-21192" fmla="*/ 2254593 h 6281670"/>
                <a:gd name="connsiteX61-21193" fmla="*/ 6262384 w 8613217"/>
                <a:gd name="connsiteY61-21194" fmla="*/ 1884436 h 6281670"/>
                <a:gd name="connsiteX62-21195" fmla="*/ 6343145 w 8613217"/>
                <a:gd name="connsiteY62-21196" fmla="*/ 1508222 h 6281670"/>
                <a:gd name="connsiteX63-21197" fmla="*/ 6310167 w 8613217"/>
                <a:gd name="connsiteY63-21198" fmla="*/ 1747814 h 6281670"/>
                <a:gd name="connsiteX64-21199" fmla="*/ 6045001 w 8613217"/>
                <a:gd name="connsiteY64-21200" fmla="*/ 2568890 h 6281670"/>
                <a:gd name="connsiteX65-21201" fmla="*/ 5560432 w 8613217"/>
                <a:gd name="connsiteY65-21202" fmla="*/ 3235173 h 6281670"/>
                <a:gd name="connsiteX66-21203" fmla="*/ 5096726 w 8613217"/>
                <a:gd name="connsiteY66-21204" fmla="*/ 3741278 h 6281670"/>
                <a:gd name="connsiteX67-21205" fmla="*/ 5067113 w 8613217"/>
                <a:gd name="connsiteY67-21206" fmla="*/ 3767525 h 6281670"/>
                <a:gd name="connsiteX68-21207" fmla="*/ 4911647 w 8613217"/>
                <a:gd name="connsiteY68-21208" fmla="*/ 3459959 h 6281670"/>
                <a:gd name="connsiteX69-21209" fmla="*/ 4890784 w 8613217"/>
                <a:gd name="connsiteY69-21210" fmla="*/ 3404099 h 6281670"/>
                <a:gd name="connsiteX70-21211" fmla="*/ 4952701 w 8613217"/>
                <a:gd name="connsiteY70-21212" fmla="*/ 2717626 h 6281670"/>
                <a:gd name="connsiteX71-21213" fmla="*/ 5173449 w 8613217"/>
                <a:gd name="connsiteY71-21214" fmla="*/ 2368332 h 6281670"/>
                <a:gd name="connsiteX72-21215" fmla="*/ 5481689 w 8613217"/>
                <a:gd name="connsiteY72-21216" fmla="*/ 1759928 h 6281670"/>
                <a:gd name="connsiteX73-21217" fmla="*/ 5514667 w 8613217"/>
                <a:gd name="connsiteY73-21218" fmla="*/ 1741757 h 6281670"/>
                <a:gd name="connsiteX74-21219" fmla="*/ 5803389 w 8613217"/>
                <a:gd name="connsiteY74-21220" fmla="*/ 1570812 h 6281670"/>
                <a:gd name="connsiteX75-21221" fmla="*/ 5822907 w 8613217"/>
                <a:gd name="connsiteY75-21222" fmla="*/ 1095665 h 6281670"/>
                <a:gd name="connsiteX76-21223" fmla="*/ 5540241 w 8613217"/>
                <a:gd name="connsiteY76-21224" fmla="*/ 601000 h 6281670"/>
                <a:gd name="connsiteX77-21225" fmla="*/ 5514667 w 8613217"/>
                <a:gd name="connsiteY77-21226" fmla="*/ 600327 h 6281670"/>
                <a:gd name="connsiteX78-21227" fmla="*/ 5421791 w 8613217"/>
                <a:gd name="connsiteY78-21228" fmla="*/ 697914 h 6281670"/>
                <a:gd name="connsiteX79-21229" fmla="*/ 5124319 w 8613217"/>
                <a:gd name="connsiteY79-21230" fmla="*/ 1196617 h 6281670"/>
                <a:gd name="connsiteX80-21231" fmla="*/ 5316801 w 8613217"/>
                <a:gd name="connsiteY80-21232" fmla="*/ 1686570 h 6281670"/>
                <a:gd name="connsiteX81-21233" fmla="*/ 5361220 w 8613217"/>
                <a:gd name="connsiteY81-21234" fmla="*/ 1669072 h 6281670"/>
                <a:gd name="connsiteX82-21235" fmla="*/ 5461499 w 8613217"/>
                <a:gd name="connsiteY82-21236" fmla="*/ 1248439 h 6281670"/>
                <a:gd name="connsiteX83-21237" fmla="*/ 5491784 w 8613217"/>
                <a:gd name="connsiteY83-21238" fmla="*/ 1043170 h 6281670"/>
                <a:gd name="connsiteX84-21239" fmla="*/ 5497841 w 8613217"/>
                <a:gd name="connsiteY84-21240" fmla="*/ 1081532 h 6281670"/>
                <a:gd name="connsiteX85-21241" fmla="*/ 5481016 w 8613217"/>
                <a:gd name="connsiteY85-21242" fmla="*/ 1353429 h 6281670"/>
                <a:gd name="connsiteX86-21243" fmla="*/ 5415734 w 8613217"/>
                <a:gd name="connsiteY86-21244" fmla="*/ 1727624 h 6281670"/>
                <a:gd name="connsiteX87-21245" fmla="*/ 5151240 w 8613217"/>
                <a:gd name="connsiteY87-21246" fmla="*/ 2245171 h 6281670"/>
                <a:gd name="connsiteX88-21247" fmla="*/ 4908282 w 8613217"/>
                <a:gd name="connsiteY88-21248" fmla="*/ 2596483 h 6281670"/>
                <a:gd name="connsiteX89-21249" fmla="*/ 4750124 w 8613217"/>
                <a:gd name="connsiteY89-21250" fmla="*/ 2989523 h 6281670"/>
                <a:gd name="connsiteX90-21251" fmla="*/ 4737337 w 8613217"/>
                <a:gd name="connsiteY90-21252" fmla="*/ 3162487 h 6281670"/>
                <a:gd name="connsiteX91-21253" fmla="*/ 4680804 w 8613217"/>
                <a:gd name="connsiteY91-21254" fmla="*/ 3076341 h 6281670"/>
                <a:gd name="connsiteX92-21255" fmla="*/ 4591293 w 8613217"/>
                <a:gd name="connsiteY92-21256" fmla="*/ 2915491 h 6281670"/>
                <a:gd name="connsiteX93-21257" fmla="*/ 4552259 w 8613217"/>
                <a:gd name="connsiteY93-21258" fmla="*/ 2838095 h 6281670"/>
                <a:gd name="connsiteX94-21259" fmla="*/ 4404869 w 8613217"/>
                <a:gd name="connsiteY94-21260" fmla="*/ 2499569 h 6281670"/>
                <a:gd name="connsiteX95-21261" fmla="*/ 4425059 w 8613217"/>
                <a:gd name="connsiteY95-21262" fmla="*/ 2408713 h 6281670"/>
                <a:gd name="connsiteX96-21263" fmla="*/ 4497071 w 8613217"/>
                <a:gd name="connsiteY96-21264" fmla="*/ 2304396 h 6281670"/>
                <a:gd name="connsiteX97-21265" fmla="*/ 4551585 w 8613217"/>
                <a:gd name="connsiteY97-21266" fmla="*/ 2152968 h 6281670"/>
                <a:gd name="connsiteX98-21267" fmla="*/ 4741375 w 8613217"/>
                <a:gd name="connsiteY98-21268" fmla="*/ 1413327 h 6281670"/>
                <a:gd name="connsiteX99-21269" fmla="*/ 4929146 w 8613217"/>
                <a:gd name="connsiteY99-21270" fmla="*/ 819730 h 6281670"/>
                <a:gd name="connsiteX100-21271" fmla="*/ 5233347 w 8613217"/>
                <a:gd name="connsiteY100-21272" fmla="*/ 28940 h 6281670"/>
                <a:gd name="connsiteX101-21273" fmla="*/ 5238058 w 8613217"/>
                <a:gd name="connsiteY101-21274" fmla="*/ 0 h 6281670"/>
                <a:gd name="connsiteX102-21275" fmla="*/ 4976929 w 8613217"/>
                <a:gd name="connsiteY102-21276" fmla="*/ 159504 h 6281670"/>
                <a:gd name="connsiteX103-21277" fmla="*/ 4204984 w 8613217"/>
                <a:gd name="connsiteY103-21278" fmla="*/ 890396 h 6281670"/>
                <a:gd name="connsiteX104-21279" fmla="*/ 3943182 w 8613217"/>
                <a:gd name="connsiteY104-21280" fmla="*/ 2139508 h 6281670"/>
                <a:gd name="connsiteX105-21281" fmla="*/ 4076438 w 8613217"/>
                <a:gd name="connsiteY105-21282" fmla="*/ 2389868 h 6281670"/>
                <a:gd name="connsiteX106-21283" fmla="*/ 4215079 w 8613217"/>
                <a:gd name="connsiteY106-21284" fmla="*/ 2474668 h 6281670"/>
                <a:gd name="connsiteX107-21285" fmla="*/ 4244018 w 8613217"/>
                <a:gd name="connsiteY107-21286" fmla="*/ 2445055 h 6281670"/>
                <a:gd name="connsiteX108-21287" fmla="*/ 4230558 w 8613217"/>
                <a:gd name="connsiteY108-21288" fmla="*/ 1718875 h 6281670"/>
                <a:gd name="connsiteX109-21289" fmla="*/ 4411599 w 8613217"/>
                <a:gd name="connsiteY109-21290" fmla="*/ 1186522 h 6281670"/>
                <a:gd name="connsiteX110-21291" fmla="*/ 4552259 w 8613217"/>
                <a:gd name="connsiteY110-21292" fmla="*/ 934815 h 6281670"/>
                <a:gd name="connsiteX111-21293" fmla="*/ 4572449 w 8613217"/>
                <a:gd name="connsiteY111-21294" fmla="*/ 920008 h 6281670"/>
                <a:gd name="connsiteX112-21295" fmla="*/ 4553604 w 8613217"/>
                <a:gd name="connsiteY112-21296" fmla="*/ 956351 h 6281670"/>
                <a:gd name="connsiteX113-21297" fmla="*/ 4390735 w 8613217"/>
                <a:gd name="connsiteY113-21298" fmla="*/ 1302280 h 6281670"/>
                <a:gd name="connsiteX114-21299" fmla="*/ 4340260 w 8613217"/>
                <a:gd name="connsiteY114-21300" fmla="*/ 2524471 h 6281670"/>
                <a:gd name="connsiteX115-21301" fmla="*/ 4501109 w 8613217"/>
                <a:gd name="connsiteY115-21302" fmla="*/ 2892609 h 6281670"/>
                <a:gd name="connsiteX116-21303" fmla="*/ 4692918 w 8613217"/>
                <a:gd name="connsiteY116-21304" fmla="*/ 3241230 h 6281670"/>
                <a:gd name="connsiteX117-21305" fmla="*/ 4992409 w 8613217"/>
                <a:gd name="connsiteY117-21306" fmla="*/ 3809925 h 6281670"/>
                <a:gd name="connsiteX118-21307" fmla="*/ 5000485 w 8613217"/>
                <a:gd name="connsiteY118-21308" fmla="*/ 3847614 h 6281670"/>
                <a:gd name="connsiteX119-21309" fmla="*/ 4993755 w 8613217"/>
                <a:gd name="connsiteY119-21310" fmla="*/ 3855017 h 6281670"/>
                <a:gd name="connsiteX120-21311" fmla="*/ 4993082 w 8613217"/>
                <a:gd name="connsiteY120-21312" fmla="*/ 3855690 h 6281670"/>
                <a:gd name="connsiteX121-21313" fmla="*/ 4982313 w 8613217"/>
                <a:gd name="connsiteY121-21314" fmla="*/ 3867131 h 6281670"/>
                <a:gd name="connsiteX122-21315" fmla="*/ 4626290 w 8613217"/>
                <a:gd name="connsiteY122-21316" fmla="*/ 4274977 h 6281670"/>
                <a:gd name="connsiteX123-21317" fmla="*/ 4180755 w 8613217"/>
                <a:gd name="connsiteY123-21318" fmla="*/ 4968853 h 6281670"/>
                <a:gd name="connsiteX124-21319" fmla="*/ 4071727 w 8613217"/>
                <a:gd name="connsiteY124-21320" fmla="*/ 5853192 h 6281670"/>
                <a:gd name="connsiteX125-21321" fmla="*/ 4040769 w 8613217"/>
                <a:gd name="connsiteY125-21322" fmla="*/ 5907706 h 6281670"/>
                <a:gd name="connsiteX126-21323" fmla="*/ 4005099 w 8613217"/>
                <a:gd name="connsiteY126-21324" fmla="*/ 5881459 h 6281670"/>
                <a:gd name="connsiteX127-21325" fmla="*/ 4007791 w 8613217"/>
                <a:gd name="connsiteY127-21326" fmla="*/ 5830983 h 6281670"/>
                <a:gd name="connsiteX128-21327" fmla="*/ 3990293 w 8613217"/>
                <a:gd name="connsiteY128-21328" fmla="*/ 5807427 h 6281670"/>
                <a:gd name="connsiteX129-21329" fmla="*/ 3964045 w 8613217"/>
                <a:gd name="connsiteY129-21330" fmla="*/ 5789256 h 6281670"/>
                <a:gd name="connsiteX130-21331" fmla="*/ 3941836 w 8613217"/>
                <a:gd name="connsiteY130-21332" fmla="*/ 5705129 h 6281670"/>
                <a:gd name="connsiteX131-21333" fmla="*/ 3908185 w 8613217"/>
                <a:gd name="connsiteY131-21334" fmla="*/ 5236040 h 6281670"/>
                <a:gd name="connsiteX132-21335" fmla="*/ 3918953 w 8613217"/>
                <a:gd name="connsiteY132-21336" fmla="*/ 4237288 h 6281670"/>
                <a:gd name="connsiteX133-21337" fmla="*/ 3786370 w 8613217"/>
                <a:gd name="connsiteY133-21338" fmla="*/ 3122779 h 6281670"/>
                <a:gd name="connsiteX134-21339" fmla="*/ 3570333 w 8613217"/>
                <a:gd name="connsiteY134-21340" fmla="*/ 2570236 h 6281670"/>
                <a:gd name="connsiteX135-21341" fmla="*/ 3410829 w 8613217"/>
                <a:gd name="connsiteY135-21342" fmla="*/ 2273437 h 6281670"/>
                <a:gd name="connsiteX136-21343" fmla="*/ 3411502 w 8613217"/>
                <a:gd name="connsiteY136-21344" fmla="*/ 2229018 h 6281670"/>
                <a:gd name="connsiteX137-21345" fmla="*/ 3451209 w 8613217"/>
                <a:gd name="connsiteY137-21346" fmla="*/ 2126720 h 6281670"/>
                <a:gd name="connsiteX138-21347" fmla="*/ 3431692 w 8613217"/>
                <a:gd name="connsiteY138-21348" fmla="*/ 1895877 h 6281670"/>
                <a:gd name="connsiteX139-21349" fmla="*/ 3186715 w 8613217"/>
                <a:gd name="connsiteY139-21350" fmla="*/ 1401886 h 6281670"/>
                <a:gd name="connsiteX140-21351" fmla="*/ 2531874 w 8613217"/>
                <a:gd name="connsiteY140-21352" fmla="*/ 701952 h 6281670"/>
                <a:gd name="connsiteX141-21353" fmla="*/ 1731662 w 8613217"/>
                <a:gd name="connsiteY141-21354" fmla="*/ 39035 h 6281670"/>
                <a:gd name="connsiteX142-21355" fmla="*/ 1722913 w 8613217"/>
                <a:gd name="connsiteY142-21356" fmla="*/ 36343 h 6281670"/>
                <a:gd name="connsiteX143-21357" fmla="*/ 1723586 w 8613217"/>
                <a:gd name="connsiteY143-21358" fmla="*/ 47111 h 6281670"/>
                <a:gd name="connsiteX144-21359" fmla="*/ 1984042 w 8613217"/>
                <a:gd name="connsiteY144-21360" fmla="*/ 871552 h 6281670"/>
                <a:gd name="connsiteX145-21361" fmla="*/ 2773486 w 8613217"/>
                <a:gd name="connsiteY145-21362" fmla="*/ 2064130 h 6281670"/>
                <a:gd name="connsiteX146-21363" fmla="*/ 3058170 w 8613217"/>
                <a:gd name="connsiteY146-21364" fmla="*/ 2286897 h 6281670"/>
                <a:gd name="connsiteX147-21365" fmla="*/ 3235845 w 8613217"/>
                <a:gd name="connsiteY147-21366" fmla="*/ 2329297 h 6281670"/>
                <a:gd name="connsiteX148-21367" fmla="*/ 3256709 w 8613217"/>
                <a:gd name="connsiteY148-21368" fmla="*/ 2294974 h 6281670"/>
                <a:gd name="connsiteX149-21369" fmla="*/ 3083072 w 8613217"/>
                <a:gd name="connsiteY149-21370" fmla="*/ 1999521 h 6281670"/>
                <a:gd name="connsiteX150-21371" fmla="*/ 2450440 w 8613217"/>
                <a:gd name="connsiteY150-21372" fmla="*/ 1092973 h 6281670"/>
                <a:gd name="connsiteX151-21373" fmla="*/ 2432941 w 8613217"/>
                <a:gd name="connsiteY151-21374" fmla="*/ 1062014 h 6281670"/>
                <a:gd name="connsiteX152-21375" fmla="*/ 2454478 w 8613217"/>
                <a:gd name="connsiteY152-21376" fmla="*/ 1076820 h 6281670"/>
                <a:gd name="connsiteX153-21377" fmla="*/ 2967986 w 8613217"/>
                <a:gd name="connsiteY153-21378" fmla="*/ 1739738 h 6281670"/>
                <a:gd name="connsiteX154-21379" fmla="*/ 3266131 w 8613217"/>
                <a:gd name="connsiteY154-21380" fmla="*/ 2175850 h 6281670"/>
                <a:gd name="connsiteX155-21381" fmla="*/ 3457939 w 8613217"/>
                <a:gd name="connsiteY155-21382" fmla="*/ 2509665 h 6281670"/>
                <a:gd name="connsiteX156-21383" fmla="*/ 3733875 w 8613217"/>
                <a:gd name="connsiteY156-21384" fmla="*/ 3249979 h 6281670"/>
                <a:gd name="connsiteX157-21385" fmla="*/ 3823385 w 8613217"/>
                <a:gd name="connsiteY157-21386" fmla="*/ 4359777 h 6281670"/>
                <a:gd name="connsiteX158-21387" fmla="*/ 3816655 w 8613217"/>
                <a:gd name="connsiteY158-21388" fmla="*/ 4369199 h 6281670"/>
                <a:gd name="connsiteX159-21389" fmla="*/ 3800503 w 8613217"/>
                <a:gd name="connsiteY159-21390" fmla="*/ 4322761 h 6281670"/>
                <a:gd name="connsiteX160-21391" fmla="*/ 3407464 w 8613217"/>
                <a:gd name="connsiteY160-21392" fmla="*/ 3663208 h 6281670"/>
                <a:gd name="connsiteX161-21393" fmla="*/ 2516395 w 8613217"/>
                <a:gd name="connsiteY161-21394" fmla="*/ 2980101 h 6281670"/>
                <a:gd name="connsiteX162-21395" fmla="*/ 2502934 w 8613217"/>
                <a:gd name="connsiteY162-21396" fmla="*/ 2971351 h 6281670"/>
                <a:gd name="connsiteX163-21397" fmla="*/ 2390541 w 8613217"/>
                <a:gd name="connsiteY163-21398" fmla="*/ 2898666 h 6281670"/>
                <a:gd name="connsiteX164-21399" fmla="*/ 2247863 w 8613217"/>
                <a:gd name="connsiteY164-21400" fmla="*/ 2802425 h 6281670"/>
                <a:gd name="connsiteX165-21401" fmla="*/ 2055381 w 8613217"/>
                <a:gd name="connsiteY165-21402" fmla="*/ 2665131 h 6281670"/>
                <a:gd name="connsiteX166-21403" fmla="*/ 1471879 w 8613217"/>
                <a:gd name="connsiteY166-21404" fmla="*/ 2148930 h 6281670"/>
                <a:gd name="connsiteX167-21405" fmla="*/ 1461111 w 8613217"/>
                <a:gd name="connsiteY167-21406" fmla="*/ 2109895 h 6281670"/>
                <a:gd name="connsiteX168-21407" fmla="*/ 1501492 w 8613217"/>
                <a:gd name="connsiteY168-21408" fmla="*/ 1918759 h 6281670"/>
                <a:gd name="connsiteX169-21409" fmla="*/ 1395155 w 8613217"/>
                <a:gd name="connsiteY169-21410" fmla="*/ 1570812 h 6281670"/>
                <a:gd name="connsiteX170-21411" fmla="*/ 937507 w 8613217"/>
                <a:gd name="connsiteY170-21412" fmla="*/ 860783 h 6281670"/>
                <a:gd name="connsiteX171-21413" fmla="*/ 682435 w 8613217"/>
                <a:gd name="connsiteY171-21414" fmla="*/ 471109 h 6281670"/>
                <a:gd name="connsiteX172-21415" fmla="*/ 590905 w 8613217"/>
                <a:gd name="connsiteY172-21416" fmla="*/ 214691 h 6281670"/>
                <a:gd name="connsiteX173-21417" fmla="*/ 581483 w 8613217"/>
                <a:gd name="connsiteY173-21418" fmla="*/ 222767 h 6281670"/>
                <a:gd name="connsiteX174-21419" fmla="*/ 555909 w 8613217"/>
                <a:gd name="connsiteY174-21420" fmla="*/ 262475 h 6281670"/>
                <a:gd name="connsiteX175-21421" fmla="*/ 423998 w 8613217"/>
                <a:gd name="connsiteY175-21422" fmla="*/ 619845 h 6281670"/>
                <a:gd name="connsiteX176-21423" fmla="*/ 443515 w 8613217"/>
                <a:gd name="connsiteY176-21424" fmla="*/ 1227575 h 6281670"/>
                <a:gd name="connsiteX177-21425" fmla="*/ 806942 w 8613217"/>
                <a:gd name="connsiteY177-21426" fmla="*/ 1996156 h 6281670"/>
                <a:gd name="connsiteX178-21427" fmla="*/ 1087589 w 8613217"/>
                <a:gd name="connsiteY178-21428" fmla="*/ 2216231 h 6281670"/>
                <a:gd name="connsiteX179-21429" fmla="*/ 1317086 w 8613217"/>
                <a:gd name="connsiteY179-21430" fmla="*/ 2233729 h 6281670"/>
                <a:gd name="connsiteX180-21431" fmla="*/ 1327181 w 8613217"/>
                <a:gd name="connsiteY180-21432" fmla="*/ 2198060 h 6281670"/>
                <a:gd name="connsiteX181-21433" fmla="*/ 816364 w 8613217"/>
                <a:gd name="connsiteY181-21434" fmla="*/ 1324489 h 6281670"/>
                <a:gd name="connsiteX182-21435" fmla="*/ 702625 w 8613217"/>
                <a:gd name="connsiteY182-21436" fmla="*/ 1031056 h 6281670"/>
                <a:gd name="connsiteX183-21437" fmla="*/ 767908 w 8613217"/>
                <a:gd name="connsiteY183-21438" fmla="*/ 1173061 h 6281670"/>
                <a:gd name="connsiteX184-21439" fmla="*/ 1444285 w 8613217"/>
                <a:gd name="connsiteY184-21440" fmla="*/ 2226326 h 6281670"/>
                <a:gd name="connsiteX185-21441" fmla="*/ 2209501 w 8613217"/>
                <a:gd name="connsiteY185-21442" fmla="*/ 2876457 h 6281670"/>
                <a:gd name="connsiteX186-21443" fmla="*/ 2308434 w 8613217"/>
                <a:gd name="connsiteY186-21444" fmla="*/ 2939720 h 6281670"/>
                <a:gd name="connsiteX187-21445" fmla="*/ 2340738 w 8613217"/>
                <a:gd name="connsiteY187-21446" fmla="*/ 2972025 h 6281670"/>
                <a:gd name="connsiteX188-21447" fmla="*/ 2302377 w 8613217"/>
                <a:gd name="connsiteY188-21448" fmla="*/ 2972025 h 6281670"/>
                <a:gd name="connsiteX189-21449" fmla="*/ 2266034 w 8613217"/>
                <a:gd name="connsiteY189-21450" fmla="*/ 2967313 h 6281670"/>
                <a:gd name="connsiteX190-21451" fmla="*/ 1817807 w 8613217"/>
                <a:gd name="connsiteY190-21452" fmla="*/ 3025866 h 6281670"/>
                <a:gd name="connsiteX191-21453" fmla="*/ 1007500 w 8613217"/>
                <a:gd name="connsiteY191-21454" fmla="*/ 3309877 h 6281670"/>
                <a:gd name="connsiteX192-21455" fmla="*/ 960389 w 8613217"/>
                <a:gd name="connsiteY192-21456" fmla="*/ 3293725 h 6281670"/>
                <a:gd name="connsiteX193-21457" fmla="*/ 446207 w 8613217"/>
                <a:gd name="connsiteY193-21458" fmla="*/ 3134221 h 6281670"/>
                <a:gd name="connsiteX194-21459" fmla="*/ 217383 w 8613217"/>
                <a:gd name="connsiteY194-21460" fmla="*/ 3227096 h 6281670"/>
                <a:gd name="connsiteX195-21461" fmla="*/ 0 w 8613217"/>
                <a:gd name="connsiteY195-21462" fmla="*/ 3236518 h 6281670"/>
                <a:gd name="connsiteX196-21463" fmla="*/ 0 w 8613217"/>
                <a:gd name="connsiteY196-21464" fmla="*/ 3330740 h 6281670"/>
                <a:gd name="connsiteX197-21465" fmla="*/ 9422 w 8613217"/>
                <a:gd name="connsiteY197-21466" fmla="*/ 3346892 h 6281670"/>
                <a:gd name="connsiteX198-21467" fmla="*/ 255072 w 8613217"/>
                <a:gd name="connsiteY198-21468" fmla="*/ 3717723 h 6281670"/>
                <a:gd name="connsiteX199-21469" fmla="*/ 747044 w 8613217"/>
                <a:gd name="connsiteY199-21470" fmla="*/ 3826078 h 6281670"/>
                <a:gd name="connsiteX200-21471" fmla="*/ 1016249 w 8613217"/>
                <a:gd name="connsiteY200-21472" fmla="*/ 3490244 h 6281670"/>
                <a:gd name="connsiteX201-21473" fmla="*/ 981253 w 8613217"/>
                <a:gd name="connsiteY201-21474" fmla="*/ 3461305 h 6281670"/>
                <a:gd name="connsiteX202-21475" fmla="*/ 563312 w 8613217"/>
                <a:gd name="connsiteY202-21476" fmla="*/ 3490917 h 6281670"/>
                <a:gd name="connsiteX203-21477" fmla="*/ 390347 w 8613217"/>
                <a:gd name="connsiteY203-21478" fmla="*/ 3460632 h 6281670"/>
                <a:gd name="connsiteX204-21479" fmla="*/ 489953 w 8613217"/>
                <a:gd name="connsiteY204-21480" fmla="*/ 3463997 h 6281670"/>
                <a:gd name="connsiteX205-21481" fmla="*/ 903183 w 8613217"/>
                <a:gd name="connsiteY205-21482" fmla="*/ 3408137 h 6281670"/>
                <a:gd name="connsiteX206-21483" fmla="*/ 1043170 w 8613217"/>
                <a:gd name="connsiteY206-21484" fmla="*/ 3372467 h 6281670"/>
                <a:gd name="connsiteX207-21485" fmla="*/ 1508895 w 8613217"/>
                <a:gd name="connsiteY207-21486" fmla="*/ 3218347 h 6281670"/>
                <a:gd name="connsiteX208-21487" fmla="*/ 1912029 w 8613217"/>
                <a:gd name="connsiteY208-21488" fmla="*/ 3101243 h 6281670"/>
                <a:gd name="connsiteX209-21489" fmla="*/ 1912029 w 8613217"/>
                <a:gd name="connsiteY209-21490" fmla="*/ 3101243 h 6281670"/>
                <a:gd name="connsiteX210-21491" fmla="*/ 2113933 w 8613217"/>
                <a:gd name="connsiteY210-21492" fmla="*/ 3072976 h 6281670"/>
                <a:gd name="connsiteX211-21493" fmla="*/ 2257958 w 8613217"/>
                <a:gd name="connsiteY211-21494" fmla="*/ 3064227 h 6281670"/>
                <a:gd name="connsiteX212-21495" fmla="*/ 2434960 w 8613217"/>
                <a:gd name="connsiteY212-21496" fmla="*/ 3101243 h 6281670"/>
                <a:gd name="connsiteX213-21497" fmla="*/ 2635518 w 8613217"/>
                <a:gd name="connsiteY213-21498" fmla="*/ 3164506 h 6281670"/>
                <a:gd name="connsiteX214-21499" fmla="*/ 3038653 w 8613217"/>
                <a:gd name="connsiteY214-21500" fmla="*/ 3453902 h 6281670"/>
                <a:gd name="connsiteX215-21501" fmla="*/ 3580428 w 8613217"/>
                <a:gd name="connsiteY215-21502" fmla="*/ 4087880 h 6281670"/>
                <a:gd name="connsiteX216-21503" fmla="*/ 3776274 w 8613217"/>
                <a:gd name="connsiteY216-21504" fmla="*/ 4626290 h 6281670"/>
                <a:gd name="connsiteX217-21505" fmla="*/ 3813963 w 8613217"/>
                <a:gd name="connsiteY217-21506" fmla="*/ 4802619 h 6281670"/>
                <a:gd name="connsiteX218-21507" fmla="*/ 3811944 w 8613217"/>
                <a:gd name="connsiteY218-21508" fmla="*/ 5407658 h 6281670"/>
                <a:gd name="connsiteX219-21509" fmla="*/ 3881265 w 8613217"/>
                <a:gd name="connsiteY219-21510" fmla="*/ 5874056 h 6281670"/>
                <a:gd name="connsiteX220-21511" fmla="*/ 3879919 w 8613217"/>
                <a:gd name="connsiteY220-21512" fmla="*/ 5898957 h 6281670"/>
                <a:gd name="connsiteX221-21513" fmla="*/ 3757430 w 8613217"/>
                <a:gd name="connsiteY221-21514" fmla="*/ 5946068 h 6281670"/>
                <a:gd name="connsiteX222-21515" fmla="*/ 3743970 w 8613217"/>
                <a:gd name="connsiteY222-21516" fmla="*/ 6053750 h 6281670"/>
                <a:gd name="connsiteX223-21517" fmla="*/ 3803195 w 8613217"/>
                <a:gd name="connsiteY223-21518" fmla="*/ 6092112 h 6281670"/>
                <a:gd name="connsiteX224-21519" fmla="*/ 3896071 w 8613217"/>
                <a:gd name="connsiteY224-21520" fmla="*/ 6023464 h 6281670"/>
                <a:gd name="connsiteX225-21521" fmla="*/ 3920972 w 8613217"/>
                <a:gd name="connsiteY225-21522" fmla="*/ 5996544 h 6281670"/>
                <a:gd name="connsiteX226-21523" fmla="*/ 3918953 w 8613217"/>
                <a:gd name="connsiteY226-21524" fmla="*/ 6053077 h 6281670"/>
                <a:gd name="connsiteX227-21525" fmla="*/ 3931741 w 8613217"/>
                <a:gd name="connsiteY227-21526" fmla="*/ 6077978 h 6281670"/>
                <a:gd name="connsiteX228-21527" fmla="*/ 3951931 w 8613217"/>
                <a:gd name="connsiteY228-21528" fmla="*/ 6055769 h 6281670"/>
                <a:gd name="connsiteX229-21529" fmla="*/ 3972121 w 8613217"/>
                <a:gd name="connsiteY229-21530" fmla="*/ 5988468 h 6281670"/>
                <a:gd name="connsiteX230-21531" fmla="*/ 3994331 w 8613217"/>
                <a:gd name="connsiteY230-21532" fmla="*/ 5968277 h 6281670"/>
                <a:gd name="connsiteX231-21533" fmla="*/ 4005099 w 8613217"/>
                <a:gd name="connsiteY231-21534" fmla="*/ 5995198 h 6281670"/>
                <a:gd name="connsiteX232-21535" fmla="*/ 4071054 w 8613217"/>
                <a:gd name="connsiteY232-21536" fmla="*/ 6040290 h 6281670"/>
                <a:gd name="connsiteX233-21537" fmla="*/ 4100667 w 8613217"/>
                <a:gd name="connsiteY233-21538" fmla="*/ 6026829 h 6281670"/>
                <a:gd name="connsiteX234-21539" fmla="*/ 4110089 w 8613217"/>
                <a:gd name="connsiteY234-21540" fmla="*/ 5993179 h 6281670"/>
                <a:gd name="connsiteX235-21541" fmla="*/ 4124895 w 8613217"/>
                <a:gd name="connsiteY235-21542" fmla="*/ 6032214 h 6281670"/>
                <a:gd name="connsiteX236-21543" fmla="*/ 4117492 w 8613217"/>
                <a:gd name="connsiteY236-21544" fmla="*/ 6106918 h 6281670"/>
                <a:gd name="connsiteX237-21545" fmla="*/ 4080476 w 8613217"/>
                <a:gd name="connsiteY237-21546" fmla="*/ 6141242 h 6281670"/>
                <a:gd name="connsiteX238-21547" fmla="*/ 4176717 w 8613217"/>
                <a:gd name="connsiteY238-21548" fmla="*/ 6189025 h 6281670"/>
                <a:gd name="connsiteX239-21549" fmla="*/ 4170660 w 8613217"/>
                <a:gd name="connsiteY239-21550" fmla="*/ 6271133 h 6281670"/>
                <a:gd name="connsiteX240-21551" fmla="*/ 4195562 w 8613217"/>
                <a:gd name="connsiteY240-21552" fmla="*/ 6277863 h 6281670"/>
                <a:gd name="connsiteX241-21553" fmla="*/ 4261517 w 8613217"/>
                <a:gd name="connsiteY241-21554" fmla="*/ 6267768 h 6281670"/>
                <a:gd name="connsiteX242-21555" fmla="*/ 4289784 w 8613217"/>
                <a:gd name="connsiteY242-21556" fmla="*/ 6247578 h 6281670"/>
                <a:gd name="connsiteX243-21557" fmla="*/ 4295840 w 8613217"/>
                <a:gd name="connsiteY243-21558" fmla="*/ 6204505 h 6281670"/>
                <a:gd name="connsiteX244-21559" fmla="*/ 4305936 w 8613217"/>
                <a:gd name="connsiteY244-21560" fmla="*/ 6182969 h 6281670"/>
                <a:gd name="connsiteX245-21561" fmla="*/ 4324107 w 8613217"/>
                <a:gd name="connsiteY245-21562" fmla="*/ 6199794 h 6281670"/>
                <a:gd name="connsiteX246-21563" fmla="*/ 4336894 w 8613217"/>
                <a:gd name="connsiteY246-21564" fmla="*/ 6230752 h 6281670"/>
                <a:gd name="connsiteX247-21565" fmla="*/ 4342951 w 8613217"/>
                <a:gd name="connsiteY247-21566" fmla="*/ 6226714 h 6281670"/>
                <a:gd name="connsiteX248-21567" fmla="*/ 4369872 w 8613217"/>
                <a:gd name="connsiteY248-21568" fmla="*/ 6185660 h 6281670"/>
                <a:gd name="connsiteX249-21569" fmla="*/ 4382659 w 8613217"/>
                <a:gd name="connsiteY249-21570" fmla="*/ 6234791 h 6281670"/>
                <a:gd name="connsiteX250-21571" fmla="*/ 4406888 w 8613217"/>
                <a:gd name="connsiteY250-21572" fmla="*/ 6265749 h 6281670"/>
                <a:gd name="connsiteX251-21573" fmla="*/ 4484284 w 8613217"/>
                <a:gd name="connsiteY251-21574" fmla="*/ 6275171 h 6281670"/>
                <a:gd name="connsiteX252-21575" fmla="*/ 4499090 w 8613217"/>
                <a:gd name="connsiteY252-21576" fmla="*/ 6272479 h 6281670"/>
                <a:gd name="connsiteX253-21577" fmla="*/ 4512551 w 8613217"/>
                <a:gd name="connsiteY253-21578" fmla="*/ 6181622 h 6281670"/>
                <a:gd name="connsiteX254-21579" fmla="*/ 4572449 w 8613217"/>
                <a:gd name="connsiteY254-21580" fmla="*/ 6153356 h 6281670"/>
                <a:gd name="connsiteX255-21581" fmla="*/ 4575814 w 8613217"/>
                <a:gd name="connsiteY255-21582" fmla="*/ 6127781 h 6281670"/>
                <a:gd name="connsiteX256-21583" fmla="*/ 4538125 w 8613217"/>
                <a:gd name="connsiteY256-21584" fmla="*/ 6076633 h 6281670"/>
                <a:gd name="connsiteX257-21585" fmla="*/ 4536779 w 8613217"/>
                <a:gd name="connsiteY257-21586" fmla="*/ 6042309 h 6281670"/>
                <a:gd name="connsiteX258-21587" fmla="*/ 4573122 w 8613217"/>
                <a:gd name="connsiteY258-21588" fmla="*/ 6032214 h 6281670"/>
                <a:gd name="connsiteX259-21589" fmla="*/ 4637731 w 8613217"/>
                <a:gd name="connsiteY259-21590" fmla="*/ 6051058 h 6281670"/>
                <a:gd name="connsiteX260-21591" fmla="*/ 4665997 w 8613217"/>
                <a:gd name="connsiteY260-21592" fmla="*/ 6029522 h 6281670"/>
                <a:gd name="connsiteX261-21593" fmla="*/ 4665997 w 8613217"/>
                <a:gd name="connsiteY261-21594" fmla="*/ 5985776 h 6281670"/>
                <a:gd name="connsiteX262-21595" fmla="*/ 4681477 w 8613217"/>
                <a:gd name="connsiteY262-21596" fmla="*/ 5966931 h 6281670"/>
                <a:gd name="connsiteX263-21597" fmla="*/ 4701667 w 8613217"/>
                <a:gd name="connsiteY263-21598" fmla="*/ 5981065 h 6281670"/>
                <a:gd name="connsiteX264-21599" fmla="*/ 4724550 w 8613217"/>
                <a:gd name="connsiteY264-21600" fmla="*/ 6054423 h 6281670"/>
                <a:gd name="connsiteX265-21601" fmla="*/ 4743394 w 8613217"/>
                <a:gd name="connsiteY265-21602" fmla="*/ 6073268 h 6281670"/>
                <a:gd name="connsiteX266-21603" fmla="*/ 4752143 w 8613217"/>
                <a:gd name="connsiteY266-21604" fmla="*/ 6050385 h 6281670"/>
                <a:gd name="connsiteX267-21605" fmla="*/ 4752143 w 8613217"/>
                <a:gd name="connsiteY267-21606" fmla="*/ 5996544 h 6281670"/>
                <a:gd name="connsiteX268-21607" fmla="*/ 4800600 w 8613217"/>
                <a:gd name="connsiteY268-21608" fmla="*/ 6046347 h 6281670"/>
                <a:gd name="connsiteX269-21609" fmla="*/ 4859825 w 8613217"/>
                <a:gd name="connsiteY269-21610" fmla="*/ 6088747 h 6281670"/>
                <a:gd name="connsiteX270-21611" fmla="*/ 4932511 w 8613217"/>
                <a:gd name="connsiteY270-21612" fmla="*/ 6036252 h 6281670"/>
                <a:gd name="connsiteX271-21613" fmla="*/ 4919050 w 8613217"/>
                <a:gd name="connsiteY271-21614" fmla="*/ 5940011 h 6281670"/>
                <a:gd name="connsiteX272-21615" fmla="*/ 4830213 w 8613217"/>
                <a:gd name="connsiteY272-21616" fmla="*/ 5933281 h 6281670"/>
                <a:gd name="connsiteX273-21617" fmla="*/ 4779064 w 8613217"/>
                <a:gd name="connsiteY273-21618" fmla="*/ 5876074 h 6281670"/>
                <a:gd name="connsiteX274-21619" fmla="*/ 4778391 w 8613217"/>
                <a:gd name="connsiteY274-21620" fmla="*/ 5829637 h 6281670"/>
                <a:gd name="connsiteX275-21621" fmla="*/ 5091342 w 8613217"/>
                <a:gd name="connsiteY275-21622" fmla="*/ 5236712 h 6281670"/>
                <a:gd name="connsiteX276-21623" fmla="*/ 5116243 w 8613217"/>
                <a:gd name="connsiteY276-21624" fmla="*/ 5202389 h 6281670"/>
                <a:gd name="connsiteX277-21625" fmla="*/ 5269690 w 8613217"/>
                <a:gd name="connsiteY277-21626" fmla="*/ 5086631 h 6281670"/>
                <a:gd name="connsiteX278-21627" fmla="*/ 5744837 w 8613217"/>
                <a:gd name="connsiteY278-21628" fmla="*/ 4795889 h 6281670"/>
                <a:gd name="connsiteX279-21629" fmla="*/ 5814830 w 8613217"/>
                <a:gd name="connsiteY279-21630" fmla="*/ 4775699 h 6281670"/>
                <a:gd name="connsiteX280-21631" fmla="*/ 6103553 w 8613217"/>
                <a:gd name="connsiteY280-21632" fmla="*/ 4765603 h 6281670"/>
                <a:gd name="connsiteX281-21633" fmla="*/ 7086824 w 8613217"/>
                <a:gd name="connsiteY281-21634" fmla="*/ 4811369 h 6281670"/>
                <a:gd name="connsiteX282-21635" fmla="*/ 7489959 w 8613217"/>
                <a:gd name="connsiteY282-21636" fmla="*/ 4805311 h 6281670"/>
                <a:gd name="connsiteX283-21637" fmla="*/ 7516880 w 8613217"/>
                <a:gd name="connsiteY283-21638" fmla="*/ 4801946 h 6281670"/>
                <a:gd name="connsiteX284-21639" fmla="*/ 7536397 w 8613217"/>
                <a:gd name="connsiteY284-21640" fmla="*/ 4800600 h 6281670"/>
                <a:gd name="connsiteX285-21641" fmla="*/ 7619850 w 8613217"/>
                <a:gd name="connsiteY285-21642" fmla="*/ 4791178 h 6281670"/>
                <a:gd name="connsiteX286-21643" fmla="*/ 7661577 w 8613217"/>
                <a:gd name="connsiteY286-21644" fmla="*/ 4813388 h 6281670"/>
                <a:gd name="connsiteX287-21645" fmla="*/ 7920014 w 8613217"/>
                <a:gd name="connsiteY287-21646" fmla="*/ 5004523 h 6281670"/>
                <a:gd name="connsiteX288-21647" fmla="*/ 8354780 w 8613217"/>
                <a:gd name="connsiteY288-21648" fmla="*/ 4830886 h 6281670"/>
                <a:gd name="connsiteX289-21649" fmla="*/ 8579567 w 8613217"/>
                <a:gd name="connsiteY289-21650" fmla="*/ 4409580 h 6281670"/>
                <a:gd name="connsiteX290-21651" fmla="*/ 8613217 w 8613217"/>
                <a:gd name="connsiteY290-21652" fmla="*/ 4250076 h 6281670"/>
                <a:gd name="connsiteX291-21653" fmla="*/ 8613217 w 8613217"/>
                <a:gd name="connsiteY291-21654" fmla="*/ 4196235 h 6281670"/>
                <a:gd name="connsiteX292-21655" fmla="*/ 8420062 w 8613217"/>
                <a:gd name="connsiteY292-21656" fmla="*/ 4211041 h 6281670"/>
                <a:gd name="connsiteX293-21657" fmla="*/ 4571776 w 8613217"/>
                <a:gd name="connsiteY293-21658" fmla="*/ 915970 h 6281670"/>
                <a:gd name="connsiteX294-21659" fmla="*/ 4583890 w 8613217"/>
                <a:gd name="connsiteY294-21660" fmla="*/ 888377 h 6281670"/>
                <a:gd name="connsiteX295-21661" fmla="*/ 4571776 w 8613217"/>
                <a:gd name="connsiteY295-21662" fmla="*/ 915970 h 6281670"/>
                <a:gd name="connsiteX296-21663" fmla="*/ 2362948 w 8613217"/>
                <a:gd name="connsiteY296-21664" fmla="*/ 965100 h 6281670"/>
                <a:gd name="connsiteX297-21665" fmla="*/ 2363621 w 8613217"/>
                <a:gd name="connsiteY297-21666" fmla="*/ 962408 h 6281670"/>
                <a:gd name="connsiteX298-21667" fmla="*/ 2368332 w 8613217"/>
                <a:gd name="connsiteY298-21668" fmla="*/ 967119 h 6281670"/>
                <a:gd name="connsiteX299-21669" fmla="*/ 2362948 w 8613217"/>
                <a:gd name="connsiteY299-21670" fmla="*/ 965100 h 6281670"/>
                <a:gd name="connsiteX300-21671" fmla="*/ 2435633 w 8613217"/>
                <a:gd name="connsiteY300-21672" fmla="*/ 1055284 h 6281670"/>
                <a:gd name="connsiteX301-21673" fmla="*/ 2426211 w 8613217"/>
                <a:gd name="connsiteY301-21674" fmla="*/ 1053265 h 6281670"/>
                <a:gd name="connsiteX302-21675" fmla="*/ 2370351 w 8613217"/>
                <a:gd name="connsiteY302-21676" fmla="*/ 968465 h 6281670"/>
                <a:gd name="connsiteX303-21677" fmla="*/ 2432268 w 8613217"/>
                <a:gd name="connsiteY303-21678" fmla="*/ 1045862 h 6281670"/>
                <a:gd name="connsiteX304-21679" fmla="*/ 2435633 w 8613217"/>
                <a:gd name="connsiteY304-21680" fmla="*/ 1055284 h 6281670"/>
                <a:gd name="connsiteX305-21681" fmla="*/ 695895 w 8613217"/>
                <a:gd name="connsiteY305-21682" fmla="*/ 1016922 h 6281670"/>
                <a:gd name="connsiteX306-21683" fmla="*/ 692530 w 8613217"/>
                <a:gd name="connsiteY306-21684" fmla="*/ 1005481 h 6281670"/>
                <a:gd name="connsiteX307-21685" fmla="*/ 695895 w 8613217"/>
                <a:gd name="connsiteY307-21686" fmla="*/ 1016922 h 6281670"/>
                <a:gd name="connsiteX308-21687" fmla="*/ 4511205 w 8613217"/>
                <a:gd name="connsiteY308-21688" fmla="*/ 6014042 h 6281670"/>
                <a:gd name="connsiteX309-21689" fmla="*/ 4537452 w 8613217"/>
                <a:gd name="connsiteY309-21690" fmla="*/ 5944049 h 6281670"/>
                <a:gd name="connsiteX310-21691" fmla="*/ 4511205 w 8613217"/>
                <a:gd name="connsiteY310-21692" fmla="*/ 6014042 h 6281670"/>
                <a:gd name="connsiteX311-21693" fmla="*/ 4750797 w 8613217"/>
                <a:gd name="connsiteY311-21694" fmla="*/ 5917128 h 6281670"/>
                <a:gd name="connsiteX312-21695" fmla="*/ 4741375 w 8613217"/>
                <a:gd name="connsiteY312-21696" fmla="*/ 5939338 h 6281670"/>
                <a:gd name="connsiteX313-21697" fmla="*/ 4732626 w 8613217"/>
                <a:gd name="connsiteY313-21698" fmla="*/ 5935300 h 6281670"/>
                <a:gd name="connsiteX314-21699" fmla="*/ 4727915 w 8613217"/>
                <a:gd name="connsiteY314-21700" fmla="*/ 5907706 h 6281670"/>
                <a:gd name="connsiteX315-21701" fmla="*/ 4750797 w 8613217"/>
                <a:gd name="connsiteY315-21702" fmla="*/ 5875402 h 6281670"/>
                <a:gd name="connsiteX316-21703" fmla="*/ 4750797 w 8613217"/>
                <a:gd name="connsiteY316-21704" fmla="*/ 5917128 h 6281670"/>
                <a:gd name="connsiteX317-21705" fmla="*/ 4875978 w 8613217"/>
                <a:gd name="connsiteY317-21706" fmla="*/ 5457461 h 6281670"/>
                <a:gd name="connsiteX318-21707" fmla="*/ 4616868 w 8613217"/>
                <a:gd name="connsiteY318-21708" fmla="*/ 5877421 h 6281670"/>
                <a:gd name="connsiteX319-21709" fmla="*/ 4562354 w 8613217"/>
                <a:gd name="connsiteY319-21710" fmla="*/ 5884824 h 6281670"/>
                <a:gd name="connsiteX320-21711" fmla="*/ 4880015 w 8613217"/>
                <a:gd name="connsiteY320-21712" fmla="*/ 5419772 h 6281670"/>
                <a:gd name="connsiteX321-21713" fmla="*/ 4875978 w 8613217"/>
                <a:gd name="connsiteY321-21714" fmla="*/ 5457461 h 6281670"/>
                <a:gd name="connsiteX322-21715" fmla="*/ 5020675 w 8613217"/>
                <a:gd name="connsiteY322-21716" fmla="*/ 5141145 h 6281670"/>
                <a:gd name="connsiteX323-21717" fmla="*/ 4989717 w 8613217"/>
                <a:gd name="connsiteY323-21718" fmla="*/ 5179506 h 6281670"/>
                <a:gd name="connsiteX324-21719" fmla="*/ 4445922 w 8613217"/>
                <a:gd name="connsiteY324-21720" fmla="*/ 5878767 h 6281670"/>
                <a:gd name="connsiteX325-21721" fmla="*/ 4415637 w 8613217"/>
                <a:gd name="connsiteY325-21722" fmla="*/ 5953471 h 6281670"/>
                <a:gd name="connsiteX326-21723" fmla="*/ 4357085 w 8613217"/>
                <a:gd name="connsiteY326-21724" fmla="*/ 6075286 h 6281670"/>
                <a:gd name="connsiteX327-21725" fmla="*/ 4338240 w 8613217"/>
                <a:gd name="connsiteY327-21726" fmla="*/ 6125762 h 6281670"/>
                <a:gd name="connsiteX328-21727" fmla="*/ 4322761 w 8613217"/>
                <a:gd name="connsiteY328-21728" fmla="*/ 6080671 h 6281670"/>
                <a:gd name="connsiteX329-21729" fmla="*/ 4306609 w 8613217"/>
                <a:gd name="connsiteY329-21730" fmla="*/ 6061826 h 6281670"/>
                <a:gd name="connsiteX330-21731" fmla="*/ 4295168 w 8613217"/>
                <a:gd name="connsiteY330-21732" fmla="*/ 6082689 h 6281670"/>
                <a:gd name="connsiteX331-21733" fmla="*/ 4292475 w 8613217"/>
                <a:gd name="connsiteY331-21734" fmla="*/ 6112302 h 6281670"/>
                <a:gd name="connsiteX332-21735" fmla="*/ 4277669 w 8613217"/>
                <a:gd name="connsiteY332-21736" fmla="*/ 6097496 h 6281670"/>
                <a:gd name="connsiteX333-21737" fmla="*/ 4183447 w 8613217"/>
                <a:gd name="connsiteY333-21738" fmla="*/ 5282478 h 6281670"/>
                <a:gd name="connsiteX334-21739" fmla="*/ 4412945 w 8613217"/>
                <a:gd name="connsiteY334-21740" fmla="*/ 4743394 h 6281670"/>
                <a:gd name="connsiteX335-21741" fmla="*/ 5036828 w 8613217"/>
                <a:gd name="connsiteY335-21742" fmla="*/ 3935106 h 6281670"/>
                <a:gd name="connsiteX336-21743" fmla="*/ 5054999 w 8613217"/>
                <a:gd name="connsiteY336-21744" fmla="*/ 3966064 h 6281670"/>
                <a:gd name="connsiteX337-21745" fmla="*/ 5020675 w 8613217"/>
                <a:gd name="connsiteY337-21746" fmla="*/ 5141145 h 6281670"/>
                <a:gd name="connsiteX0-21747" fmla="*/ 8420062 w 8613217"/>
                <a:gd name="connsiteY0-21748" fmla="*/ 4211041 h 6281670"/>
                <a:gd name="connsiteX1-21749" fmla="*/ 7990681 w 8613217"/>
                <a:gd name="connsiteY1-21750" fmla="*/ 4231232 h 6281670"/>
                <a:gd name="connsiteX2-21751" fmla="*/ 7630619 w 8613217"/>
                <a:gd name="connsiteY2-21752" fmla="*/ 4614849 h 6281670"/>
                <a:gd name="connsiteX3-21753" fmla="*/ 7659558 w 8613217"/>
                <a:gd name="connsiteY3-21754" fmla="*/ 4643788 h 6281670"/>
                <a:gd name="connsiteX4-21755" fmla="*/ 7859443 w 8613217"/>
                <a:gd name="connsiteY4-21756" fmla="*/ 4617541 h 6281670"/>
                <a:gd name="connsiteX5-21757" fmla="*/ 8222196 w 8613217"/>
                <a:gd name="connsiteY5-21758" fmla="*/ 4498418 h 6281670"/>
                <a:gd name="connsiteX6-21759" fmla="*/ 8236330 w 8613217"/>
                <a:gd name="connsiteY6-21760" fmla="*/ 4496398 h 6281670"/>
                <a:gd name="connsiteX7-21761" fmla="*/ 8228254 w 8613217"/>
                <a:gd name="connsiteY7-21762" fmla="*/ 4504475 h 6281670"/>
                <a:gd name="connsiteX8-21763" fmla="*/ 7670326 w 8613217"/>
                <a:gd name="connsiteY8-21764" fmla="*/ 4709743 h 6281670"/>
                <a:gd name="connsiteX9-21765" fmla="*/ 7436791 w 8613217"/>
                <a:gd name="connsiteY9-21766" fmla="*/ 4735318 h 6281670"/>
                <a:gd name="connsiteX10-21767" fmla="*/ 6759067 w 8613217"/>
                <a:gd name="connsiteY10-21768" fmla="*/ 4696956 h 6281670"/>
                <a:gd name="connsiteX11-21769" fmla="*/ 6037597 w 8613217"/>
                <a:gd name="connsiteY11-21770" fmla="*/ 4656576 h 6281670"/>
                <a:gd name="connsiteX12-21771" fmla="*/ 6023464 w 8613217"/>
                <a:gd name="connsiteY12-21772" fmla="*/ 4649172 h 6281670"/>
                <a:gd name="connsiteX13-21773" fmla="*/ 6361317 w 8613217"/>
                <a:gd name="connsiteY13-21774" fmla="*/ 4472170 h 6281670"/>
                <a:gd name="connsiteX14-21775" fmla="*/ 6783296 w 8613217"/>
                <a:gd name="connsiteY14-21776" fmla="*/ 4236616 h 6281670"/>
                <a:gd name="connsiteX15-21777" fmla="*/ 7066634 w 8613217"/>
                <a:gd name="connsiteY15-21778" fmla="*/ 4052210 h 6281670"/>
                <a:gd name="connsiteX16-21779" fmla="*/ 7151433 w 8613217"/>
                <a:gd name="connsiteY16-21780" fmla="*/ 4042115 h 6281670"/>
                <a:gd name="connsiteX17-21781" fmla="*/ 7304208 w 8613217"/>
                <a:gd name="connsiteY17-21782" fmla="*/ 4071727 h 6281670"/>
                <a:gd name="connsiteX18-21783" fmla="*/ 7625235 w 8613217"/>
                <a:gd name="connsiteY18-21784" fmla="*/ 3948566 h 6281670"/>
                <a:gd name="connsiteX19-21785" fmla="*/ 8172394 w 8613217"/>
                <a:gd name="connsiteY19-21786" fmla="*/ 2496877 h 6281670"/>
                <a:gd name="connsiteX20-21787" fmla="*/ 7882325 w 8613217"/>
                <a:gd name="connsiteY20-21788" fmla="*/ 1811077 h 6281670"/>
                <a:gd name="connsiteX21-21789" fmla="*/ 7854059 w 8613217"/>
                <a:gd name="connsiteY21-21790" fmla="*/ 1889820 h 6281670"/>
                <a:gd name="connsiteX22-21791" fmla="*/ 7732917 w 8613217"/>
                <a:gd name="connsiteY22-21792" fmla="*/ 2389195 h 6281670"/>
                <a:gd name="connsiteX23-21793" fmla="*/ 7607736 w 8613217"/>
                <a:gd name="connsiteY23-21794" fmla="*/ 2746565 h 6281670"/>
                <a:gd name="connsiteX24-21795" fmla="*/ 7178354 w 8613217"/>
                <a:gd name="connsiteY24-21796" fmla="*/ 3424962 h 6281670"/>
                <a:gd name="connsiteX25-21797" fmla="*/ 7050481 w 8613217"/>
                <a:gd name="connsiteY25-21798" fmla="*/ 3653113 h 6281670"/>
                <a:gd name="connsiteX26-21799" fmla="*/ 7022888 w 8613217"/>
                <a:gd name="connsiteY26-21800" fmla="*/ 3873861 h 6281670"/>
                <a:gd name="connsiteX27-21801" fmla="*/ 7057884 w 8613217"/>
                <a:gd name="connsiteY27-21802" fmla="*/ 3889341 h 6281670"/>
                <a:gd name="connsiteX28-21803" fmla="*/ 7311611 w 8613217"/>
                <a:gd name="connsiteY28-21804" fmla="*/ 3701570 h 6281670"/>
                <a:gd name="connsiteX29-21805" fmla="*/ 7883672 w 8613217"/>
                <a:gd name="connsiteY29-21806" fmla="*/ 2875784 h 6281670"/>
                <a:gd name="connsiteX30-21807" fmla="*/ 7909246 w 8613217"/>
                <a:gd name="connsiteY30-21808" fmla="*/ 2790311 h 6281670"/>
                <a:gd name="connsiteX31-21809" fmla="*/ 7835888 w 8613217"/>
                <a:gd name="connsiteY31-21810" fmla="*/ 3051440 h 6281670"/>
                <a:gd name="connsiteX32-21811" fmla="*/ 7279306 w 8613217"/>
                <a:gd name="connsiteY32-21812" fmla="*/ 3802522 h 6281670"/>
                <a:gd name="connsiteX33-21813" fmla="*/ 6992603 w 8613217"/>
                <a:gd name="connsiteY33-21814" fmla="*/ 4017213 h 6281670"/>
                <a:gd name="connsiteX34-21815" fmla="*/ 6713302 w 8613217"/>
                <a:gd name="connsiteY34-21816" fmla="*/ 4190851 h 6281670"/>
                <a:gd name="connsiteX35-21817" fmla="*/ 6627830 w 8613217"/>
                <a:gd name="connsiteY35-21818" fmla="*/ 4239308 h 6281670"/>
                <a:gd name="connsiteX36-21819" fmla="*/ 6605620 w 8613217"/>
                <a:gd name="connsiteY36-21820" fmla="*/ 4251422 h 6281670"/>
                <a:gd name="connsiteX37-21821" fmla="*/ 6226714 w 8613217"/>
                <a:gd name="connsiteY37-21822" fmla="*/ 4447268 h 6281670"/>
                <a:gd name="connsiteX38-21823" fmla="*/ 5314782 w 8613217"/>
                <a:gd name="connsiteY38-21824" fmla="*/ 4943279 h 6281670"/>
                <a:gd name="connsiteX39-21825" fmla="*/ 5158643 w 8613217"/>
                <a:gd name="connsiteY39-21826" fmla="*/ 5046250 h 6281670"/>
                <a:gd name="connsiteX40-21827" fmla="*/ 5162681 w 8613217"/>
                <a:gd name="connsiteY40-21828" fmla="*/ 5025387 h 6281670"/>
                <a:gd name="connsiteX41-21829" fmla="*/ 5227290 w 8613217"/>
                <a:gd name="connsiteY41-21830" fmla="*/ 4323434 h 6281670"/>
                <a:gd name="connsiteX42-21831" fmla="*/ 5106148 w 8613217"/>
                <a:gd name="connsiteY42-21832" fmla="*/ 3860401 h 6281670"/>
                <a:gd name="connsiteX43-21833" fmla="*/ 5139799 w 8613217"/>
                <a:gd name="connsiteY43-21834" fmla="*/ 3818675 h 6281670"/>
                <a:gd name="connsiteX44-21835" fmla="*/ 5695034 w 8613217"/>
                <a:gd name="connsiteY44-21836" fmla="*/ 3194119 h 6281670"/>
                <a:gd name="connsiteX45-21837" fmla="*/ 5830983 w 8613217"/>
                <a:gd name="connsiteY45-21838" fmla="*/ 3023174 h 6281670"/>
                <a:gd name="connsiteX46-21839" fmla="*/ 5873382 w 8613217"/>
                <a:gd name="connsiteY46-21840" fmla="*/ 3008367 h 6281670"/>
                <a:gd name="connsiteX47-21841" fmla="*/ 5983083 w 8613217"/>
                <a:gd name="connsiteY47-21842" fmla="*/ 3009040 h 6281670"/>
                <a:gd name="connsiteX48-21843" fmla="*/ 6257000 w 8613217"/>
                <a:gd name="connsiteY48-21844" fmla="*/ 2840787 h 6281670"/>
                <a:gd name="connsiteX49-21845" fmla="*/ 6605620 w 8613217"/>
                <a:gd name="connsiteY49-21846" fmla="*/ 2172485 h 6281670"/>
                <a:gd name="connsiteX50-21847" fmla="*/ 6623118 w 8613217"/>
                <a:gd name="connsiteY50-21848" fmla="*/ 1339969 h 6281670"/>
                <a:gd name="connsiteX51-21849" fmla="*/ 6528224 w 8613217"/>
                <a:gd name="connsiteY51-21850" fmla="*/ 660899 h 6281670"/>
                <a:gd name="connsiteX52-21851" fmla="*/ 6514091 w 8613217"/>
                <a:gd name="connsiteY52-21852" fmla="*/ 520239 h 6281670"/>
                <a:gd name="connsiteX53-21853" fmla="*/ 6493900 w 8613217"/>
                <a:gd name="connsiteY53-21854" fmla="*/ 546486 h 6281670"/>
                <a:gd name="connsiteX54-21855" fmla="*/ 6244212 w 8613217"/>
                <a:gd name="connsiteY54-21856" fmla="*/ 975869 h 6281670"/>
                <a:gd name="connsiteX55-21857" fmla="*/ 5935300 w 8613217"/>
                <a:gd name="connsiteY55-21858" fmla="*/ 1788868 h 6281670"/>
                <a:gd name="connsiteX56-21859" fmla="*/ 5707148 w 8613217"/>
                <a:gd name="connsiteY56-21860" fmla="*/ 2531874 h 6281670"/>
                <a:gd name="connsiteX57-21861" fmla="*/ 5679555 w 8613217"/>
                <a:gd name="connsiteY57-21862" fmla="*/ 2738489 h 6281670"/>
                <a:gd name="connsiteX58-21863" fmla="*/ 5734069 w 8613217"/>
                <a:gd name="connsiteY58-21864" fmla="*/ 2914818 h 6281670"/>
                <a:gd name="connsiteX59-21865" fmla="*/ 5963566 w 8613217"/>
                <a:gd name="connsiteY59-21866" fmla="*/ 2599175 h 6281670"/>
                <a:gd name="connsiteX60-21867" fmla="*/ 6141914 w 8613217"/>
                <a:gd name="connsiteY60-21868" fmla="*/ 2254593 h 6281670"/>
                <a:gd name="connsiteX61-21869" fmla="*/ 6262384 w 8613217"/>
                <a:gd name="connsiteY61-21870" fmla="*/ 1884436 h 6281670"/>
                <a:gd name="connsiteX62-21871" fmla="*/ 6343145 w 8613217"/>
                <a:gd name="connsiteY62-21872" fmla="*/ 1508222 h 6281670"/>
                <a:gd name="connsiteX63-21873" fmla="*/ 6310167 w 8613217"/>
                <a:gd name="connsiteY63-21874" fmla="*/ 1747814 h 6281670"/>
                <a:gd name="connsiteX64-21875" fmla="*/ 6045001 w 8613217"/>
                <a:gd name="connsiteY64-21876" fmla="*/ 2568890 h 6281670"/>
                <a:gd name="connsiteX65-21877" fmla="*/ 5560432 w 8613217"/>
                <a:gd name="connsiteY65-21878" fmla="*/ 3235173 h 6281670"/>
                <a:gd name="connsiteX66-21879" fmla="*/ 5096726 w 8613217"/>
                <a:gd name="connsiteY66-21880" fmla="*/ 3741278 h 6281670"/>
                <a:gd name="connsiteX67-21881" fmla="*/ 5067113 w 8613217"/>
                <a:gd name="connsiteY67-21882" fmla="*/ 3767525 h 6281670"/>
                <a:gd name="connsiteX68-21883" fmla="*/ 4911647 w 8613217"/>
                <a:gd name="connsiteY68-21884" fmla="*/ 3459959 h 6281670"/>
                <a:gd name="connsiteX69-21885" fmla="*/ 4890784 w 8613217"/>
                <a:gd name="connsiteY69-21886" fmla="*/ 3404099 h 6281670"/>
                <a:gd name="connsiteX70-21887" fmla="*/ 4952701 w 8613217"/>
                <a:gd name="connsiteY70-21888" fmla="*/ 2717626 h 6281670"/>
                <a:gd name="connsiteX71-21889" fmla="*/ 5173449 w 8613217"/>
                <a:gd name="connsiteY71-21890" fmla="*/ 2368332 h 6281670"/>
                <a:gd name="connsiteX72-21891" fmla="*/ 5481689 w 8613217"/>
                <a:gd name="connsiteY72-21892" fmla="*/ 1759928 h 6281670"/>
                <a:gd name="connsiteX73-21893" fmla="*/ 5514667 w 8613217"/>
                <a:gd name="connsiteY73-21894" fmla="*/ 1741757 h 6281670"/>
                <a:gd name="connsiteX74-21895" fmla="*/ 5803389 w 8613217"/>
                <a:gd name="connsiteY74-21896" fmla="*/ 1570812 h 6281670"/>
                <a:gd name="connsiteX75-21897" fmla="*/ 5822907 w 8613217"/>
                <a:gd name="connsiteY75-21898" fmla="*/ 1095665 h 6281670"/>
                <a:gd name="connsiteX76-21899" fmla="*/ 5540241 w 8613217"/>
                <a:gd name="connsiteY76-21900" fmla="*/ 601000 h 6281670"/>
                <a:gd name="connsiteX77-21901" fmla="*/ 5514667 w 8613217"/>
                <a:gd name="connsiteY77-21902" fmla="*/ 600327 h 6281670"/>
                <a:gd name="connsiteX78-21903" fmla="*/ 5421791 w 8613217"/>
                <a:gd name="connsiteY78-21904" fmla="*/ 697914 h 6281670"/>
                <a:gd name="connsiteX79-21905" fmla="*/ 5124319 w 8613217"/>
                <a:gd name="connsiteY79-21906" fmla="*/ 1196617 h 6281670"/>
                <a:gd name="connsiteX80-21907" fmla="*/ 5316801 w 8613217"/>
                <a:gd name="connsiteY80-21908" fmla="*/ 1686570 h 6281670"/>
                <a:gd name="connsiteX81-21909" fmla="*/ 5361220 w 8613217"/>
                <a:gd name="connsiteY81-21910" fmla="*/ 1669072 h 6281670"/>
                <a:gd name="connsiteX82-21911" fmla="*/ 5461499 w 8613217"/>
                <a:gd name="connsiteY82-21912" fmla="*/ 1248439 h 6281670"/>
                <a:gd name="connsiteX83-21913" fmla="*/ 5491784 w 8613217"/>
                <a:gd name="connsiteY83-21914" fmla="*/ 1043170 h 6281670"/>
                <a:gd name="connsiteX84-21915" fmla="*/ 5497841 w 8613217"/>
                <a:gd name="connsiteY84-21916" fmla="*/ 1081532 h 6281670"/>
                <a:gd name="connsiteX85-21917" fmla="*/ 5481016 w 8613217"/>
                <a:gd name="connsiteY85-21918" fmla="*/ 1353429 h 6281670"/>
                <a:gd name="connsiteX86-21919" fmla="*/ 5415734 w 8613217"/>
                <a:gd name="connsiteY86-21920" fmla="*/ 1727624 h 6281670"/>
                <a:gd name="connsiteX87-21921" fmla="*/ 5151240 w 8613217"/>
                <a:gd name="connsiteY87-21922" fmla="*/ 2245171 h 6281670"/>
                <a:gd name="connsiteX88-21923" fmla="*/ 4908282 w 8613217"/>
                <a:gd name="connsiteY88-21924" fmla="*/ 2596483 h 6281670"/>
                <a:gd name="connsiteX89-21925" fmla="*/ 4750124 w 8613217"/>
                <a:gd name="connsiteY89-21926" fmla="*/ 2989523 h 6281670"/>
                <a:gd name="connsiteX90-21927" fmla="*/ 4737337 w 8613217"/>
                <a:gd name="connsiteY90-21928" fmla="*/ 3162487 h 6281670"/>
                <a:gd name="connsiteX91-21929" fmla="*/ 4680804 w 8613217"/>
                <a:gd name="connsiteY91-21930" fmla="*/ 3076341 h 6281670"/>
                <a:gd name="connsiteX92-21931" fmla="*/ 4591293 w 8613217"/>
                <a:gd name="connsiteY92-21932" fmla="*/ 2915491 h 6281670"/>
                <a:gd name="connsiteX93-21933" fmla="*/ 4552259 w 8613217"/>
                <a:gd name="connsiteY93-21934" fmla="*/ 2838095 h 6281670"/>
                <a:gd name="connsiteX94-21935" fmla="*/ 4404869 w 8613217"/>
                <a:gd name="connsiteY94-21936" fmla="*/ 2499569 h 6281670"/>
                <a:gd name="connsiteX95-21937" fmla="*/ 4425059 w 8613217"/>
                <a:gd name="connsiteY95-21938" fmla="*/ 2408713 h 6281670"/>
                <a:gd name="connsiteX96-21939" fmla="*/ 4497071 w 8613217"/>
                <a:gd name="connsiteY96-21940" fmla="*/ 2304396 h 6281670"/>
                <a:gd name="connsiteX97-21941" fmla="*/ 4551585 w 8613217"/>
                <a:gd name="connsiteY97-21942" fmla="*/ 2152968 h 6281670"/>
                <a:gd name="connsiteX98-21943" fmla="*/ 4741375 w 8613217"/>
                <a:gd name="connsiteY98-21944" fmla="*/ 1413327 h 6281670"/>
                <a:gd name="connsiteX99-21945" fmla="*/ 4929146 w 8613217"/>
                <a:gd name="connsiteY99-21946" fmla="*/ 819730 h 6281670"/>
                <a:gd name="connsiteX100-21947" fmla="*/ 5233347 w 8613217"/>
                <a:gd name="connsiteY100-21948" fmla="*/ 28940 h 6281670"/>
                <a:gd name="connsiteX101-21949" fmla="*/ 5238058 w 8613217"/>
                <a:gd name="connsiteY101-21950" fmla="*/ 0 h 6281670"/>
                <a:gd name="connsiteX102-21951" fmla="*/ 4976929 w 8613217"/>
                <a:gd name="connsiteY102-21952" fmla="*/ 159504 h 6281670"/>
                <a:gd name="connsiteX103-21953" fmla="*/ 4204984 w 8613217"/>
                <a:gd name="connsiteY103-21954" fmla="*/ 890396 h 6281670"/>
                <a:gd name="connsiteX104-21955" fmla="*/ 3943182 w 8613217"/>
                <a:gd name="connsiteY104-21956" fmla="*/ 2139508 h 6281670"/>
                <a:gd name="connsiteX105-21957" fmla="*/ 4076438 w 8613217"/>
                <a:gd name="connsiteY105-21958" fmla="*/ 2389868 h 6281670"/>
                <a:gd name="connsiteX106-21959" fmla="*/ 4215079 w 8613217"/>
                <a:gd name="connsiteY106-21960" fmla="*/ 2474668 h 6281670"/>
                <a:gd name="connsiteX107-21961" fmla="*/ 4244018 w 8613217"/>
                <a:gd name="connsiteY107-21962" fmla="*/ 2445055 h 6281670"/>
                <a:gd name="connsiteX108-21963" fmla="*/ 4230558 w 8613217"/>
                <a:gd name="connsiteY108-21964" fmla="*/ 1718875 h 6281670"/>
                <a:gd name="connsiteX109-21965" fmla="*/ 4411599 w 8613217"/>
                <a:gd name="connsiteY109-21966" fmla="*/ 1186522 h 6281670"/>
                <a:gd name="connsiteX110-21967" fmla="*/ 4552259 w 8613217"/>
                <a:gd name="connsiteY110-21968" fmla="*/ 934815 h 6281670"/>
                <a:gd name="connsiteX111-21969" fmla="*/ 4572449 w 8613217"/>
                <a:gd name="connsiteY111-21970" fmla="*/ 920008 h 6281670"/>
                <a:gd name="connsiteX112-21971" fmla="*/ 4553604 w 8613217"/>
                <a:gd name="connsiteY112-21972" fmla="*/ 956351 h 6281670"/>
                <a:gd name="connsiteX113-21973" fmla="*/ 4390735 w 8613217"/>
                <a:gd name="connsiteY113-21974" fmla="*/ 1302280 h 6281670"/>
                <a:gd name="connsiteX114-21975" fmla="*/ 4340260 w 8613217"/>
                <a:gd name="connsiteY114-21976" fmla="*/ 2524471 h 6281670"/>
                <a:gd name="connsiteX115-21977" fmla="*/ 4501109 w 8613217"/>
                <a:gd name="connsiteY115-21978" fmla="*/ 2892609 h 6281670"/>
                <a:gd name="connsiteX116-21979" fmla="*/ 4692918 w 8613217"/>
                <a:gd name="connsiteY116-21980" fmla="*/ 3241230 h 6281670"/>
                <a:gd name="connsiteX117-21981" fmla="*/ 4992409 w 8613217"/>
                <a:gd name="connsiteY117-21982" fmla="*/ 3809925 h 6281670"/>
                <a:gd name="connsiteX118-21983" fmla="*/ 5000485 w 8613217"/>
                <a:gd name="connsiteY118-21984" fmla="*/ 3847614 h 6281670"/>
                <a:gd name="connsiteX119-21985" fmla="*/ 4993755 w 8613217"/>
                <a:gd name="connsiteY119-21986" fmla="*/ 3855017 h 6281670"/>
                <a:gd name="connsiteX120-21987" fmla="*/ 4993082 w 8613217"/>
                <a:gd name="connsiteY120-21988" fmla="*/ 3855690 h 6281670"/>
                <a:gd name="connsiteX121-21989" fmla="*/ 4982313 w 8613217"/>
                <a:gd name="connsiteY121-21990" fmla="*/ 3867131 h 6281670"/>
                <a:gd name="connsiteX122-21991" fmla="*/ 4626290 w 8613217"/>
                <a:gd name="connsiteY122-21992" fmla="*/ 4274977 h 6281670"/>
                <a:gd name="connsiteX123-21993" fmla="*/ 4180755 w 8613217"/>
                <a:gd name="connsiteY123-21994" fmla="*/ 4968853 h 6281670"/>
                <a:gd name="connsiteX124-21995" fmla="*/ 4071727 w 8613217"/>
                <a:gd name="connsiteY124-21996" fmla="*/ 5853192 h 6281670"/>
                <a:gd name="connsiteX125-21997" fmla="*/ 4040769 w 8613217"/>
                <a:gd name="connsiteY125-21998" fmla="*/ 5907706 h 6281670"/>
                <a:gd name="connsiteX126-21999" fmla="*/ 4005099 w 8613217"/>
                <a:gd name="connsiteY126-22000" fmla="*/ 5881459 h 6281670"/>
                <a:gd name="connsiteX127-22001" fmla="*/ 4007791 w 8613217"/>
                <a:gd name="connsiteY127-22002" fmla="*/ 5830983 h 6281670"/>
                <a:gd name="connsiteX128-22003" fmla="*/ 3990293 w 8613217"/>
                <a:gd name="connsiteY128-22004" fmla="*/ 5807427 h 6281670"/>
                <a:gd name="connsiteX129-22005" fmla="*/ 3964045 w 8613217"/>
                <a:gd name="connsiteY129-22006" fmla="*/ 5789256 h 6281670"/>
                <a:gd name="connsiteX130-22007" fmla="*/ 3941836 w 8613217"/>
                <a:gd name="connsiteY130-22008" fmla="*/ 5705129 h 6281670"/>
                <a:gd name="connsiteX131-22009" fmla="*/ 3908185 w 8613217"/>
                <a:gd name="connsiteY131-22010" fmla="*/ 5236040 h 6281670"/>
                <a:gd name="connsiteX132-22011" fmla="*/ 3918953 w 8613217"/>
                <a:gd name="connsiteY132-22012" fmla="*/ 4237288 h 6281670"/>
                <a:gd name="connsiteX133-22013" fmla="*/ 3786370 w 8613217"/>
                <a:gd name="connsiteY133-22014" fmla="*/ 3122779 h 6281670"/>
                <a:gd name="connsiteX134-22015" fmla="*/ 3570333 w 8613217"/>
                <a:gd name="connsiteY134-22016" fmla="*/ 2570236 h 6281670"/>
                <a:gd name="connsiteX135-22017" fmla="*/ 3410829 w 8613217"/>
                <a:gd name="connsiteY135-22018" fmla="*/ 2273437 h 6281670"/>
                <a:gd name="connsiteX136-22019" fmla="*/ 3411502 w 8613217"/>
                <a:gd name="connsiteY136-22020" fmla="*/ 2229018 h 6281670"/>
                <a:gd name="connsiteX137-22021" fmla="*/ 3451209 w 8613217"/>
                <a:gd name="connsiteY137-22022" fmla="*/ 2126720 h 6281670"/>
                <a:gd name="connsiteX138-22023" fmla="*/ 3431692 w 8613217"/>
                <a:gd name="connsiteY138-22024" fmla="*/ 1895877 h 6281670"/>
                <a:gd name="connsiteX139-22025" fmla="*/ 3186715 w 8613217"/>
                <a:gd name="connsiteY139-22026" fmla="*/ 1401886 h 6281670"/>
                <a:gd name="connsiteX140-22027" fmla="*/ 2531874 w 8613217"/>
                <a:gd name="connsiteY140-22028" fmla="*/ 701952 h 6281670"/>
                <a:gd name="connsiteX141-22029" fmla="*/ 1731662 w 8613217"/>
                <a:gd name="connsiteY141-22030" fmla="*/ 39035 h 6281670"/>
                <a:gd name="connsiteX142-22031" fmla="*/ 1722913 w 8613217"/>
                <a:gd name="connsiteY142-22032" fmla="*/ 36343 h 6281670"/>
                <a:gd name="connsiteX143-22033" fmla="*/ 1723586 w 8613217"/>
                <a:gd name="connsiteY143-22034" fmla="*/ 47111 h 6281670"/>
                <a:gd name="connsiteX144-22035" fmla="*/ 1984042 w 8613217"/>
                <a:gd name="connsiteY144-22036" fmla="*/ 871552 h 6281670"/>
                <a:gd name="connsiteX145-22037" fmla="*/ 2773486 w 8613217"/>
                <a:gd name="connsiteY145-22038" fmla="*/ 2064130 h 6281670"/>
                <a:gd name="connsiteX146-22039" fmla="*/ 3058170 w 8613217"/>
                <a:gd name="connsiteY146-22040" fmla="*/ 2286897 h 6281670"/>
                <a:gd name="connsiteX147-22041" fmla="*/ 3235845 w 8613217"/>
                <a:gd name="connsiteY147-22042" fmla="*/ 2329297 h 6281670"/>
                <a:gd name="connsiteX148-22043" fmla="*/ 3256709 w 8613217"/>
                <a:gd name="connsiteY148-22044" fmla="*/ 2294974 h 6281670"/>
                <a:gd name="connsiteX149-22045" fmla="*/ 3083072 w 8613217"/>
                <a:gd name="connsiteY149-22046" fmla="*/ 1999521 h 6281670"/>
                <a:gd name="connsiteX150-22047" fmla="*/ 2450440 w 8613217"/>
                <a:gd name="connsiteY150-22048" fmla="*/ 1092973 h 6281670"/>
                <a:gd name="connsiteX151-22049" fmla="*/ 2432941 w 8613217"/>
                <a:gd name="connsiteY151-22050" fmla="*/ 1062014 h 6281670"/>
                <a:gd name="connsiteX152-22051" fmla="*/ 2454478 w 8613217"/>
                <a:gd name="connsiteY152-22052" fmla="*/ 1076820 h 6281670"/>
                <a:gd name="connsiteX153-22053" fmla="*/ 2967986 w 8613217"/>
                <a:gd name="connsiteY153-22054" fmla="*/ 1739738 h 6281670"/>
                <a:gd name="connsiteX154-22055" fmla="*/ 3266131 w 8613217"/>
                <a:gd name="connsiteY154-22056" fmla="*/ 2175850 h 6281670"/>
                <a:gd name="connsiteX155-22057" fmla="*/ 3457939 w 8613217"/>
                <a:gd name="connsiteY155-22058" fmla="*/ 2509665 h 6281670"/>
                <a:gd name="connsiteX156-22059" fmla="*/ 3733875 w 8613217"/>
                <a:gd name="connsiteY156-22060" fmla="*/ 3249979 h 6281670"/>
                <a:gd name="connsiteX157-22061" fmla="*/ 3823385 w 8613217"/>
                <a:gd name="connsiteY157-22062" fmla="*/ 4359777 h 6281670"/>
                <a:gd name="connsiteX158-22063" fmla="*/ 3816655 w 8613217"/>
                <a:gd name="connsiteY158-22064" fmla="*/ 4369199 h 6281670"/>
                <a:gd name="connsiteX159-22065" fmla="*/ 3800503 w 8613217"/>
                <a:gd name="connsiteY159-22066" fmla="*/ 4322761 h 6281670"/>
                <a:gd name="connsiteX160-22067" fmla="*/ 3407464 w 8613217"/>
                <a:gd name="connsiteY160-22068" fmla="*/ 3663208 h 6281670"/>
                <a:gd name="connsiteX161-22069" fmla="*/ 2516395 w 8613217"/>
                <a:gd name="connsiteY161-22070" fmla="*/ 2980101 h 6281670"/>
                <a:gd name="connsiteX162-22071" fmla="*/ 2502934 w 8613217"/>
                <a:gd name="connsiteY162-22072" fmla="*/ 2971351 h 6281670"/>
                <a:gd name="connsiteX163-22073" fmla="*/ 2390541 w 8613217"/>
                <a:gd name="connsiteY163-22074" fmla="*/ 2898666 h 6281670"/>
                <a:gd name="connsiteX164-22075" fmla="*/ 2247863 w 8613217"/>
                <a:gd name="connsiteY164-22076" fmla="*/ 2802425 h 6281670"/>
                <a:gd name="connsiteX165-22077" fmla="*/ 2055381 w 8613217"/>
                <a:gd name="connsiteY165-22078" fmla="*/ 2665131 h 6281670"/>
                <a:gd name="connsiteX166-22079" fmla="*/ 1471879 w 8613217"/>
                <a:gd name="connsiteY166-22080" fmla="*/ 2148930 h 6281670"/>
                <a:gd name="connsiteX167-22081" fmla="*/ 1461111 w 8613217"/>
                <a:gd name="connsiteY167-22082" fmla="*/ 2109895 h 6281670"/>
                <a:gd name="connsiteX168-22083" fmla="*/ 1501492 w 8613217"/>
                <a:gd name="connsiteY168-22084" fmla="*/ 1918759 h 6281670"/>
                <a:gd name="connsiteX169-22085" fmla="*/ 1395155 w 8613217"/>
                <a:gd name="connsiteY169-22086" fmla="*/ 1570812 h 6281670"/>
                <a:gd name="connsiteX170-22087" fmla="*/ 937507 w 8613217"/>
                <a:gd name="connsiteY170-22088" fmla="*/ 860783 h 6281670"/>
                <a:gd name="connsiteX171-22089" fmla="*/ 682435 w 8613217"/>
                <a:gd name="connsiteY171-22090" fmla="*/ 471109 h 6281670"/>
                <a:gd name="connsiteX172-22091" fmla="*/ 590905 w 8613217"/>
                <a:gd name="connsiteY172-22092" fmla="*/ 214691 h 6281670"/>
                <a:gd name="connsiteX173-22093" fmla="*/ 581483 w 8613217"/>
                <a:gd name="connsiteY173-22094" fmla="*/ 222767 h 6281670"/>
                <a:gd name="connsiteX174-22095" fmla="*/ 555909 w 8613217"/>
                <a:gd name="connsiteY174-22096" fmla="*/ 262475 h 6281670"/>
                <a:gd name="connsiteX175-22097" fmla="*/ 423998 w 8613217"/>
                <a:gd name="connsiteY175-22098" fmla="*/ 619845 h 6281670"/>
                <a:gd name="connsiteX176-22099" fmla="*/ 443515 w 8613217"/>
                <a:gd name="connsiteY176-22100" fmla="*/ 1227575 h 6281670"/>
                <a:gd name="connsiteX177-22101" fmla="*/ 806942 w 8613217"/>
                <a:gd name="connsiteY177-22102" fmla="*/ 1996156 h 6281670"/>
                <a:gd name="connsiteX178-22103" fmla="*/ 1087589 w 8613217"/>
                <a:gd name="connsiteY178-22104" fmla="*/ 2216231 h 6281670"/>
                <a:gd name="connsiteX179-22105" fmla="*/ 1317086 w 8613217"/>
                <a:gd name="connsiteY179-22106" fmla="*/ 2233729 h 6281670"/>
                <a:gd name="connsiteX180-22107" fmla="*/ 1327181 w 8613217"/>
                <a:gd name="connsiteY180-22108" fmla="*/ 2198060 h 6281670"/>
                <a:gd name="connsiteX181-22109" fmla="*/ 816364 w 8613217"/>
                <a:gd name="connsiteY181-22110" fmla="*/ 1324489 h 6281670"/>
                <a:gd name="connsiteX182-22111" fmla="*/ 702625 w 8613217"/>
                <a:gd name="connsiteY182-22112" fmla="*/ 1031056 h 6281670"/>
                <a:gd name="connsiteX183-22113" fmla="*/ 767908 w 8613217"/>
                <a:gd name="connsiteY183-22114" fmla="*/ 1173061 h 6281670"/>
                <a:gd name="connsiteX184-22115" fmla="*/ 1444285 w 8613217"/>
                <a:gd name="connsiteY184-22116" fmla="*/ 2226326 h 6281670"/>
                <a:gd name="connsiteX185-22117" fmla="*/ 2209501 w 8613217"/>
                <a:gd name="connsiteY185-22118" fmla="*/ 2876457 h 6281670"/>
                <a:gd name="connsiteX186-22119" fmla="*/ 2308434 w 8613217"/>
                <a:gd name="connsiteY186-22120" fmla="*/ 2939720 h 6281670"/>
                <a:gd name="connsiteX187-22121" fmla="*/ 2340738 w 8613217"/>
                <a:gd name="connsiteY187-22122" fmla="*/ 2972025 h 6281670"/>
                <a:gd name="connsiteX188-22123" fmla="*/ 2266034 w 8613217"/>
                <a:gd name="connsiteY188-22124" fmla="*/ 2967313 h 6281670"/>
                <a:gd name="connsiteX189-22125" fmla="*/ 1817807 w 8613217"/>
                <a:gd name="connsiteY189-22126" fmla="*/ 3025866 h 6281670"/>
                <a:gd name="connsiteX190-22127" fmla="*/ 1007500 w 8613217"/>
                <a:gd name="connsiteY190-22128" fmla="*/ 3309877 h 6281670"/>
                <a:gd name="connsiteX191-22129" fmla="*/ 960389 w 8613217"/>
                <a:gd name="connsiteY191-22130" fmla="*/ 3293725 h 6281670"/>
                <a:gd name="connsiteX192-22131" fmla="*/ 446207 w 8613217"/>
                <a:gd name="connsiteY192-22132" fmla="*/ 3134221 h 6281670"/>
                <a:gd name="connsiteX193-22133" fmla="*/ 217383 w 8613217"/>
                <a:gd name="connsiteY193-22134" fmla="*/ 3227096 h 6281670"/>
                <a:gd name="connsiteX194-22135" fmla="*/ 0 w 8613217"/>
                <a:gd name="connsiteY194-22136" fmla="*/ 3236518 h 6281670"/>
                <a:gd name="connsiteX195-22137" fmla="*/ 0 w 8613217"/>
                <a:gd name="connsiteY195-22138" fmla="*/ 3330740 h 6281670"/>
                <a:gd name="connsiteX196-22139" fmla="*/ 9422 w 8613217"/>
                <a:gd name="connsiteY196-22140" fmla="*/ 3346892 h 6281670"/>
                <a:gd name="connsiteX197-22141" fmla="*/ 255072 w 8613217"/>
                <a:gd name="connsiteY197-22142" fmla="*/ 3717723 h 6281670"/>
                <a:gd name="connsiteX198-22143" fmla="*/ 747044 w 8613217"/>
                <a:gd name="connsiteY198-22144" fmla="*/ 3826078 h 6281670"/>
                <a:gd name="connsiteX199-22145" fmla="*/ 1016249 w 8613217"/>
                <a:gd name="connsiteY199-22146" fmla="*/ 3490244 h 6281670"/>
                <a:gd name="connsiteX200-22147" fmla="*/ 981253 w 8613217"/>
                <a:gd name="connsiteY200-22148" fmla="*/ 3461305 h 6281670"/>
                <a:gd name="connsiteX201-22149" fmla="*/ 563312 w 8613217"/>
                <a:gd name="connsiteY201-22150" fmla="*/ 3490917 h 6281670"/>
                <a:gd name="connsiteX202-22151" fmla="*/ 390347 w 8613217"/>
                <a:gd name="connsiteY202-22152" fmla="*/ 3460632 h 6281670"/>
                <a:gd name="connsiteX203-22153" fmla="*/ 489953 w 8613217"/>
                <a:gd name="connsiteY203-22154" fmla="*/ 3463997 h 6281670"/>
                <a:gd name="connsiteX204-22155" fmla="*/ 903183 w 8613217"/>
                <a:gd name="connsiteY204-22156" fmla="*/ 3408137 h 6281670"/>
                <a:gd name="connsiteX205-22157" fmla="*/ 1043170 w 8613217"/>
                <a:gd name="connsiteY205-22158" fmla="*/ 3372467 h 6281670"/>
                <a:gd name="connsiteX206-22159" fmla="*/ 1508895 w 8613217"/>
                <a:gd name="connsiteY206-22160" fmla="*/ 3218347 h 6281670"/>
                <a:gd name="connsiteX207-22161" fmla="*/ 1912029 w 8613217"/>
                <a:gd name="connsiteY207-22162" fmla="*/ 3101243 h 6281670"/>
                <a:gd name="connsiteX208-22163" fmla="*/ 1912029 w 8613217"/>
                <a:gd name="connsiteY208-22164" fmla="*/ 3101243 h 6281670"/>
                <a:gd name="connsiteX209-22165" fmla="*/ 2113933 w 8613217"/>
                <a:gd name="connsiteY209-22166" fmla="*/ 3072976 h 6281670"/>
                <a:gd name="connsiteX210-22167" fmla="*/ 2257958 w 8613217"/>
                <a:gd name="connsiteY210-22168" fmla="*/ 3064227 h 6281670"/>
                <a:gd name="connsiteX211-22169" fmla="*/ 2434960 w 8613217"/>
                <a:gd name="connsiteY211-22170" fmla="*/ 3101243 h 6281670"/>
                <a:gd name="connsiteX212-22171" fmla="*/ 2635518 w 8613217"/>
                <a:gd name="connsiteY212-22172" fmla="*/ 3164506 h 6281670"/>
                <a:gd name="connsiteX213-22173" fmla="*/ 3038653 w 8613217"/>
                <a:gd name="connsiteY213-22174" fmla="*/ 3453902 h 6281670"/>
                <a:gd name="connsiteX214-22175" fmla="*/ 3580428 w 8613217"/>
                <a:gd name="connsiteY214-22176" fmla="*/ 4087880 h 6281670"/>
                <a:gd name="connsiteX215-22177" fmla="*/ 3776274 w 8613217"/>
                <a:gd name="connsiteY215-22178" fmla="*/ 4626290 h 6281670"/>
                <a:gd name="connsiteX216-22179" fmla="*/ 3813963 w 8613217"/>
                <a:gd name="connsiteY216-22180" fmla="*/ 4802619 h 6281670"/>
                <a:gd name="connsiteX217-22181" fmla="*/ 3811944 w 8613217"/>
                <a:gd name="connsiteY217-22182" fmla="*/ 5407658 h 6281670"/>
                <a:gd name="connsiteX218-22183" fmla="*/ 3881265 w 8613217"/>
                <a:gd name="connsiteY218-22184" fmla="*/ 5874056 h 6281670"/>
                <a:gd name="connsiteX219-22185" fmla="*/ 3879919 w 8613217"/>
                <a:gd name="connsiteY219-22186" fmla="*/ 5898957 h 6281670"/>
                <a:gd name="connsiteX220-22187" fmla="*/ 3757430 w 8613217"/>
                <a:gd name="connsiteY220-22188" fmla="*/ 5946068 h 6281670"/>
                <a:gd name="connsiteX221-22189" fmla="*/ 3743970 w 8613217"/>
                <a:gd name="connsiteY221-22190" fmla="*/ 6053750 h 6281670"/>
                <a:gd name="connsiteX222-22191" fmla="*/ 3803195 w 8613217"/>
                <a:gd name="connsiteY222-22192" fmla="*/ 6092112 h 6281670"/>
                <a:gd name="connsiteX223-22193" fmla="*/ 3896071 w 8613217"/>
                <a:gd name="connsiteY223-22194" fmla="*/ 6023464 h 6281670"/>
                <a:gd name="connsiteX224-22195" fmla="*/ 3920972 w 8613217"/>
                <a:gd name="connsiteY224-22196" fmla="*/ 5996544 h 6281670"/>
                <a:gd name="connsiteX225-22197" fmla="*/ 3918953 w 8613217"/>
                <a:gd name="connsiteY225-22198" fmla="*/ 6053077 h 6281670"/>
                <a:gd name="connsiteX226-22199" fmla="*/ 3931741 w 8613217"/>
                <a:gd name="connsiteY226-22200" fmla="*/ 6077978 h 6281670"/>
                <a:gd name="connsiteX227-22201" fmla="*/ 3951931 w 8613217"/>
                <a:gd name="connsiteY227-22202" fmla="*/ 6055769 h 6281670"/>
                <a:gd name="connsiteX228-22203" fmla="*/ 3972121 w 8613217"/>
                <a:gd name="connsiteY228-22204" fmla="*/ 5988468 h 6281670"/>
                <a:gd name="connsiteX229-22205" fmla="*/ 3994331 w 8613217"/>
                <a:gd name="connsiteY229-22206" fmla="*/ 5968277 h 6281670"/>
                <a:gd name="connsiteX230-22207" fmla="*/ 4005099 w 8613217"/>
                <a:gd name="connsiteY230-22208" fmla="*/ 5995198 h 6281670"/>
                <a:gd name="connsiteX231-22209" fmla="*/ 4071054 w 8613217"/>
                <a:gd name="connsiteY231-22210" fmla="*/ 6040290 h 6281670"/>
                <a:gd name="connsiteX232-22211" fmla="*/ 4100667 w 8613217"/>
                <a:gd name="connsiteY232-22212" fmla="*/ 6026829 h 6281670"/>
                <a:gd name="connsiteX233-22213" fmla="*/ 4110089 w 8613217"/>
                <a:gd name="connsiteY233-22214" fmla="*/ 5993179 h 6281670"/>
                <a:gd name="connsiteX234-22215" fmla="*/ 4124895 w 8613217"/>
                <a:gd name="connsiteY234-22216" fmla="*/ 6032214 h 6281670"/>
                <a:gd name="connsiteX235-22217" fmla="*/ 4117492 w 8613217"/>
                <a:gd name="connsiteY235-22218" fmla="*/ 6106918 h 6281670"/>
                <a:gd name="connsiteX236-22219" fmla="*/ 4080476 w 8613217"/>
                <a:gd name="connsiteY236-22220" fmla="*/ 6141242 h 6281670"/>
                <a:gd name="connsiteX237-22221" fmla="*/ 4176717 w 8613217"/>
                <a:gd name="connsiteY237-22222" fmla="*/ 6189025 h 6281670"/>
                <a:gd name="connsiteX238-22223" fmla="*/ 4170660 w 8613217"/>
                <a:gd name="connsiteY238-22224" fmla="*/ 6271133 h 6281670"/>
                <a:gd name="connsiteX239-22225" fmla="*/ 4195562 w 8613217"/>
                <a:gd name="connsiteY239-22226" fmla="*/ 6277863 h 6281670"/>
                <a:gd name="connsiteX240-22227" fmla="*/ 4261517 w 8613217"/>
                <a:gd name="connsiteY240-22228" fmla="*/ 6267768 h 6281670"/>
                <a:gd name="connsiteX241-22229" fmla="*/ 4289784 w 8613217"/>
                <a:gd name="connsiteY241-22230" fmla="*/ 6247578 h 6281670"/>
                <a:gd name="connsiteX242-22231" fmla="*/ 4295840 w 8613217"/>
                <a:gd name="connsiteY242-22232" fmla="*/ 6204505 h 6281670"/>
                <a:gd name="connsiteX243-22233" fmla="*/ 4305936 w 8613217"/>
                <a:gd name="connsiteY243-22234" fmla="*/ 6182969 h 6281670"/>
                <a:gd name="connsiteX244-22235" fmla="*/ 4324107 w 8613217"/>
                <a:gd name="connsiteY244-22236" fmla="*/ 6199794 h 6281670"/>
                <a:gd name="connsiteX245-22237" fmla="*/ 4336894 w 8613217"/>
                <a:gd name="connsiteY245-22238" fmla="*/ 6230752 h 6281670"/>
                <a:gd name="connsiteX246-22239" fmla="*/ 4342951 w 8613217"/>
                <a:gd name="connsiteY246-22240" fmla="*/ 6226714 h 6281670"/>
                <a:gd name="connsiteX247-22241" fmla="*/ 4369872 w 8613217"/>
                <a:gd name="connsiteY247-22242" fmla="*/ 6185660 h 6281670"/>
                <a:gd name="connsiteX248-22243" fmla="*/ 4382659 w 8613217"/>
                <a:gd name="connsiteY248-22244" fmla="*/ 6234791 h 6281670"/>
                <a:gd name="connsiteX249-22245" fmla="*/ 4406888 w 8613217"/>
                <a:gd name="connsiteY249-22246" fmla="*/ 6265749 h 6281670"/>
                <a:gd name="connsiteX250-22247" fmla="*/ 4484284 w 8613217"/>
                <a:gd name="connsiteY250-22248" fmla="*/ 6275171 h 6281670"/>
                <a:gd name="connsiteX251-22249" fmla="*/ 4499090 w 8613217"/>
                <a:gd name="connsiteY251-22250" fmla="*/ 6272479 h 6281670"/>
                <a:gd name="connsiteX252-22251" fmla="*/ 4512551 w 8613217"/>
                <a:gd name="connsiteY252-22252" fmla="*/ 6181622 h 6281670"/>
                <a:gd name="connsiteX253-22253" fmla="*/ 4572449 w 8613217"/>
                <a:gd name="connsiteY253-22254" fmla="*/ 6153356 h 6281670"/>
                <a:gd name="connsiteX254-22255" fmla="*/ 4575814 w 8613217"/>
                <a:gd name="connsiteY254-22256" fmla="*/ 6127781 h 6281670"/>
                <a:gd name="connsiteX255-22257" fmla="*/ 4538125 w 8613217"/>
                <a:gd name="connsiteY255-22258" fmla="*/ 6076633 h 6281670"/>
                <a:gd name="connsiteX256-22259" fmla="*/ 4536779 w 8613217"/>
                <a:gd name="connsiteY256-22260" fmla="*/ 6042309 h 6281670"/>
                <a:gd name="connsiteX257-22261" fmla="*/ 4573122 w 8613217"/>
                <a:gd name="connsiteY257-22262" fmla="*/ 6032214 h 6281670"/>
                <a:gd name="connsiteX258-22263" fmla="*/ 4637731 w 8613217"/>
                <a:gd name="connsiteY258-22264" fmla="*/ 6051058 h 6281670"/>
                <a:gd name="connsiteX259-22265" fmla="*/ 4665997 w 8613217"/>
                <a:gd name="connsiteY259-22266" fmla="*/ 6029522 h 6281670"/>
                <a:gd name="connsiteX260-22267" fmla="*/ 4665997 w 8613217"/>
                <a:gd name="connsiteY260-22268" fmla="*/ 5985776 h 6281670"/>
                <a:gd name="connsiteX261-22269" fmla="*/ 4681477 w 8613217"/>
                <a:gd name="connsiteY261-22270" fmla="*/ 5966931 h 6281670"/>
                <a:gd name="connsiteX262-22271" fmla="*/ 4701667 w 8613217"/>
                <a:gd name="connsiteY262-22272" fmla="*/ 5981065 h 6281670"/>
                <a:gd name="connsiteX263-22273" fmla="*/ 4724550 w 8613217"/>
                <a:gd name="connsiteY263-22274" fmla="*/ 6054423 h 6281670"/>
                <a:gd name="connsiteX264-22275" fmla="*/ 4743394 w 8613217"/>
                <a:gd name="connsiteY264-22276" fmla="*/ 6073268 h 6281670"/>
                <a:gd name="connsiteX265-22277" fmla="*/ 4752143 w 8613217"/>
                <a:gd name="connsiteY265-22278" fmla="*/ 6050385 h 6281670"/>
                <a:gd name="connsiteX266-22279" fmla="*/ 4752143 w 8613217"/>
                <a:gd name="connsiteY266-22280" fmla="*/ 5996544 h 6281670"/>
                <a:gd name="connsiteX267-22281" fmla="*/ 4800600 w 8613217"/>
                <a:gd name="connsiteY267-22282" fmla="*/ 6046347 h 6281670"/>
                <a:gd name="connsiteX268-22283" fmla="*/ 4859825 w 8613217"/>
                <a:gd name="connsiteY268-22284" fmla="*/ 6088747 h 6281670"/>
                <a:gd name="connsiteX269-22285" fmla="*/ 4932511 w 8613217"/>
                <a:gd name="connsiteY269-22286" fmla="*/ 6036252 h 6281670"/>
                <a:gd name="connsiteX270-22287" fmla="*/ 4919050 w 8613217"/>
                <a:gd name="connsiteY270-22288" fmla="*/ 5940011 h 6281670"/>
                <a:gd name="connsiteX271-22289" fmla="*/ 4830213 w 8613217"/>
                <a:gd name="connsiteY271-22290" fmla="*/ 5933281 h 6281670"/>
                <a:gd name="connsiteX272-22291" fmla="*/ 4779064 w 8613217"/>
                <a:gd name="connsiteY272-22292" fmla="*/ 5876074 h 6281670"/>
                <a:gd name="connsiteX273-22293" fmla="*/ 4778391 w 8613217"/>
                <a:gd name="connsiteY273-22294" fmla="*/ 5829637 h 6281670"/>
                <a:gd name="connsiteX274-22295" fmla="*/ 5091342 w 8613217"/>
                <a:gd name="connsiteY274-22296" fmla="*/ 5236712 h 6281670"/>
                <a:gd name="connsiteX275-22297" fmla="*/ 5116243 w 8613217"/>
                <a:gd name="connsiteY275-22298" fmla="*/ 5202389 h 6281670"/>
                <a:gd name="connsiteX276-22299" fmla="*/ 5269690 w 8613217"/>
                <a:gd name="connsiteY276-22300" fmla="*/ 5086631 h 6281670"/>
                <a:gd name="connsiteX277-22301" fmla="*/ 5744837 w 8613217"/>
                <a:gd name="connsiteY277-22302" fmla="*/ 4795889 h 6281670"/>
                <a:gd name="connsiteX278-22303" fmla="*/ 5814830 w 8613217"/>
                <a:gd name="connsiteY278-22304" fmla="*/ 4775699 h 6281670"/>
                <a:gd name="connsiteX279-22305" fmla="*/ 6103553 w 8613217"/>
                <a:gd name="connsiteY279-22306" fmla="*/ 4765603 h 6281670"/>
                <a:gd name="connsiteX280-22307" fmla="*/ 7086824 w 8613217"/>
                <a:gd name="connsiteY280-22308" fmla="*/ 4811369 h 6281670"/>
                <a:gd name="connsiteX281-22309" fmla="*/ 7489959 w 8613217"/>
                <a:gd name="connsiteY281-22310" fmla="*/ 4805311 h 6281670"/>
                <a:gd name="connsiteX282-22311" fmla="*/ 7516880 w 8613217"/>
                <a:gd name="connsiteY282-22312" fmla="*/ 4801946 h 6281670"/>
                <a:gd name="connsiteX283-22313" fmla="*/ 7536397 w 8613217"/>
                <a:gd name="connsiteY283-22314" fmla="*/ 4800600 h 6281670"/>
                <a:gd name="connsiteX284-22315" fmla="*/ 7619850 w 8613217"/>
                <a:gd name="connsiteY284-22316" fmla="*/ 4791178 h 6281670"/>
                <a:gd name="connsiteX285-22317" fmla="*/ 7661577 w 8613217"/>
                <a:gd name="connsiteY285-22318" fmla="*/ 4813388 h 6281670"/>
                <a:gd name="connsiteX286-22319" fmla="*/ 7920014 w 8613217"/>
                <a:gd name="connsiteY286-22320" fmla="*/ 5004523 h 6281670"/>
                <a:gd name="connsiteX287-22321" fmla="*/ 8354780 w 8613217"/>
                <a:gd name="connsiteY287-22322" fmla="*/ 4830886 h 6281670"/>
                <a:gd name="connsiteX288-22323" fmla="*/ 8579567 w 8613217"/>
                <a:gd name="connsiteY288-22324" fmla="*/ 4409580 h 6281670"/>
                <a:gd name="connsiteX289-22325" fmla="*/ 8613217 w 8613217"/>
                <a:gd name="connsiteY289-22326" fmla="*/ 4250076 h 6281670"/>
                <a:gd name="connsiteX290-22327" fmla="*/ 8613217 w 8613217"/>
                <a:gd name="connsiteY290-22328" fmla="*/ 4196235 h 6281670"/>
                <a:gd name="connsiteX291-22329" fmla="*/ 8420062 w 8613217"/>
                <a:gd name="connsiteY291-22330" fmla="*/ 4211041 h 6281670"/>
                <a:gd name="connsiteX292-22331" fmla="*/ 4571776 w 8613217"/>
                <a:gd name="connsiteY292-22332" fmla="*/ 915970 h 6281670"/>
                <a:gd name="connsiteX293-22333" fmla="*/ 4583890 w 8613217"/>
                <a:gd name="connsiteY293-22334" fmla="*/ 888377 h 6281670"/>
                <a:gd name="connsiteX294-22335" fmla="*/ 4571776 w 8613217"/>
                <a:gd name="connsiteY294-22336" fmla="*/ 915970 h 6281670"/>
                <a:gd name="connsiteX295-22337" fmla="*/ 2362948 w 8613217"/>
                <a:gd name="connsiteY295-22338" fmla="*/ 965100 h 6281670"/>
                <a:gd name="connsiteX296-22339" fmla="*/ 2363621 w 8613217"/>
                <a:gd name="connsiteY296-22340" fmla="*/ 962408 h 6281670"/>
                <a:gd name="connsiteX297-22341" fmla="*/ 2368332 w 8613217"/>
                <a:gd name="connsiteY297-22342" fmla="*/ 967119 h 6281670"/>
                <a:gd name="connsiteX298-22343" fmla="*/ 2362948 w 8613217"/>
                <a:gd name="connsiteY298-22344" fmla="*/ 965100 h 6281670"/>
                <a:gd name="connsiteX299-22345" fmla="*/ 2435633 w 8613217"/>
                <a:gd name="connsiteY299-22346" fmla="*/ 1055284 h 6281670"/>
                <a:gd name="connsiteX300-22347" fmla="*/ 2426211 w 8613217"/>
                <a:gd name="connsiteY300-22348" fmla="*/ 1053265 h 6281670"/>
                <a:gd name="connsiteX301-22349" fmla="*/ 2370351 w 8613217"/>
                <a:gd name="connsiteY301-22350" fmla="*/ 968465 h 6281670"/>
                <a:gd name="connsiteX302-22351" fmla="*/ 2432268 w 8613217"/>
                <a:gd name="connsiteY302-22352" fmla="*/ 1045862 h 6281670"/>
                <a:gd name="connsiteX303-22353" fmla="*/ 2435633 w 8613217"/>
                <a:gd name="connsiteY303-22354" fmla="*/ 1055284 h 6281670"/>
                <a:gd name="connsiteX304-22355" fmla="*/ 695895 w 8613217"/>
                <a:gd name="connsiteY304-22356" fmla="*/ 1016922 h 6281670"/>
                <a:gd name="connsiteX305-22357" fmla="*/ 692530 w 8613217"/>
                <a:gd name="connsiteY305-22358" fmla="*/ 1005481 h 6281670"/>
                <a:gd name="connsiteX306-22359" fmla="*/ 695895 w 8613217"/>
                <a:gd name="connsiteY306-22360" fmla="*/ 1016922 h 6281670"/>
                <a:gd name="connsiteX307-22361" fmla="*/ 4511205 w 8613217"/>
                <a:gd name="connsiteY307-22362" fmla="*/ 6014042 h 6281670"/>
                <a:gd name="connsiteX308-22363" fmla="*/ 4537452 w 8613217"/>
                <a:gd name="connsiteY308-22364" fmla="*/ 5944049 h 6281670"/>
                <a:gd name="connsiteX309-22365" fmla="*/ 4511205 w 8613217"/>
                <a:gd name="connsiteY309-22366" fmla="*/ 6014042 h 6281670"/>
                <a:gd name="connsiteX310-22367" fmla="*/ 4750797 w 8613217"/>
                <a:gd name="connsiteY310-22368" fmla="*/ 5917128 h 6281670"/>
                <a:gd name="connsiteX311-22369" fmla="*/ 4741375 w 8613217"/>
                <a:gd name="connsiteY311-22370" fmla="*/ 5939338 h 6281670"/>
                <a:gd name="connsiteX312-22371" fmla="*/ 4732626 w 8613217"/>
                <a:gd name="connsiteY312-22372" fmla="*/ 5935300 h 6281670"/>
                <a:gd name="connsiteX313-22373" fmla="*/ 4727915 w 8613217"/>
                <a:gd name="connsiteY313-22374" fmla="*/ 5907706 h 6281670"/>
                <a:gd name="connsiteX314-22375" fmla="*/ 4750797 w 8613217"/>
                <a:gd name="connsiteY314-22376" fmla="*/ 5875402 h 6281670"/>
                <a:gd name="connsiteX315-22377" fmla="*/ 4750797 w 8613217"/>
                <a:gd name="connsiteY315-22378" fmla="*/ 5917128 h 6281670"/>
                <a:gd name="connsiteX316-22379" fmla="*/ 4875978 w 8613217"/>
                <a:gd name="connsiteY316-22380" fmla="*/ 5457461 h 6281670"/>
                <a:gd name="connsiteX317-22381" fmla="*/ 4616868 w 8613217"/>
                <a:gd name="connsiteY317-22382" fmla="*/ 5877421 h 6281670"/>
                <a:gd name="connsiteX318-22383" fmla="*/ 4562354 w 8613217"/>
                <a:gd name="connsiteY318-22384" fmla="*/ 5884824 h 6281670"/>
                <a:gd name="connsiteX319-22385" fmla="*/ 4880015 w 8613217"/>
                <a:gd name="connsiteY319-22386" fmla="*/ 5419772 h 6281670"/>
                <a:gd name="connsiteX320-22387" fmla="*/ 4875978 w 8613217"/>
                <a:gd name="connsiteY320-22388" fmla="*/ 5457461 h 6281670"/>
                <a:gd name="connsiteX321-22389" fmla="*/ 5020675 w 8613217"/>
                <a:gd name="connsiteY321-22390" fmla="*/ 5141145 h 6281670"/>
                <a:gd name="connsiteX322-22391" fmla="*/ 4989717 w 8613217"/>
                <a:gd name="connsiteY322-22392" fmla="*/ 5179506 h 6281670"/>
                <a:gd name="connsiteX323-22393" fmla="*/ 4445922 w 8613217"/>
                <a:gd name="connsiteY323-22394" fmla="*/ 5878767 h 6281670"/>
                <a:gd name="connsiteX324-22395" fmla="*/ 4415637 w 8613217"/>
                <a:gd name="connsiteY324-22396" fmla="*/ 5953471 h 6281670"/>
                <a:gd name="connsiteX325-22397" fmla="*/ 4357085 w 8613217"/>
                <a:gd name="connsiteY325-22398" fmla="*/ 6075286 h 6281670"/>
                <a:gd name="connsiteX326-22399" fmla="*/ 4338240 w 8613217"/>
                <a:gd name="connsiteY326-22400" fmla="*/ 6125762 h 6281670"/>
                <a:gd name="connsiteX327-22401" fmla="*/ 4322761 w 8613217"/>
                <a:gd name="connsiteY327-22402" fmla="*/ 6080671 h 6281670"/>
                <a:gd name="connsiteX328-22403" fmla="*/ 4306609 w 8613217"/>
                <a:gd name="connsiteY328-22404" fmla="*/ 6061826 h 6281670"/>
                <a:gd name="connsiteX329-22405" fmla="*/ 4295168 w 8613217"/>
                <a:gd name="connsiteY329-22406" fmla="*/ 6082689 h 6281670"/>
                <a:gd name="connsiteX330-22407" fmla="*/ 4292475 w 8613217"/>
                <a:gd name="connsiteY330-22408" fmla="*/ 6112302 h 6281670"/>
                <a:gd name="connsiteX331-22409" fmla="*/ 4277669 w 8613217"/>
                <a:gd name="connsiteY331-22410" fmla="*/ 6097496 h 6281670"/>
                <a:gd name="connsiteX332-22411" fmla="*/ 4183447 w 8613217"/>
                <a:gd name="connsiteY332-22412" fmla="*/ 5282478 h 6281670"/>
                <a:gd name="connsiteX333-22413" fmla="*/ 4412945 w 8613217"/>
                <a:gd name="connsiteY333-22414" fmla="*/ 4743394 h 6281670"/>
                <a:gd name="connsiteX334-22415" fmla="*/ 5036828 w 8613217"/>
                <a:gd name="connsiteY334-22416" fmla="*/ 3935106 h 6281670"/>
                <a:gd name="connsiteX335-22417" fmla="*/ 5054999 w 8613217"/>
                <a:gd name="connsiteY335-22418" fmla="*/ 3966064 h 6281670"/>
                <a:gd name="connsiteX336-22419" fmla="*/ 5020675 w 8613217"/>
                <a:gd name="connsiteY336-22420" fmla="*/ 5141145 h 6281670"/>
                <a:gd name="connsiteX0-22421" fmla="*/ 8420062 w 8613217"/>
                <a:gd name="connsiteY0-22422" fmla="*/ 4211041 h 6281670"/>
                <a:gd name="connsiteX1-22423" fmla="*/ 7990681 w 8613217"/>
                <a:gd name="connsiteY1-22424" fmla="*/ 4231232 h 6281670"/>
                <a:gd name="connsiteX2-22425" fmla="*/ 7630619 w 8613217"/>
                <a:gd name="connsiteY2-22426" fmla="*/ 4614849 h 6281670"/>
                <a:gd name="connsiteX3-22427" fmla="*/ 7659558 w 8613217"/>
                <a:gd name="connsiteY3-22428" fmla="*/ 4643788 h 6281670"/>
                <a:gd name="connsiteX4-22429" fmla="*/ 7859443 w 8613217"/>
                <a:gd name="connsiteY4-22430" fmla="*/ 4617541 h 6281670"/>
                <a:gd name="connsiteX5-22431" fmla="*/ 8222196 w 8613217"/>
                <a:gd name="connsiteY5-22432" fmla="*/ 4498418 h 6281670"/>
                <a:gd name="connsiteX6-22433" fmla="*/ 8236330 w 8613217"/>
                <a:gd name="connsiteY6-22434" fmla="*/ 4496398 h 6281670"/>
                <a:gd name="connsiteX7-22435" fmla="*/ 8228254 w 8613217"/>
                <a:gd name="connsiteY7-22436" fmla="*/ 4504475 h 6281670"/>
                <a:gd name="connsiteX8-22437" fmla="*/ 7670326 w 8613217"/>
                <a:gd name="connsiteY8-22438" fmla="*/ 4709743 h 6281670"/>
                <a:gd name="connsiteX9-22439" fmla="*/ 7436791 w 8613217"/>
                <a:gd name="connsiteY9-22440" fmla="*/ 4735318 h 6281670"/>
                <a:gd name="connsiteX10-22441" fmla="*/ 6759067 w 8613217"/>
                <a:gd name="connsiteY10-22442" fmla="*/ 4696956 h 6281670"/>
                <a:gd name="connsiteX11-22443" fmla="*/ 6037597 w 8613217"/>
                <a:gd name="connsiteY11-22444" fmla="*/ 4656576 h 6281670"/>
                <a:gd name="connsiteX12-22445" fmla="*/ 6023464 w 8613217"/>
                <a:gd name="connsiteY12-22446" fmla="*/ 4649172 h 6281670"/>
                <a:gd name="connsiteX13-22447" fmla="*/ 6361317 w 8613217"/>
                <a:gd name="connsiteY13-22448" fmla="*/ 4472170 h 6281670"/>
                <a:gd name="connsiteX14-22449" fmla="*/ 6783296 w 8613217"/>
                <a:gd name="connsiteY14-22450" fmla="*/ 4236616 h 6281670"/>
                <a:gd name="connsiteX15-22451" fmla="*/ 7066634 w 8613217"/>
                <a:gd name="connsiteY15-22452" fmla="*/ 4052210 h 6281670"/>
                <a:gd name="connsiteX16-22453" fmla="*/ 7151433 w 8613217"/>
                <a:gd name="connsiteY16-22454" fmla="*/ 4042115 h 6281670"/>
                <a:gd name="connsiteX17-22455" fmla="*/ 7304208 w 8613217"/>
                <a:gd name="connsiteY17-22456" fmla="*/ 4071727 h 6281670"/>
                <a:gd name="connsiteX18-22457" fmla="*/ 7625235 w 8613217"/>
                <a:gd name="connsiteY18-22458" fmla="*/ 3948566 h 6281670"/>
                <a:gd name="connsiteX19-22459" fmla="*/ 8172394 w 8613217"/>
                <a:gd name="connsiteY19-22460" fmla="*/ 2496877 h 6281670"/>
                <a:gd name="connsiteX20-22461" fmla="*/ 7882325 w 8613217"/>
                <a:gd name="connsiteY20-22462" fmla="*/ 1811077 h 6281670"/>
                <a:gd name="connsiteX21-22463" fmla="*/ 7854059 w 8613217"/>
                <a:gd name="connsiteY21-22464" fmla="*/ 1889820 h 6281670"/>
                <a:gd name="connsiteX22-22465" fmla="*/ 7732917 w 8613217"/>
                <a:gd name="connsiteY22-22466" fmla="*/ 2389195 h 6281670"/>
                <a:gd name="connsiteX23-22467" fmla="*/ 7607736 w 8613217"/>
                <a:gd name="connsiteY23-22468" fmla="*/ 2746565 h 6281670"/>
                <a:gd name="connsiteX24-22469" fmla="*/ 7178354 w 8613217"/>
                <a:gd name="connsiteY24-22470" fmla="*/ 3424962 h 6281670"/>
                <a:gd name="connsiteX25-22471" fmla="*/ 7050481 w 8613217"/>
                <a:gd name="connsiteY25-22472" fmla="*/ 3653113 h 6281670"/>
                <a:gd name="connsiteX26-22473" fmla="*/ 7022888 w 8613217"/>
                <a:gd name="connsiteY26-22474" fmla="*/ 3873861 h 6281670"/>
                <a:gd name="connsiteX27-22475" fmla="*/ 7057884 w 8613217"/>
                <a:gd name="connsiteY27-22476" fmla="*/ 3889341 h 6281670"/>
                <a:gd name="connsiteX28-22477" fmla="*/ 7311611 w 8613217"/>
                <a:gd name="connsiteY28-22478" fmla="*/ 3701570 h 6281670"/>
                <a:gd name="connsiteX29-22479" fmla="*/ 7883672 w 8613217"/>
                <a:gd name="connsiteY29-22480" fmla="*/ 2875784 h 6281670"/>
                <a:gd name="connsiteX30-22481" fmla="*/ 7909246 w 8613217"/>
                <a:gd name="connsiteY30-22482" fmla="*/ 2790311 h 6281670"/>
                <a:gd name="connsiteX31-22483" fmla="*/ 7835888 w 8613217"/>
                <a:gd name="connsiteY31-22484" fmla="*/ 3051440 h 6281670"/>
                <a:gd name="connsiteX32-22485" fmla="*/ 7279306 w 8613217"/>
                <a:gd name="connsiteY32-22486" fmla="*/ 3802522 h 6281670"/>
                <a:gd name="connsiteX33-22487" fmla="*/ 6992603 w 8613217"/>
                <a:gd name="connsiteY33-22488" fmla="*/ 4017213 h 6281670"/>
                <a:gd name="connsiteX34-22489" fmla="*/ 6713302 w 8613217"/>
                <a:gd name="connsiteY34-22490" fmla="*/ 4190851 h 6281670"/>
                <a:gd name="connsiteX35-22491" fmla="*/ 6627830 w 8613217"/>
                <a:gd name="connsiteY35-22492" fmla="*/ 4239308 h 6281670"/>
                <a:gd name="connsiteX36-22493" fmla="*/ 6605620 w 8613217"/>
                <a:gd name="connsiteY36-22494" fmla="*/ 4251422 h 6281670"/>
                <a:gd name="connsiteX37-22495" fmla="*/ 6226714 w 8613217"/>
                <a:gd name="connsiteY37-22496" fmla="*/ 4447268 h 6281670"/>
                <a:gd name="connsiteX38-22497" fmla="*/ 5314782 w 8613217"/>
                <a:gd name="connsiteY38-22498" fmla="*/ 4943279 h 6281670"/>
                <a:gd name="connsiteX39-22499" fmla="*/ 5158643 w 8613217"/>
                <a:gd name="connsiteY39-22500" fmla="*/ 5046250 h 6281670"/>
                <a:gd name="connsiteX40-22501" fmla="*/ 5162681 w 8613217"/>
                <a:gd name="connsiteY40-22502" fmla="*/ 5025387 h 6281670"/>
                <a:gd name="connsiteX41-22503" fmla="*/ 5227290 w 8613217"/>
                <a:gd name="connsiteY41-22504" fmla="*/ 4323434 h 6281670"/>
                <a:gd name="connsiteX42-22505" fmla="*/ 5106148 w 8613217"/>
                <a:gd name="connsiteY42-22506" fmla="*/ 3860401 h 6281670"/>
                <a:gd name="connsiteX43-22507" fmla="*/ 5139799 w 8613217"/>
                <a:gd name="connsiteY43-22508" fmla="*/ 3818675 h 6281670"/>
                <a:gd name="connsiteX44-22509" fmla="*/ 5695034 w 8613217"/>
                <a:gd name="connsiteY44-22510" fmla="*/ 3194119 h 6281670"/>
                <a:gd name="connsiteX45-22511" fmla="*/ 5830983 w 8613217"/>
                <a:gd name="connsiteY45-22512" fmla="*/ 3023174 h 6281670"/>
                <a:gd name="connsiteX46-22513" fmla="*/ 5873382 w 8613217"/>
                <a:gd name="connsiteY46-22514" fmla="*/ 3008367 h 6281670"/>
                <a:gd name="connsiteX47-22515" fmla="*/ 5983083 w 8613217"/>
                <a:gd name="connsiteY47-22516" fmla="*/ 3009040 h 6281670"/>
                <a:gd name="connsiteX48-22517" fmla="*/ 6257000 w 8613217"/>
                <a:gd name="connsiteY48-22518" fmla="*/ 2840787 h 6281670"/>
                <a:gd name="connsiteX49-22519" fmla="*/ 6605620 w 8613217"/>
                <a:gd name="connsiteY49-22520" fmla="*/ 2172485 h 6281670"/>
                <a:gd name="connsiteX50-22521" fmla="*/ 6623118 w 8613217"/>
                <a:gd name="connsiteY50-22522" fmla="*/ 1339969 h 6281670"/>
                <a:gd name="connsiteX51-22523" fmla="*/ 6528224 w 8613217"/>
                <a:gd name="connsiteY51-22524" fmla="*/ 660899 h 6281670"/>
                <a:gd name="connsiteX52-22525" fmla="*/ 6514091 w 8613217"/>
                <a:gd name="connsiteY52-22526" fmla="*/ 520239 h 6281670"/>
                <a:gd name="connsiteX53-22527" fmla="*/ 6493900 w 8613217"/>
                <a:gd name="connsiteY53-22528" fmla="*/ 546486 h 6281670"/>
                <a:gd name="connsiteX54-22529" fmla="*/ 6244212 w 8613217"/>
                <a:gd name="connsiteY54-22530" fmla="*/ 975869 h 6281670"/>
                <a:gd name="connsiteX55-22531" fmla="*/ 5935300 w 8613217"/>
                <a:gd name="connsiteY55-22532" fmla="*/ 1788868 h 6281670"/>
                <a:gd name="connsiteX56-22533" fmla="*/ 5707148 w 8613217"/>
                <a:gd name="connsiteY56-22534" fmla="*/ 2531874 h 6281670"/>
                <a:gd name="connsiteX57-22535" fmla="*/ 5679555 w 8613217"/>
                <a:gd name="connsiteY57-22536" fmla="*/ 2738489 h 6281670"/>
                <a:gd name="connsiteX58-22537" fmla="*/ 5734069 w 8613217"/>
                <a:gd name="connsiteY58-22538" fmla="*/ 2914818 h 6281670"/>
                <a:gd name="connsiteX59-22539" fmla="*/ 5963566 w 8613217"/>
                <a:gd name="connsiteY59-22540" fmla="*/ 2599175 h 6281670"/>
                <a:gd name="connsiteX60-22541" fmla="*/ 6141914 w 8613217"/>
                <a:gd name="connsiteY60-22542" fmla="*/ 2254593 h 6281670"/>
                <a:gd name="connsiteX61-22543" fmla="*/ 6262384 w 8613217"/>
                <a:gd name="connsiteY61-22544" fmla="*/ 1884436 h 6281670"/>
                <a:gd name="connsiteX62-22545" fmla="*/ 6343145 w 8613217"/>
                <a:gd name="connsiteY62-22546" fmla="*/ 1508222 h 6281670"/>
                <a:gd name="connsiteX63-22547" fmla="*/ 6310167 w 8613217"/>
                <a:gd name="connsiteY63-22548" fmla="*/ 1747814 h 6281670"/>
                <a:gd name="connsiteX64-22549" fmla="*/ 6045001 w 8613217"/>
                <a:gd name="connsiteY64-22550" fmla="*/ 2568890 h 6281670"/>
                <a:gd name="connsiteX65-22551" fmla="*/ 5560432 w 8613217"/>
                <a:gd name="connsiteY65-22552" fmla="*/ 3235173 h 6281670"/>
                <a:gd name="connsiteX66-22553" fmla="*/ 5096726 w 8613217"/>
                <a:gd name="connsiteY66-22554" fmla="*/ 3741278 h 6281670"/>
                <a:gd name="connsiteX67-22555" fmla="*/ 5067113 w 8613217"/>
                <a:gd name="connsiteY67-22556" fmla="*/ 3767525 h 6281670"/>
                <a:gd name="connsiteX68-22557" fmla="*/ 4911647 w 8613217"/>
                <a:gd name="connsiteY68-22558" fmla="*/ 3459959 h 6281670"/>
                <a:gd name="connsiteX69-22559" fmla="*/ 4890784 w 8613217"/>
                <a:gd name="connsiteY69-22560" fmla="*/ 3404099 h 6281670"/>
                <a:gd name="connsiteX70-22561" fmla="*/ 4952701 w 8613217"/>
                <a:gd name="connsiteY70-22562" fmla="*/ 2717626 h 6281670"/>
                <a:gd name="connsiteX71-22563" fmla="*/ 5173449 w 8613217"/>
                <a:gd name="connsiteY71-22564" fmla="*/ 2368332 h 6281670"/>
                <a:gd name="connsiteX72-22565" fmla="*/ 5481689 w 8613217"/>
                <a:gd name="connsiteY72-22566" fmla="*/ 1759928 h 6281670"/>
                <a:gd name="connsiteX73-22567" fmla="*/ 5514667 w 8613217"/>
                <a:gd name="connsiteY73-22568" fmla="*/ 1741757 h 6281670"/>
                <a:gd name="connsiteX74-22569" fmla="*/ 5803389 w 8613217"/>
                <a:gd name="connsiteY74-22570" fmla="*/ 1570812 h 6281670"/>
                <a:gd name="connsiteX75-22571" fmla="*/ 5822907 w 8613217"/>
                <a:gd name="connsiteY75-22572" fmla="*/ 1095665 h 6281670"/>
                <a:gd name="connsiteX76-22573" fmla="*/ 5540241 w 8613217"/>
                <a:gd name="connsiteY76-22574" fmla="*/ 601000 h 6281670"/>
                <a:gd name="connsiteX77-22575" fmla="*/ 5514667 w 8613217"/>
                <a:gd name="connsiteY77-22576" fmla="*/ 600327 h 6281670"/>
                <a:gd name="connsiteX78-22577" fmla="*/ 5421791 w 8613217"/>
                <a:gd name="connsiteY78-22578" fmla="*/ 697914 h 6281670"/>
                <a:gd name="connsiteX79-22579" fmla="*/ 5124319 w 8613217"/>
                <a:gd name="connsiteY79-22580" fmla="*/ 1196617 h 6281670"/>
                <a:gd name="connsiteX80-22581" fmla="*/ 5316801 w 8613217"/>
                <a:gd name="connsiteY80-22582" fmla="*/ 1686570 h 6281670"/>
                <a:gd name="connsiteX81-22583" fmla="*/ 5361220 w 8613217"/>
                <a:gd name="connsiteY81-22584" fmla="*/ 1669072 h 6281670"/>
                <a:gd name="connsiteX82-22585" fmla="*/ 5461499 w 8613217"/>
                <a:gd name="connsiteY82-22586" fmla="*/ 1248439 h 6281670"/>
                <a:gd name="connsiteX83-22587" fmla="*/ 5491784 w 8613217"/>
                <a:gd name="connsiteY83-22588" fmla="*/ 1043170 h 6281670"/>
                <a:gd name="connsiteX84-22589" fmla="*/ 5497841 w 8613217"/>
                <a:gd name="connsiteY84-22590" fmla="*/ 1081532 h 6281670"/>
                <a:gd name="connsiteX85-22591" fmla="*/ 5481016 w 8613217"/>
                <a:gd name="connsiteY85-22592" fmla="*/ 1353429 h 6281670"/>
                <a:gd name="connsiteX86-22593" fmla="*/ 5415734 w 8613217"/>
                <a:gd name="connsiteY86-22594" fmla="*/ 1727624 h 6281670"/>
                <a:gd name="connsiteX87-22595" fmla="*/ 5151240 w 8613217"/>
                <a:gd name="connsiteY87-22596" fmla="*/ 2245171 h 6281670"/>
                <a:gd name="connsiteX88-22597" fmla="*/ 4908282 w 8613217"/>
                <a:gd name="connsiteY88-22598" fmla="*/ 2596483 h 6281670"/>
                <a:gd name="connsiteX89-22599" fmla="*/ 4750124 w 8613217"/>
                <a:gd name="connsiteY89-22600" fmla="*/ 2989523 h 6281670"/>
                <a:gd name="connsiteX90-22601" fmla="*/ 4737337 w 8613217"/>
                <a:gd name="connsiteY90-22602" fmla="*/ 3162487 h 6281670"/>
                <a:gd name="connsiteX91-22603" fmla="*/ 4680804 w 8613217"/>
                <a:gd name="connsiteY91-22604" fmla="*/ 3076341 h 6281670"/>
                <a:gd name="connsiteX92-22605" fmla="*/ 4591293 w 8613217"/>
                <a:gd name="connsiteY92-22606" fmla="*/ 2915491 h 6281670"/>
                <a:gd name="connsiteX93-22607" fmla="*/ 4552259 w 8613217"/>
                <a:gd name="connsiteY93-22608" fmla="*/ 2838095 h 6281670"/>
                <a:gd name="connsiteX94-22609" fmla="*/ 4404869 w 8613217"/>
                <a:gd name="connsiteY94-22610" fmla="*/ 2499569 h 6281670"/>
                <a:gd name="connsiteX95-22611" fmla="*/ 4425059 w 8613217"/>
                <a:gd name="connsiteY95-22612" fmla="*/ 2408713 h 6281670"/>
                <a:gd name="connsiteX96-22613" fmla="*/ 4497071 w 8613217"/>
                <a:gd name="connsiteY96-22614" fmla="*/ 2304396 h 6281670"/>
                <a:gd name="connsiteX97-22615" fmla="*/ 4551585 w 8613217"/>
                <a:gd name="connsiteY97-22616" fmla="*/ 2152968 h 6281670"/>
                <a:gd name="connsiteX98-22617" fmla="*/ 4741375 w 8613217"/>
                <a:gd name="connsiteY98-22618" fmla="*/ 1413327 h 6281670"/>
                <a:gd name="connsiteX99-22619" fmla="*/ 4929146 w 8613217"/>
                <a:gd name="connsiteY99-22620" fmla="*/ 819730 h 6281670"/>
                <a:gd name="connsiteX100-22621" fmla="*/ 5233347 w 8613217"/>
                <a:gd name="connsiteY100-22622" fmla="*/ 28940 h 6281670"/>
                <a:gd name="connsiteX101-22623" fmla="*/ 5238058 w 8613217"/>
                <a:gd name="connsiteY101-22624" fmla="*/ 0 h 6281670"/>
                <a:gd name="connsiteX102-22625" fmla="*/ 4976929 w 8613217"/>
                <a:gd name="connsiteY102-22626" fmla="*/ 159504 h 6281670"/>
                <a:gd name="connsiteX103-22627" fmla="*/ 4204984 w 8613217"/>
                <a:gd name="connsiteY103-22628" fmla="*/ 890396 h 6281670"/>
                <a:gd name="connsiteX104-22629" fmla="*/ 3943182 w 8613217"/>
                <a:gd name="connsiteY104-22630" fmla="*/ 2139508 h 6281670"/>
                <a:gd name="connsiteX105-22631" fmla="*/ 4076438 w 8613217"/>
                <a:gd name="connsiteY105-22632" fmla="*/ 2389868 h 6281670"/>
                <a:gd name="connsiteX106-22633" fmla="*/ 4215079 w 8613217"/>
                <a:gd name="connsiteY106-22634" fmla="*/ 2474668 h 6281670"/>
                <a:gd name="connsiteX107-22635" fmla="*/ 4244018 w 8613217"/>
                <a:gd name="connsiteY107-22636" fmla="*/ 2445055 h 6281670"/>
                <a:gd name="connsiteX108-22637" fmla="*/ 4230558 w 8613217"/>
                <a:gd name="connsiteY108-22638" fmla="*/ 1718875 h 6281670"/>
                <a:gd name="connsiteX109-22639" fmla="*/ 4411599 w 8613217"/>
                <a:gd name="connsiteY109-22640" fmla="*/ 1186522 h 6281670"/>
                <a:gd name="connsiteX110-22641" fmla="*/ 4552259 w 8613217"/>
                <a:gd name="connsiteY110-22642" fmla="*/ 934815 h 6281670"/>
                <a:gd name="connsiteX111-22643" fmla="*/ 4572449 w 8613217"/>
                <a:gd name="connsiteY111-22644" fmla="*/ 920008 h 6281670"/>
                <a:gd name="connsiteX112-22645" fmla="*/ 4553604 w 8613217"/>
                <a:gd name="connsiteY112-22646" fmla="*/ 956351 h 6281670"/>
                <a:gd name="connsiteX113-22647" fmla="*/ 4390735 w 8613217"/>
                <a:gd name="connsiteY113-22648" fmla="*/ 1302280 h 6281670"/>
                <a:gd name="connsiteX114-22649" fmla="*/ 4340260 w 8613217"/>
                <a:gd name="connsiteY114-22650" fmla="*/ 2524471 h 6281670"/>
                <a:gd name="connsiteX115-22651" fmla="*/ 4501109 w 8613217"/>
                <a:gd name="connsiteY115-22652" fmla="*/ 2892609 h 6281670"/>
                <a:gd name="connsiteX116-22653" fmla="*/ 4692918 w 8613217"/>
                <a:gd name="connsiteY116-22654" fmla="*/ 3241230 h 6281670"/>
                <a:gd name="connsiteX117-22655" fmla="*/ 4992409 w 8613217"/>
                <a:gd name="connsiteY117-22656" fmla="*/ 3809925 h 6281670"/>
                <a:gd name="connsiteX118-22657" fmla="*/ 5000485 w 8613217"/>
                <a:gd name="connsiteY118-22658" fmla="*/ 3847614 h 6281670"/>
                <a:gd name="connsiteX119-22659" fmla="*/ 4993755 w 8613217"/>
                <a:gd name="connsiteY119-22660" fmla="*/ 3855017 h 6281670"/>
                <a:gd name="connsiteX120-22661" fmla="*/ 4993082 w 8613217"/>
                <a:gd name="connsiteY120-22662" fmla="*/ 3855690 h 6281670"/>
                <a:gd name="connsiteX121-22663" fmla="*/ 4982313 w 8613217"/>
                <a:gd name="connsiteY121-22664" fmla="*/ 3867131 h 6281670"/>
                <a:gd name="connsiteX122-22665" fmla="*/ 4626290 w 8613217"/>
                <a:gd name="connsiteY122-22666" fmla="*/ 4274977 h 6281670"/>
                <a:gd name="connsiteX123-22667" fmla="*/ 4180755 w 8613217"/>
                <a:gd name="connsiteY123-22668" fmla="*/ 4968853 h 6281670"/>
                <a:gd name="connsiteX124-22669" fmla="*/ 4071727 w 8613217"/>
                <a:gd name="connsiteY124-22670" fmla="*/ 5853192 h 6281670"/>
                <a:gd name="connsiteX125-22671" fmla="*/ 4040769 w 8613217"/>
                <a:gd name="connsiteY125-22672" fmla="*/ 5907706 h 6281670"/>
                <a:gd name="connsiteX126-22673" fmla="*/ 4005099 w 8613217"/>
                <a:gd name="connsiteY126-22674" fmla="*/ 5881459 h 6281670"/>
                <a:gd name="connsiteX127-22675" fmla="*/ 4007791 w 8613217"/>
                <a:gd name="connsiteY127-22676" fmla="*/ 5830983 h 6281670"/>
                <a:gd name="connsiteX128-22677" fmla="*/ 3990293 w 8613217"/>
                <a:gd name="connsiteY128-22678" fmla="*/ 5807427 h 6281670"/>
                <a:gd name="connsiteX129-22679" fmla="*/ 3964045 w 8613217"/>
                <a:gd name="connsiteY129-22680" fmla="*/ 5789256 h 6281670"/>
                <a:gd name="connsiteX130-22681" fmla="*/ 3941836 w 8613217"/>
                <a:gd name="connsiteY130-22682" fmla="*/ 5705129 h 6281670"/>
                <a:gd name="connsiteX131-22683" fmla="*/ 3908185 w 8613217"/>
                <a:gd name="connsiteY131-22684" fmla="*/ 5236040 h 6281670"/>
                <a:gd name="connsiteX132-22685" fmla="*/ 3918953 w 8613217"/>
                <a:gd name="connsiteY132-22686" fmla="*/ 4237288 h 6281670"/>
                <a:gd name="connsiteX133-22687" fmla="*/ 3786370 w 8613217"/>
                <a:gd name="connsiteY133-22688" fmla="*/ 3122779 h 6281670"/>
                <a:gd name="connsiteX134-22689" fmla="*/ 3570333 w 8613217"/>
                <a:gd name="connsiteY134-22690" fmla="*/ 2570236 h 6281670"/>
                <a:gd name="connsiteX135-22691" fmla="*/ 3410829 w 8613217"/>
                <a:gd name="connsiteY135-22692" fmla="*/ 2273437 h 6281670"/>
                <a:gd name="connsiteX136-22693" fmla="*/ 3411502 w 8613217"/>
                <a:gd name="connsiteY136-22694" fmla="*/ 2229018 h 6281670"/>
                <a:gd name="connsiteX137-22695" fmla="*/ 3451209 w 8613217"/>
                <a:gd name="connsiteY137-22696" fmla="*/ 2126720 h 6281670"/>
                <a:gd name="connsiteX138-22697" fmla="*/ 3431692 w 8613217"/>
                <a:gd name="connsiteY138-22698" fmla="*/ 1895877 h 6281670"/>
                <a:gd name="connsiteX139-22699" fmla="*/ 3186715 w 8613217"/>
                <a:gd name="connsiteY139-22700" fmla="*/ 1401886 h 6281670"/>
                <a:gd name="connsiteX140-22701" fmla="*/ 2531874 w 8613217"/>
                <a:gd name="connsiteY140-22702" fmla="*/ 701952 h 6281670"/>
                <a:gd name="connsiteX141-22703" fmla="*/ 1731662 w 8613217"/>
                <a:gd name="connsiteY141-22704" fmla="*/ 39035 h 6281670"/>
                <a:gd name="connsiteX142-22705" fmla="*/ 1722913 w 8613217"/>
                <a:gd name="connsiteY142-22706" fmla="*/ 36343 h 6281670"/>
                <a:gd name="connsiteX143-22707" fmla="*/ 1723586 w 8613217"/>
                <a:gd name="connsiteY143-22708" fmla="*/ 47111 h 6281670"/>
                <a:gd name="connsiteX144-22709" fmla="*/ 1984042 w 8613217"/>
                <a:gd name="connsiteY144-22710" fmla="*/ 871552 h 6281670"/>
                <a:gd name="connsiteX145-22711" fmla="*/ 2773486 w 8613217"/>
                <a:gd name="connsiteY145-22712" fmla="*/ 2064130 h 6281670"/>
                <a:gd name="connsiteX146-22713" fmla="*/ 3058170 w 8613217"/>
                <a:gd name="connsiteY146-22714" fmla="*/ 2286897 h 6281670"/>
                <a:gd name="connsiteX147-22715" fmla="*/ 3235845 w 8613217"/>
                <a:gd name="connsiteY147-22716" fmla="*/ 2329297 h 6281670"/>
                <a:gd name="connsiteX148-22717" fmla="*/ 3256709 w 8613217"/>
                <a:gd name="connsiteY148-22718" fmla="*/ 2294974 h 6281670"/>
                <a:gd name="connsiteX149-22719" fmla="*/ 3083072 w 8613217"/>
                <a:gd name="connsiteY149-22720" fmla="*/ 1999521 h 6281670"/>
                <a:gd name="connsiteX150-22721" fmla="*/ 2450440 w 8613217"/>
                <a:gd name="connsiteY150-22722" fmla="*/ 1092973 h 6281670"/>
                <a:gd name="connsiteX151-22723" fmla="*/ 2432941 w 8613217"/>
                <a:gd name="connsiteY151-22724" fmla="*/ 1062014 h 6281670"/>
                <a:gd name="connsiteX152-22725" fmla="*/ 2454478 w 8613217"/>
                <a:gd name="connsiteY152-22726" fmla="*/ 1076820 h 6281670"/>
                <a:gd name="connsiteX153-22727" fmla="*/ 2967986 w 8613217"/>
                <a:gd name="connsiteY153-22728" fmla="*/ 1739738 h 6281670"/>
                <a:gd name="connsiteX154-22729" fmla="*/ 3266131 w 8613217"/>
                <a:gd name="connsiteY154-22730" fmla="*/ 2175850 h 6281670"/>
                <a:gd name="connsiteX155-22731" fmla="*/ 3457939 w 8613217"/>
                <a:gd name="connsiteY155-22732" fmla="*/ 2509665 h 6281670"/>
                <a:gd name="connsiteX156-22733" fmla="*/ 3733875 w 8613217"/>
                <a:gd name="connsiteY156-22734" fmla="*/ 3249979 h 6281670"/>
                <a:gd name="connsiteX157-22735" fmla="*/ 3823385 w 8613217"/>
                <a:gd name="connsiteY157-22736" fmla="*/ 4359777 h 6281670"/>
                <a:gd name="connsiteX158-22737" fmla="*/ 3816655 w 8613217"/>
                <a:gd name="connsiteY158-22738" fmla="*/ 4369199 h 6281670"/>
                <a:gd name="connsiteX159-22739" fmla="*/ 3800503 w 8613217"/>
                <a:gd name="connsiteY159-22740" fmla="*/ 4322761 h 6281670"/>
                <a:gd name="connsiteX160-22741" fmla="*/ 3407464 w 8613217"/>
                <a:gd name="connsiteY160-22742" fmla="*/ 3663208 h 6281670"/>
                <a:gd name="connsiteX161-22743" fmla="*/ 2516395 w 8613217"/>
                <a:gd name="connsiteY161-22744" fmla="*/ 2980101 h 6281670"/>
                <a:gd name="connsiteX162-22745" fmla="*/ 2390541 w 8613217"/>
                <a:gd name="connsiteY162-22746" fmla="*/ 2898666 h 6281670"/>
                <a:gd name="connsiteX163-22747" fmla="*/ 2247863 w 8613217"/>
                <a:gd name="connsiteY163-22748" fmla="*/ 2802425 h 6281670"/>
                <a:gd name="connsiteX164-22749" fmla="*/ 2055381 w 8613217"/>
                <a:gd name="connsiteY164-22750" fmla="*/ 2665131 h 6281670"/>
                <a:gd name="connsiteX165-22751" fmla="*/ 1471879 w 8613217"/>
                <a:gd name="connsiteY165-22752" fmla="*/ 2148930 h 6281670"/>
                <a:gd name="connsiteX166-22753" fmla="*/ 1461111 w 8613217"/>
                <a:gd name="connsiteY166-22754" fmla="*/ 2109895 h 6281670"/>
                <a:gd name="connsiteX167-22755" fmla="*/ 1501492 w 8613217"/>
                <a:gd name="connsiteY167-22756" fmla="*/ 1918759 h 6281670"/>
                <a:gd name="connsiteX168-22757" fmla="*/ 1395155 w 8613217"/>
                <a:gd name="connsiteY168-22758" fmla="*/ 1570812 h 6281670"/>
                <a:gd name="connsiteX169-22759" fmla="*/ 937507 w 8613217"/>
                <a:gd name="connsiteY169-22760" fmla="*/ 860783 h 6281670"/>
                <a:gd name="connsiteX170-22761" fmla="*/ 682435 w 8613217"/>
                <a:gd name="connsiteY170-22762" fmla="*/ 471109 h 6281670"/>
                <a:gd name="connsiteX171-22763" fmla="*/ 590905 w 8613217"/>
                <a:gd name="connsiteY171-22764" fmla="*/ 214691 h 6281670"/>
                <a:gd name="connsiteX172-22765" fmla="*/ 581483 w 8613217"/>
                <a:gd name="connsiteY172-22766" fmla="*/ 222767 h 6281670"/>
                <a:gd name="connsiteX173-22767" fmla="*/ 555909 w 8613217"/>
                <a:gd name="connsiteY173-22768" fmla="*/ 262475 h 6281670"/>
                <a:gd name="connsiteX174-22769" fmla="*/ 423998 w 8613217"/>
                <a:gd name="connsiteY174-22770" fmla="*/ 619845 h 6281670"/>
                <a:gd name="connsiteX175-22771" fmla="*/ 443515 w 8613217"/>
                <a:gd name="connsiteY175-22772" fmla="*/ 1227575 h 6281670"/>
                <a:gd name="connsiteX176-22773" fmla="*/ 806942 w 8613217"/>
                <a:gd name="connsiteY176-22774" fmla="*/ 1996156 h 6281670"/>
                <a:gd name="connsiteX177-22775" fmla="*/ 1087589 w 8613217"/>
                <a:gd name="connsiteY177-22776" fmla="*/ 2216231 h 6281670"/>
                <a:gd name="connsiteX178-22777" fmla="*/ 1317086 w 8613217"/>
                <a:gd name="connsiteY178-22778" fmla="*/ 2233729 h 6281670"/>
                <a:gd name="connsiteX179-22779" fmla="*/ 1327181 w 8613217"/>
                <a:gd name="connsiteY179-22780" fmla="*/ 2198060 h 6281670"/>
                <a:gd name="connsiteX180-22781" fmla="*/ 816364 w 8613217"/>
                <a:gd name="connsiteY180-22782" fmla="*/ 1324489 h 6281670"/>
                <a:gd name="connsiteX181-22783" fmla="*/ 702625 w 8613217"/>
                <a:gd name="connsiteY181-22784" fmla="*/ 1031056 h 6281670"/>
                <a:gd name="connsiteX182-22785" fmla="*/ 767908 w 8613217"/>
                <a:gd name="connsiteY182-22786" fmla="*/ 1173061 h 6281670"/>
                <a:gd name="connsiteX183-22787" fmla="*/ 1444285 w 8613217"/>
                <a:gd name="connsiteY183-22788" fmla="*/ 2226326 h 6281670"/>
                <a:gd name="connsiteX184-22789" fmla="*/ 2209501 w 8613217"/>
                <a:gd name="connsiteY184-22790" fmla="*/ 2876457 h 6281670"/>
                <a:gd name="connsiteX185-22791" fmla="*/ 2308434 w 8613217"/>
                <a:gd name="connsiteY185-22792" fmla="*/ 2939720 h 6281670"/>
                <a:gd name="connsiteX186-22793" fmla="*/ 2340738 w 8613217"/>
                <a:gd name="connsiteY186-22794" fmla="*/ 2972025 h 6281670"/>
                <a:gd name="connsiteX187-22795" fmla="*/ 2266034 w 8613217"/>
                <a:gd name="connsiteY187-22796" fmla="*/ 2967313 h 6281670"/>
                <a:gd name="connsiteX188-22797" fmla="*/ 1817807 w 8613217"/>
                <a:gd name="connsiteY188-22798" fmla="*/ 3025866 h 6281670"/>
                <a:gd name="connsiteX189-22799" fmla="*/ 1007500 w 8613217"/>
                <a:gd name="connsiteY189-22800" fmla="*/ 3309877 h 6281670"/>
                <a:gd name="connsiteX190-22801" fmla="*/ 960389 w 8613217"/>
                <a:gd name="connsiteY190-22802" fmla="*/ 3293725 h 6281670"/>
                <a:gd name="connsiteX191-22803" fmla="*/ 446207 w 8613217"/>
                <a:gd name="connsiteY191-22804" fmla="*/ 3134221 h 6281670"/>
                <a:gd name="connsiteX192-22805" fmla="*/ 217383 w 8613217"/>
                <a:gd name="connsiteY192-22806" fmla="*/ 3227096 h 6281670"/>
                <a:gd name="connsiteX193-22807" fmla="*/ 0 w 8613217"/>
                <a:gd name="connsiteY193-22808" fmla="*/ 3236518 h 6281670"/>
                <a:gd name="connsiteX194-22809" fmla="*/ 0 w 8613217"/>
                <a:gd name="connsiteY194-22810" fmla="*/ 3330740 h 6281670"/>
                <a:gd name="connsiteX195-22811" fmla="*/ 9422 w 8613217"/>
                <a:gd name="connsiteY195-22812" fmla="*/ 3346892 h 6281670"/>
                <a:gd name="connsiteX196-22813" fmla="*/ 255072 w 8613217"/>
                <a:gd name="connsiteY196-22814" fmla="*/ 3717723 h 6281670"/>
                <a:gd name="connsiteX197-22815" fmla="*/ 747044 w 8613217"/>
                <a:gd name="connsiteY197-22816" fmla="*/ 3826078 h 6281670"/>
                <a:gd name="connsiteX198-22817" fmla="*/ 1016249 w 8613217"/>
                <a:gd name="connsiteY198-22818" fmla="*/ 3490244 h 6281670"/>
                <a:gd name="connsiteX199-22819" fmla="*/ 981253 w 8613217"/>
                <a:gd name="connsiteY199-22820" fmla="*/ 3461305 h 6281670"/>
                <a:gd name="connsiteX200-22821" fmla="*/ 563312 w 8613217"/>
                <a:gd name="connsiteY200-22822" fmla="*/ 3490917 h 6281670"/>
                <a:gd name="connsiteX201-22823" fmla="*/ 390347 w 8613217"/>
                <a:gd name="connsiteY201-22824" fmla="*/ 3460632 h 6281670"/>
                <a:gd name="connsiteX202-22825" fmla="*/ 489953 w 8613217"/>
                <a:gd name="connsiteY202-22826" fmla="*/ 3463997 h 6281670"/>
                <a:gd name="connsiteX203-22827" fmla="*/ 903183 w 8613217"/>
                <a:gd name="connsiteY203-22828" fmla="*/ 3408137 h 6281670"/>
                <a:gd name="connsiteX204-22829" fmla="*/ 1043170 w 8613217"/>
                <a:gd name="connsiteY204-22830" fmla="*/ 3372467 h 6281670"/>
                <a:gd name="connsiteX205-22831" fmla="*/ 1508895 w 8613217"/>
                <a:gd name="connsiteY205-22832" fmla="*/ 3218347 h 6281670"/>
                <a:gd name="connsiteX206-22833" fmla="*/ 1912029 w 8613217"/>
                <a:gd name="connsiteY206-22834" fmla="*/ 3101243 h 6281670"/>
                <a:gd name="connsiteX207-22835" fmla="*/ 1912029 w 8613217"/>
                <a:gd name="connsiteY207-22836" fmla="*/ 3101243 h 6281670"/>
                <a:gd name="connsiteX208-22837" fmla="*/ 2113933 w 8613217"/>
                <a:gd name="connsiteY208-22838" fmla="*/ 3072976 h 6281670"/>
                <a:gd name="connsiteX209-22839" fmla="*/ 2257958 w 8613217"/>
                <a:gd name="connsiteY209-22840" fmla="*/ 3064227 h 6281670"/>
                <a:gd name="connsiteX210-22841" fmla="*/ 2434960 w 8613217"/>
                <a:gd name="connsiteY210-22842" fmla="*/ 3101243 h 6281670"/>
                <a:gd name="connsiteX211-22843" fmla="*/ 2635518 w 8613217"/>
                <a:gd name="connsiteY211-22844" fmla="*/ 3164506 h 6281670"/>
                <a:gd name="connsiteX212-22845" fmla="*/ 3038653 w 8613217"/>
                <a:gd name="connsiteY212-22846" fmla="*/ 3453902 h 6281670"/>
                <a:gd name="connsiteX213-22847" fmla="*/ 3580428 w 8613217"/>
                <a:gd name="connsiteY213-22848" fmla="*/ 4087880 h 6281670"/>
                <a:gd name="connsiteX214-22849" fmla="*/ 3776274 w 8613217"/>
                <a:gd name="connsiteY214-22850" fmla="*/ 4626290 h 6281670"/>
                <a:gd name="connsiteX215-22851" fmla="*/ 3813963 w 8613217"/>
                <a:gd name="connsiteY215-22852" fmla="*/ 4802619 h 6281670"/>
                <a:gd name="connsiteX216-22853" fmla="*/ 3811944 w 8613217"/>
                <a:gd name="connsiteY216-22854" fmla="*/ 5407658 h 6281670"/>
                <a:gd name="connsiteX217-22855" fmla="*/ 3881265 w 8613217"/>
                <a:gd name="connsiteY217-22856" fmla="*/ 5874056 h 6281670"/>
                <a:gd name="connsiteX218-22857" fmla="*/ 3879919 w 8613217"/>
                <a:gd name="connsiteY218-22858" fmla="*/ 5898957 h 6281670"/>
                <a:gd name="connsiteX219-22859" fmla="*/ 3757430 w 8613217"/>
                <a:gd name="connsiteY219-22860" fmla="*/ 5946068 h 6281670"/>
                <a:gd name="connsiteX220-22861" fmla="*/ 3743970 w 8613217"/>
                <a:gd name="connsiteY220-22862" fmla="*/ 6053750 h 6281670"/>
                <a:gd name="connsiteX221-22863" fmla="*/ 3803195 w 8613217"/>
                <a:gd name="connsiteY221-22864" fmla="*/ 6092112 h 6281670"/>
                <a:gd name="connsiteX222-22865" fmla="*/ 3896071 w 8613217"/>
                <a:gd name="connsiteY222-22866" fmla="*/ 6023464 h 6281670"/>
                <a:gd name="connsiteX223-22867" fmla="*/ 3920972 w 8613217"/>
                <a:gd name="connsiteY223-22868" fmla="*/ 5996544 h 6281670"/>
                <a:gd name="connsiteX224-22869" fmla="*/ 3918953 w 8613217"/>
                <a:gd name="connsiteY224-22870" fmla="*/ 6053077 h 6281670"/>
                <a:gd name="connsiteX225-22871" fmla="*/ 3931741 w 8613217"/>
                <a:gd name="connsiteY225-22872" fmla="*/ 6077978 h 6281670"/>
                <a:gd name="connsiteX226-22873" fmla="*/ 3951931 w 8613217"/>
                <a:gd name="connsiteY226-22874" fmla="*/ 6055769 h 6281670"/>
                <a:gd name="connsiteX227-22875" fmla="*/ 3972121 w 8613217"/>
                <a:gd name="connsiteY227-22876" fmla="*/ 5988468 h 6281670"/>
                <a:gd name="connsiteX228-22877" fmla="*/ 3994331 w 8613217"/>
                <a:gd name="connsiteY228-22878" fmla="*/ 5968277 h 6281670"/>
                <a:gd name="connsiteX229-22879" fmla="*/ 4005099 w 8613217"/>
                <a:gd name="connsiteY229-22880" fmla="*/ 5995198 h 6281670"/>
                <a:gd name="connsiteX230-22881" fmla="*/ 4071054 w 8613217"/>
                <a:gd name="connsiteY230-22882" fmla="*/ 6040290 h 6281670"/>
                <a:gd name="connsiteX231-22883" fmla="*/ 4100667 w 8613217"/>
                <a:gd name="connsiteY231-22884" fmla="*/ 6026829 h 6281670"/>
                <a:gd name="connsiteX232-22885" fmla="*/ 4110089 w 8613217"/>
                <a:gd name="connsiteY232-22886" fmla="*/ 5993179 h 6281670"/>
                <a:gd name="connsiteX233-22887" fmla="*/ 4124895 w 8613217"/>
                <a:gd name="connsiteY233-22888" fmla="*/ 6032214 h 6281670"/>
                <a:gd name="connsiteX234-22889" fmla="*/ 4117492 w 8613217"/>
                <a:gd name="connsiteY234-22890" fmla="*/ 6106918 h 6281670"/>
                <a:gd name="connsiteX235-22891" fmla="*/ 4080476 w 8613217"/>
                <a:gd name="connsiteY235-22892" fmla="*/ 6141242 h 6281670"/>
                <a:gd name="connsiteX236-22893" fmla="*/ 4176717 w 8613217"/>
                <a:gd name="connsiteY236-22894" fmla="*/ 6189025 h 6281670"/>
                <a:gd name="connsiteX237-22895" fmla="*/ 4170660 w 8613217"/>
                <a:gd name="connsiteY237-22896" fmla="*/ 6271133 h 6281670"/>
                <a:gd name="connsiteX238-22897" fmla="*/ 4195562 w 8613217"/>
                <a:gd name="connsiteY238-22898" fmla="*/ 6277863 h 6281670"/>
                <a:gd name="connsiteX239-22899" fmla="*/ 4261517 w 8613217"/>
                <a:gd name="connsiteY239-22900" fmla="*/ 6267768 h 6281670"/>
                <a:gd name="connsiteX240-22901" fmla="*/ 4289784 w 8613217"/>
                <a:gd name="connsiteY240-22902" fmla="*/ 6247578 h 6281670"/>
                <a:gd name="connsiteX241-22903" fmla="*/ 4295840 w 8613217"/>
                <a:gd name="connsiteY241-22904" fmla="*/ 6204505 h 6281670"/>
                <a:gd name="connsiteX242-22905" fmla="*/ 4305936 w 8613217"/>
                <a:gd name="connsiteY242-22906" fmla="*/ 6182969 h 6281670"/>
                <a:gd name="connsiteX243-22907" fmla="*/ 4324107 w 8613217"/>
                <a:gd name="connsiteY243-22908" fmla="*/ 6199794 h 6281670"/>
                <a:gd name="connsiteX244-22909" fmla="*/ 4336894 w 8613217"/>
                <a:gd name="connsiteY244-22910" fmla="*/ 6230752 h 6281670"/>
                <a:gd name="connsiteX245-22911" fmla="*/ 4342951 w 8613217"/>
                <a:gd name="connsiteY245-22912" fmla="*/ 6226714 h 6281670"/>
                <a:gd name="connsiteX246-22913" fmla="*/ 4369872 w 8613217"/>
                <a:gd name="connsiteY246-22914" fmla="*/ 6185660 h 6281670"/>
                <a:gd name="connsiteX247-22915" fmla="*/ 4382659 w 8613217"/>
                <a:gd name="connsiteY247-22916" fmla="*/ 6234791 h 6281670"/>
                <a:gd name="connsiteX248-22917" fmla="*/ 4406888 w 8613217"/>
                <a:gd name="connsiteY248-22918" fmla="*/ 6265749 h 6281670"/>
                <a:gd name="connsiteX249-22919" fmla="*/ 4484284 w 8613217"/>
                <a:gd name="connsiteY249-22920" fmla="*/ 6275171 h 6281670"/>
                <a:gd name="connsiteX250-22921" fmla="*/ 4499090 w 8613217"/>
                <a:gd name="connsiteY250-22922" fmla="*/ 6272479 h 6281670"/>
                <a:gd name="connsiteX251-22923" fmla="*/ 4512551 w 8613217"/>
                <a:gd name="connsiteY251-22924" fmla="*/ 6181622 h 6281670"/>
                <a:gd name="connsiteX252-22925" fmla="*/ 4572449 w 8613217"/>
                <a:gd name="connsiteY252-22926" fmla="*/ 6153356 h 6281670"/>
                <a:gd name="connsiteX253-22927" fmla="*/ 4575814 w 8613217"/>
                <a:gd name="connsiteY253-22928" fmla="*/ 6127781 h 6281670"/>
                <a:gd name="connsiteX254-22929" fmla="*/ 4538125 w 8613217"/>
                <a:gd name="connsiteY254-22930" fmla="*/ 6076633 h 6281670"/>
                <a:gd name="connsiteX255-22931" fmla="*/ 4536779 w 8613217"/>
                <a:gd name="connsiteY255-22932" fmla="*/ 6042309 h 6281670"/>
                <a:gd name="connsiteX256-22933" fmla="*/ 4573122 w 8613217"/>
                <a:gd name="connsiteY256-22934" fmla="*/ 6032214 h 6281670"/>
                <a:gd name="connsiteX257-22935" fmla="*/ 4637731 w 8613217"/>
                <a:gd name="connsiteY257-22936" fmla="*/ 6051058 h 6281670"/>
                <a:gd name="connsiteX258-22937" fmla="*/ 4665997 w 8613217"/>
                <a:gd name="connsiteY258-22938" fmla="*/ 6029522 h 6281670"/>
                <a:gd name="connsiteX259-22939" fmla="*/ 4665997 w 8613217"/>
                <a:gd name="connsiteY259-22940" fmla="*/ 5985776 h 6281670"/>
                <a:gd name="connsiteX260-22941" fmla="*/ 4681477 w 8613217"/>
                <a:gd name="connsiteY260-22942" fmla="*/ 5966931 h 6281670"/>
                <a:gd name="connsiteX261-22943" fmla="*/ 4701667 w 8613217"/>
                <a:gd name="connsiteY261-22944" fmla="*/ 5981065 h 6281670"/>
                <a:gd name="connsiteX262-22945" fmla="*/ 4724550 w 8613217"/>
                <a:gd name="connsiteY262-22946" fmla="*/ 6054423 h 6281670"/>
                <a:gd name="connsiteX263-22947" fmla="*/ 4743394 w 8613217"/>
                <a:gd name="connsiteY263-22948" fmla="*/ 6073268 h 6281670"/>
                <a:gd name="connsiteX264-22949" fmla="*/ 4752143 w 8613217"/>
                <a:gd name="connsiteY264-22950" fmla="*/ 6050385 h 6281670"/>
                <a:gd name="connsiteX265-22951" fmla="*/ 4752143 w 8613217"/>
                <a:gd name="connsiteY265-22952" fmla="*/ 5996544 h 6281670"/>
                <a:gd name="connsiteX266-22953" fmla="*/ 4800600 w 8613217"/>
                <a:gd name="connsiteY266-22954" fmla="*/ 6046347 h 6281670"/>
                <a:gd name="connsiteX267-22955" fmla="*/ 4859825 w 8613217"/>
                <a:gd name="connsiteY267-22956" fmla="*/ 6088747 h 6281670"/>
                <a:gd name="connsiteX268-22957" fmla="*/ 4932511 w 8613217"/>
                <a:gd name="connsiteY268-22958" fmla="*/ 6036252 h 6281670"/>
                <a:gd name="connsiteX269-22959" fmla="*/ 4919050 w 8613217"/>
                <a:gd name="connsiteY269-22960" fmla="*/ 5940011 h 6281670"/>
                <a:gd name="connsiteX270-22961" fmla="*/ 4830213 w 8613217"/>
                <a:gd name="connsiteY270-22962" fmla="*/ 5933281 h 6281670"/>
                <a:gd name="connsiteX271-22963" fmla="*/ 4779064 w 8613217"/>
                <a:gd name="connsiteY271-22964" fmla="*/ 5876074 h 6281670"/>
                <a:gd name="connsiteX272-22965" fmla="*/ 4778391 w 8613217"/>
                <a:gd name="connsiteY272-22966" fmla="*/ 5829637 h 6281670"/>
                <a:gd name="connsiteX273-22967" fmla="*/ 5091342 w 8613217"/>
                <a:gd name="connsiteY273-22968" fmla="*/ 5236712 h 6281670"/>
                <a:gd name="connsiteX274-22969" fmla="*/ 5116243 w 8613217"/>
                <a:gd name="connsiteY274-22970" fmla="*/ 5202389 h 6281670"/>
                <a:gd name="connsiteX275-22971" fmla="*/ 5269690 w 8613217"/>
                <a:gd name="connsiteY275-22972" fmla="*/ 5086631 h 6281670"/>
                <a:gd name="connsiteX276-22973" fmla="*/ 5744837 w 8613217"/>
                <a:gd name="connsiteY276-22974" fmla="*/ 4795889 h 6281670"/>
                <a:gd name="connsiteX277-22975" fmla="*/ 5814830 w 8613217"/>
                <a:gd name="connsiteY277-22976" fmla="*/ 4775699 h 6281670"/>
                <a:gd name="connsiteX278-22977" fmla="*/ 6103553 w 8613217"/>
                <a:gd name="connsiteY278-22978" fmla="*/ 4765603 h 6281670"/>
                <a:gd name="connsiteX279-22979" fmla="*/ 7086824 w 8613217"/>
                <a:gd name="connsiteY279-22980" fmla="*/ 4811369 h 6281670"/>
                <a:gd name="connsiteX280-22981" fmla="*/ 7489959 w 8613217"/>
                <a:gd name="connsiteY280-22982" fmla="*/ 4805311 h 6281670"/>
                <a:gd name="connsiteX281-22983" fmla="*/ 7516880 w 8613217"/>
                <a:gd name="connsiteY281-22984" fmla="*/ 4801946 h 6281670"/>
                <a:gd name="connsiteX282-22985" fmla="*/ 7536397 w 8613217"/>
                <a:gd name="connsiteY282-22986" fmla="*/ 4800600 h 6281670"/>
                <a:gd name="connsiteX283-22987" fmla="*/ 7619850 w 8613217"/>
                <a:gd name="connsiteY283-22988" fmla="*/ 4791178 h 6281670"/>
                <a:gd name="connsiteX284-22989" fmla="*/ 7661577 w 8613217"/>
                <a:gd name="connsiteY284-22990" fmla="*/ 4813388 h 6281670"/>
                <a:gd name="connsiteX285-22991" fmla="*/ 7920014 w 8613217"/>
                <a:gd name="connsiteY285-22992" fmla="*/ 5004523 h 6281670"/>
                <a:gd name="connsiteX286-22993" fmla="*/ 8354780 w 8613217"/>
                <a:gd name="connsiteY286-22994" fmla="*/ 4830886 h 6281670"/>
                <a:gd name="connsiteX287-22995" fmla="*/ 8579567 w 8613217"/>
                <a:gd name="connsiteY287-22996" fmla="*/ 4409580 h 6281670"/>
                <a:gd name="connsiteX288-22997" fmla="*/ 8613217 w 8613217"/>
                <a:gd name="connsiteY288-22998" fmla="*/ 4250076 h 6281670"/>
                <a:gd name="connsiteX289-22999" fmla="*/ 8613217 w 8613217"/>
                <a:gd name="connsiteY289-23000" fmla="*/ 4196235 h 6281670"/>
                <a:gd name="connsiteX290-23001" fmla="*/ 8420062 w 8613217"/>
                <a:gd name="connsiteY290-23002" fmla="*/ 4211041 h 6281670"/>
                <a:gd name="connsiteX291-23003" fmla="*/ 4571776 w 8613217"/>
                <a:gd name="connsiteY291-23004" fmla="*/ 915970 h 6281670"/>
                <a:gd name="connsiteX292-23005" fmla="*/ 4583890 w 8613217"/>
                <a:gd name="connsiteY292-23006" fmla="*/ 888377 h 6281670"/>
                <a:gd name="connsiteX293-23007" fmla="*/ 4571776 w 8613217"/>
                <a:gd name="connsiteY293-23008" fmla="*/ 915970 h 6281670"/>
                <a:gd name="connsiteX294-23009" fmla="*/ 2362948 w 8613217"/>
                <a:gd name="connsiteY294-23010" fmla="*/ 965100 h 6281670"/>
                <a:gd name="connsiteX295-23011" fmla="*/ 2363621 w 8613217"/>
                <a:gd name="connsiteY295-23012" fmla="*/ 962408 h 6281670"/>
                <a:gd name="connsiteX296-23013" fmla="*/ 2368332 w 8613217"/>
                <a:gd name="connsiteY296-23014" fmla="*/ 967119 h 6281670"/>
                <a:gd name="connsiteX297-23015" fmla="*/ 2362948 w 8613217"/>
                <a:gd name="connsiteY297-23016" fmla="*/ 965100 h 6281670"/>
                <a:gd name="connsiteX298-23017" fmla="*/ 2435633 w 8613217"/>
                <a:gd name="connsiteY298-23018" fmla="*/ 1055284 h 6281670"/>
                <a:gd name="connsiteX299-23019" fmla="*/ 2426211 w 8613217"/>
                <a:gd name="connsiteY299-23020" fmla="*/ 1053265 h 6281670"/>
                <a:gd name="connsiteX300-23021" fmla="*/ 2370351 w 8613217"/>
                <a:gd name="connsiteY300-23022" fmla="*/ 968465 h 6281670"/>
                <a:gd name="connsiteX301-23023" fmla="*/ 2432268 w 8613217"/>
                <a:gd name="connsiteY301-23024" fmla="*/ 1045862 h 6281670"/>
                <a:gd name="connsiteX302-23025" fmla="*/ 2435633 w 8613217"/>
                <a:gd name="connsiteY302-23026" fmla="*/ 1055284 h 6281670"/>
                <a:gd name="connsiteX303-23027" fmla="*/ 695895 w 8613217"/>
                <a:gd name="connsiteY303-23028" fmla="*/ 1016922 h 6281670"/>
                <a:gd name="connsiteX304-23029" fmla="*/ 692530 w 8613217"/>
                <a:gd name="connsiteY304-23030" fmla="*/ 1005481 h 6281670"/>
                <a:gd name="connsiteX305-23031" fmla="*/ 695895 w 8613217"/>
                <a:gd name="connsiteY305-23032" fmla="*/ 1016922 h 6281670"/>
                <a:gd name="connsiteX306-23033" fmla="*/ 4511205 w 8613217"/>
                <a:gd name="connsiteY306-23034" fmla="*/ 6014042 h 6281670"/>
                <a:gd name="connsiteX307-23035" fmla="*/ 4537452 w 8613217"/>
                <a:gd name="connsiteY307-23036" fmla="*/ 5944049 h 6281670"/>
                <a:gd name="connsiteX308-23037" fmla="*/ 4511205 w 8613217"/>
                <a:gd name="connsiteY308-23038" fmla="*/ 6014042 h 6281670"/>
                <a:gd name="connsiteX309-23039" fmla="*/ 4750797 w 8613217"/>
                <a:gd name="connsiteY309-23040" fmla="*/ 5917128 h 6281670"/>
                <a:gd name="connsiteX310-23041" fmla="*/ 4741375 w 8613217"/>
                <a:gd name="connsiteY310-23042" fmla="*/ 5939338 h 6281670"/>
                <a:gd name="connsiteX311-23043" fmla="*/ 4732626 w 8613217"/>
                <a:gd name="connsiteY311-23044" fmla="*/ 5935300 h 6281670"/>
                <a:gd name="connsiteX312-23045" fmla="*/ 4727915 w 8613217"/>
                <a:gd name="connsiteY312-23046" fmla="*/ 5907706 h 6281670"/>
                <a:gd name="connsiteX313-23047" fmla="*/ 4750797 w 8613217"/>
                <a:gd name="connsiteY313-23048" fmla="*/ 5875402 h 6281670"/>
                <a:gd name="connsiteX314-23049" fmla="*/ 4750797 w 8613217"/>
                <a:gd name="connsiteY314-23050" fmla="*/ 5917128 h 6281670"/>
                <a:gd name="connsiteX315-23051" fmla="*/ 4875978 w 8613217"/>
                <a:gd name="connsiteY315-23052" fmla="*/ 5457461 h 6281670"/>
                <a:gd name="connsiteX316-23053" fmla="*/ 4616868 w 8613217"/>
                <a:gd name="connsiteY316-23054" fmla="*/ 5877421 h 6281670"/>
                <a:gd name="connsiteX317-23055" fmla="*/ 4562354 w 8613217"/>
                <a:gd name="connsiteY317-23056" fmla="*/ 5884824 h 6281670"/>
                <a:gd name="connsiteX318-23057" fmla="*/ 4880015 w 8613217"/>
                <a:gd name="connsiteY318-23058" fmla="*/ 5419772 h 6281670"/>
                <a:gd name="connsiteX319-23059" fmla="*/ 4875978 w 8613217"/>
                <a:gd name="connsiteY319-23060" fmla="*/ 5457461 h 6281670"/>
                <a:gd name="connsiteX320-23061" fmla="*/ 5020675 w 8613217"/>
                <a:gd name="connsiteY320-23062" fmla="*/ 5141145 h 6281670"/>
                <a:gd name="connsiteX321-23063" fmla="*/ 4989717 w 8613217"/>
                <a:gd name="connsiteY321-23064" fmla="*/ 5179506 h 6281670"/>
                <a:gd name="connsiteX322-23065" fmla="*/ 4445922 w 8613217"/>
                <a:gd name="connsiteY322-23066" fmla="*/ 5878767 h 6281670"/>
                <a:gd name="connsiteX323-23067" fmla="*/ 4415637 w 8613217"/>
                <a:gd name="connsiteY323-23068" fmla="*/ 5953471 h 6281670"/>
                <a:gd name="connsiteX324-23069" fmla="*/ 4357085 w 8613217"/>
                <a:gd name="connsiteY324-23070" fmla="*/ 6075286 h 6281670"/>
                <a:gd name="connsiteX325-23071" fmla="*/ 4338240 w 8613217"/>
                <a:gd name="connsiteY325-23072" fmla="*/ 6125762 h 6281670"/>
                <a:gd name="connsiteX326-23073" fmla="*/ 4322761 w 8613217"/>
                <a:gd name="connsiteY326-23074" fmla="*/ 6080671 h 6281670"/>
                <a:gd name="connsiteX327-23075" fmla="*/ 4306609 w 8613217"/>
                <a:gd name="connsiteY327-23076" fmla="*/ 6061826 h 6281670"/>
                <a:gd name="connsiteX328-23077" fmla="*/ 4295168 w 8613217"/>
                <a:gd name="connsiteY328-23078" fmla="*/ 6082689 h 6281670"/>
                <a:gd name="connsiteX329-23079" fmla="*/ 4292475 w 8613217"/>
                <a:gd name="connsiteY329-23080" fmla="*/ 6112302 h 6281670"/>
                <a:gd name="connsiteX330-23081" fmla="*/ 4277669 w 8613217"/>
                <a:gd name="connsiteY330-23082" fmla="*/ 6097496 h 6281670"/>
                <a:gd name="connsiteX331-23083" fmla="*/ 4183447 w 8613217"/>
                <a:gd name="connsiteY331-23084" fmla="*/ 5282478 h 6281670"/>
                <a:gd name="connsiteX332-23085" fmla="*/ 4412945 w 8613217"/>
                <a:gd name="connsiteY332-23086" fmla="*/ 4743394 h 6281670"/>
                <a:gd name="connsiteX333-23087" fmla="*/ 5036828 w 8613217"/>
                <a:gd name="connsiteY333-23088" fmla="*/ 3935106 h 6281670"/>
                <a:gd name="connsiteX334-23089" fmla="*/ 5054999 w 8613217"/>
                <a:gd name="connsiteY334-23090" fmla="*/ 3966064 h 6281670"/>
                <a:gd name="connsiteX335-23091" fmla="*/ 5020675 w 8613217"/>
                <a:gd name="connsiteY335-23092" fmla="*/ 5141145 h 6281670"/>
                <a:gd name="connsiteX0-23093" fmla="*/ 8420062 w 8613217"/>
                <a:gd name="connsiteY0-23094" fmla="*/ 4211041 h 6281670"/>
                <a:gd name="connsiteX1-23095" fmla="*/ 7990681 w 8613217"/>
                <a:gd name="connsiteY1-23096" fmla="*/ 4231232 h 6281670"/>
                <a:gd name="connsiteX2-23097" fmla="*/ 7630619 w 8613217"/>
                <a:gd name="connsiteY2-23098" fmla="*/ 4614849 h 6281670"/>
                <a:gd name="connsiteX3-23099" fmla="*/ 7659558 w 8613217"/>
                <a:gd name="connsiteY3-23100" fmla="*/ 4643788 h 6281670"/>
                <a:gd name="connsiteX4-23101" fmla="*/ 7859443 w 8613217"/>
                <a:gd name="connsiteY4-23102" fmla="*/ 4617541 h 6281670"/>
                <a:gd name="connsiteX5-23103" fmla="*/ 8222196 w 8613217"/>
                <a:gd name="connsiteY5-23104" fmla="*/ 4498418 h 6281670"/>
                <a:gd name="connsiteX6-23105" fmla="*/ 8236330 w 8613217"/>
                <a:gd name="connsiteY6-23106" fmla="*/ 4496398 h 6281670"/>
                <a:gd name="connsiteX7-23107" fmla="*/ 8228254 w 8613217"/>
                <a:gd name="connsiteY7-23108" fmla="*/ 4504475 h 6281670"/>
                <a:gd name="connsiteX8-23109" fmla="*/ 7670326 w 8613217"/>
                <a:gd name="connsiteY8-23110" fmla="*/ 4709743 h 6281670"/>
                <a:gd name="connsiteX9-23111" fmla="*/ 7436791 w 8613217"/>
                <a:gd name="connsiteY9-23112" fmla="*/ 4735318 h 6281670"/>
                <a:gd name="connsiteX10-23113" fmla="*/ 6759067 w 8613217"/>
                <a:gd name="connsiteY10-23114" fmla="*/ 4696956 h 6281670"/>
                <a:gd name="connsiteX11-23115" fmla="*/ 6037597 w 8613217"/>
                <a:gd name="connsiteY11-23116" fmla="*/ 4656576 h 6281670"/>
                <a:gd name="connsiteX12-23117" fmla="*/ 6023464 w 8613217"/>
                <a:gd name="connsiteY12-23118" fmla="*/ 4649172 h 6281670"/>
                <a:gd name="connsiteX13-23119" fmla="*/ 6361317 w 8613217"/>
                <a:gd name="connsiteY13-23120" fmla="*/ 4472170 h 6281670"/>
                <a:gd name="connsiteX14-23121" fmla="*/ 6783296 w 8613217"/>
                <a:gd name="connsiteY14-23122" fmla="*/ 4236616 h 6281670"/>
                <a:gd name="connsiteX15-23123" fmla="*/ 7066634 w 8613217"/>
                <a:gd name="connsiteY15-23124" fmla="*/ 4052210 h 6281670"/>
                <a:gd name="connsiteX16-23125" fmla="*/ 7151433 w 8613217"/>
                <a:gd name="connsiteY16-23126" fmla="*/ 4042115 h 6281670"/>
                <a:gd name="connsiteX17-23127" fmla="*/ 7304208 w 8613217"/>
                <a:gd name="connsiteY17-23128" fmla="*/ 4071727 h 6281670"/>
                <a:gd name="connsiteX18-23129" fmla="*/ 7625235 w 8613217"/>
                <a:gd name="connsiteY18-23130" fmla="*/ 3948566 h 6281670"/>
                <a:gd name="connsiteX19-23131" fmla="*/ 8172394 w 8613217"/>
                <a:gd name="connsiteY19-23132" fmla="*/ 2496877 h 6281670"/>
                <a:gd name="connsiteX20-23133" fmla="*/ 7882325 w 8613217"/>
                <a:gd name="connsiteY20-23134" fmla="*/ 1811077 h 6281670"/>
                <a:gd name="connsiteX21-23135" fmla="*/ 7854059 w 8613217"/>
                <a:gd name="connsiteY21-23136" fmla="*/ 1889820 h 6281670"/>
                <a:gd name="connsiteX22-23137" fmla="*/ 7732917 w 8613217"/>
                <a:gd name="connsiteY22-23138" fmla="*/ 2389195 h 6281670"/>
                <a:gd name="connsiteX23-23139" fmla="*/ 7607736 w 8613217"/>
                <a:gd name="connsiteY23-23140" fmla="*/ 2746565 h 6281670"/>
                <a:gd name="connsiteX24-23141" fmla="*/ 7178354 w 8613217"/>
                <a:gd name="connsiteY24-23142" fmla="*/ 3424962 h 6281670"/>
                <a:gd name="connsiteX25-23143" fmla="*/ 7050481 w 8613217"/>
                <a:gd name="connsiteY25-23144" fmla="*/ 3653113 h 6281670"/>
                <a:gd name="connsiteX26-23145" fmla="*/ 7022888 w 8613217"/>
                <a:gd name="connsiteY26-23146" fmla="*/ 3873861 h 6281670"/>
                <a:gd name="connsiteX27-23147" fmla="*/ 7057884 w 8613217"/>
                <a:gd name="connsiteY27-23148" fmla="*/ 3889341 h 6281670"/>
                <a:gd name="connsiteX28-23149" fmla="*/ 7311611 w 8613217"/>
                <a:gd name="connsiteY28-23150" fmla="*/ 3701570 h 6281670"/>
                <a:gd name="connsiteX29-23151" fmla="*/ 7883672 w 8613217"/>
                <a:gd name="connsiteY29-23152" fmla="*/ 2875784 h 6281670"/>
                <a:gd name="connsiteX30-23153" fmla="*/ 7909246 w 8613217"/>
                <a:gd name="connsiteY30-23154" fmla="*/ 2790311 h 6281670"/>
                <a:gd name="connsiteX31-23155" fmla="*/ 7835888 w 8613217"/>
                <a:gd name="connsiteY31-23156" fmla="*/ 3051440 h 6281670"/>
                <a:gd name="connsiteX32-23157" fmla="*/ 7279306 w 8613217"/>
                <a:gd name="connsiteY32-23158" fmla="*/ 3802522 h 6281670"/>
                <a:gd name="connsiteX33-23159" fmla="*/ 6992603 w 8613217"/>
                <a:gd name="connsiteY33-23160" fmla="*/ 4017213 h 6281670"/>
                <a:gd name="connsiteX34-23161" fmla="*/ 6713302 w 8613217"/>
                <a:gd name="connsiteY34-23162" fmla="*/ 4190851 h 6281670"/>
                <a:gd name="connsiteX35-23163" fmla="*/ 6627830 w 8613217"/>
                <a:gd name="connsiteY35-23164" fmla="*/ 4239308 h 6281670"/>
                <a:gd name="connsiteX36-23165" fmla="*/ 6605620 w 8613217"/>
                <a:gd name="connsiteY36-23166" fmla="*/ 4251422 h 6281670"/>
                <a:gd name="connsiteX37-23167" fmla="*/ 6226714 w 8613217"/>
                <a:gd name="connsiteY37-23168" fmla="*/ 4447268 h 6281670"/>
                <a:gd name="connsiteX38-23169" fmla="*/ 5314782 w 8613217"/>
                <a:gd name="connsiteY38-23170" fmla="*/ 4943279 h 6281670"/>
                <a:gd name="connsiteX39-23171" fmla="*/ 5158643 w 8613217"/>
                <a:gd name="connsiteY39-23172" fmla="*/ 5046250 h 6281670"/>
                <a:gd name="connsiteX40-23173" fmla="*/ 5162681 w 8613217"/>
                <a:gd name="connsiteY40-23174" fmla="*/ 5025387 h 6281670"/>
                <a:gd name="connsiteX41-23175" fmla="*/ 5227290 w 8613217"/>
                <a:gd name="connsiteY41-23176" fmla="*/ 4323434 h 6281670"/>
                <a:gd name="connsiteX42-23177" fmla="*/ 5106148 w 8613217"/>
                <a:gd name="connsiteY42-23178" fmla="*/ 3860401 h 6281670"/>
                <a:gd name="connsiteX43-23179" fmla="*/ 5139799 w 8613217"/>
                <a:gd name="connsiteY43-23180" fmla="*/ 3818675 h 6281670"/>
                <a:gd name="connsiteX44-23181" fmla="*/ 5695034 w 8613217"/>
                <a:gd name="connsiteY44-23182" fmla="*/ 3194119 h 6281670"/>
                <a:gd name="connsiteX45-23183" fmla="*/ 5830983 w 8613217"/>
                <a:gd name="connsiteY45-23184" fmla="*/ 3023174 h 6281670"/>
                <a:gd name="connsiteX46-23185" fmla="*/ 5873382 w 8613217"/>
                <a:gd name="connsiteY46-23186" fmla="*/ 3008367 h 6281670"/>
                <a:gd name="connsiteX47-23187" fmla="*/ 5983083 w 8613217"/>
                <a:gd name="connsiteY47-23188" fmla="*/ 3009040 h 6281670"/>
                <a:gd name="connsiteX48-23189" fmla="*/ 6257000 w 8613217"/>
                <a:gd name="connsiteY48-23190" fmla="*/ 2840787 h 6281670"/>
                <a:gd name="connsiteX49-23191" fmla="*/ 6605620 w 8613217"/>
                <a:gd name="connsiteY49-23192" fmla="*/ 2172485 h 6281670"/>
                <a:gd name="connsiteX50-23193" fmla="*/ 6623118 w 8613217"/>
                <a:gd name="connsiteY50-23194" fmla="*/ 1339969 h 6281670"/>
                <a:gd name="connsiteX51-23195" fmla="*/ 6528224 w 8613217"/>
                <a:gd name="connsiteY51-23196" fmla="*/ 660899 h 6281670"/>
                <a:gd name="connsiteX52-23197" fmla="*/ 6514091 w 8613217"/>
                <a:gd name="connsiteY52-23198" fmla="*/ 520239 h 6281670"/>
                <a:gd name="connsiteX53-23199" fmla="*/ 6493900 w 8613217"/>
                <a:gd name="connsiteY53-23200" fmla="*/ 546486 h 6281670"/>
                <a:gd name="connsiteX54-23201" fmla="*/ 6244212 w 8613217"/>
                <a:gd name="connsiteY54-23202" fmla="*/ 975869 h 6281670"/>
                <a:gd name="connsiteX55-23203" fmla="*/ 5935300 w 8613217"/>
                <a:gd name="connsiteY55-23204" fmla="*/ 1788868 h 6281670"/>
                <a:gd name="connsiteX56-23205" fmla="*/ 5707148 w 8613217"/>
                <a:gd name="connsiteY56-23206" fmla="*/ 2531874 h 6281670"/>
                <a:gd name="connsiteX57-23207" fmla="*/ 5679555 w 8613217"/>
                <a:gd name="connsiteY57-23208" fmla="*/ 2738489 h 6281670"/>
                <a:gd name="connsiteX58-23209" fmla="*/ 5734069 w 8613217"/>
                <a:gd name="connsiteY58-23210" fmla="*/ 2914818 h 6281670"/>
                <a:gd name="connsiteX59-23211" fmla="*/ 5963566 w 8613217"/>
                <a:gd name="connsiteY59-23212" fmla="*/ 2599175 h 6281670"/>
                <a:gd name="connsiteX60-23213" fmla="*/ 6141914 w 8613217"/>
                <a:gd name="connsiteY60-23214" fmla="*/ 2254593 h 6281670"/>
                <a:gd name="connsiteX61-23215" fmla="*/ 6262384 w 8613217"/>
                <a:gd name="connsiteY61-23216" fmla="*/ 1884436 h 6281670"/>
                <a:gd name="connsiteX62-23217" fmla="*/ 6343145 w 8613217"/>
                <a:gd name="connsiteY62-23218" fmla="*/ 1508222 h 6281670"/>
                <a:gd name="connsiteX63-23219" fmla="*/ 6310167 w 8613217"/>
                <a:gd name="connsiteY63-23220" fmla="*/ 1747814 h 6281670"/>
                <a:gd name="connsiteX64-23221" fmla="*/ 6045001 w 8613217"/>
                <a:gd name="connsiteY64-23222" fmla="*/ 2568890 h 6281670"/>
                <a:gd name="connsiteX65-23223" fmla="*/ 5560432 w 8613217"/>
                <a:gd name="connsiteY65-23224" fmla="*/ 3235173 h 6281670"/>
                <a:gd name="connsiteX66-23225" fmla="*/ 5096726 w 8613217"/>
                <a:gd name="connsiteY66-23226" fmla="*/ 3741278 h 6281670"/>
                <a:gd name="connsiteX67-23227" fmla="*/ 5067113 w 8613217"/>
                <a:gd name="connsiteY67-23228" fmla="*/ 3767525 h 6281670"/>
                <a:gd name="connsiteX68-23229" fmla="*/ 4911647 w 8613217"/>
                <a:gd name="connsiteY68-23230" fmla="*/ 3459959 h 6281670"/>
                <a:gd name="connsiteX69-23231" fmla="*/ 4890784 w 8613217"/>
                <a:gd name="connsiteY69-23232" fmla="*/ 3404099 h 6281670"/>
                <a:gd name="connsiteX70-23233" fmla="*/ 4952701 w 8613217"/>
                <a:gd name="connsiteY70-23234" fmla="*/ 2717626 h 6281670"/>
                <a:gd name="connsiteX71-23235" fmla="*/ 5173449 w 8613217"/>
                <a:gd name="connsiteY71-23236" fmla="*/ 2368332 h 6281670"/>
                <a:gd name="connsiteX72-23237" fmla="*/ 5481689 w 8613217"/>
                <a:gd name="connsiteY72-23238" fmla="*/ 1759928 h 6281670"/>
                <a:gd name="connsiteX73-23239" fmla="*/ 5514667 w 8613217"/>
                <a:gd name="connsiteY73-23240" fmla="*/ 1741757 h 6281670"/>
                <a:gd name="connsiteX74-23241" fmla="*/ 5803389 w 8613217"/>
                <a:gd name="connsiteY74-23242" fmla="*/ 1570812 h 6281670"/>
                <a:gd name="connsiteX75-23243" fmla="*/ 5822907 w 8613217"/>
                <a:gd name="connsiteY75-23244" fmla="*/ 1095665 h 6281670"/>
                <a:gd name="connsiteX76-23245" fmla="*/ 5540241 w 8613217"/>
                <a:gd name="connsiteY76-23246" fmla="*/ 601000 h 6281670"/>
                <a:gd name="connsiteX77-23247" fmla="*/ 5514667 w 8613217"/>
                <a:gd name="connsiteY77-23248" fmla="*/ 600327 h 6281670"/>
                <a:gd name="connsiteX78-23249" fmla="*/ 5421791 w 8613217"/>
                <a:gd name="connsiteY78-23250" fmla="*/ 697914 h 6281670"/>
                <a:gd name="connsiteX79-23251" fmla="*/ 5124319 w 8613217"/>
                <a:gd name="connsiteY79-23252" fmla="*/ 1196617 h 6281670"/>
                <a:gd name="connsiteX80-23253" fmla="*/ 5316801 w 8613217"/>
                <a:gd name="connsiteY80-23254" fmla="*/ 1686570 h 6281670"/>
                <a:gd name="connsiteX81-23255" fmla="*/ 5361220 w 8613217"/>
                <a:gd name="connsiteY81-23256" fmla="*/ 1669072 h 6281670"/>
                <a:gd name="connsiteX82-23257" fmla="*/ 5461499 w 8613217"/>
                <a:gd name="connsiteY82-23258" fmla="*/ 1248439 h 6281670"/>
                <a:gd name="connsiteX83-23259" fmla="*/ 5491784 w 8613217"/>
                <a:gd name="connsiteY83-23260" fmla="*/ 1043170 h 6281670"/>
                <a:gd name="connsiteX84-23261" fmla="*/ 5497841 w 8613217"/>
                <a:gd name="connsiteY84-23262" fmla="*/ 1081532 h 6281670"/>
                <a:gd name="connsiteX85-23263" fmla="*/ 5481016 w 8613217"/>
                <a:gd name="connsiteY85-23264" fmla="*/ 1353429 h 6281670"/>
                <a:gd name="connsiteX86-23265" fmla="*/ 5415734 w 8613217"/>
                <a:gd name="connsiteY86-23266" fmla="*/ 1727624 h 6281670"/>
                <a:gd name="connsiteX87-23267" fmla="*/ 5151240 w 8613217"/>
                <a:gd name="connsiteY87-23268" fmla="*/ 2245171 h 6281670"/>
                <a:gd name="connsiteX88-23269" fmla="*/ 4908282 w 8613217"/>
                <a:gd name="connsiteY88-23270" fmla="*/ 2596483 h 6281670"/>
                <a:gd name="connsiteX89-23271" fmla="*/ 4750124 w 8613217"/>
                <a:gd name="connsiteY89-23272" fmla="*/ 2989523 h 6281670"/>
                <a:gd name="connsiteX90-23273" fmla="*/ 4737337 w 8613217"/>
                <a:gd name="connsiteY90-23274" fmla="*/ 3162487 h 6281670"/>
                <a:gd name="connsiteX91-23275" fmla="*/ 4680804 w 8613217"/>
                <a:gd name="connsiteY91-23276" fmla="*/ 3076341 h 6281670"/>
                <a:gd name="connsiteX92-23277" fmla="*/ 4591293 w 8613217"/>
                <a:gd name="connsiteY92-23278" fmla="*/ 2915491 h 6281670"/>
                <a:gd name="connsiteX93-23279" fmla="*/ 4552259 w 8613217"/>
                <a:gd name="connsiteY93-23280" fmla="*/ 2838095 h 6281670"/>
                <a:gd name="connsiteX94-23281" fmla="*/ 4404869 w 8613217"/>
                <a:gd name="connsiteY94-23282" fmla="*/ 2499569 h 6281670"/>
                <a:gd name="connsiteX95-23283" fmla="*/ 4425059 w 8613217"/>
                <a:gd name="connsiteY95-23284" fmla="*/ 2408713 h 6281670"/>
                <a:gd name="connsiteX96-23285" fmla="*/ 4497071 w 8613217"/>
                <a:gd name="connsiteY96-23286" fmla="*/ 2304396 h 6281670"/>
                <a:gd name="connsiteX97-23287" fmla="*/ 4551585 w 8613217"/>
                <a:gd name="connsiteY97-23288" fmla="*/ 2152968 h 6281670"/>
                <a:gd name="connsiteX98-23289" fmla="*/ 4741375 w 8613217"/>
                <a:gd name="connsiteY98-23290" fmla="*/ 1413327 h 6281670"/>
                <a:gd name="connsiteX99-23291" fmla="*/ 4929146 w 8613217"/>
                <a:gd name="connsiteY99-23292" fmla="*/ 819730 h 6281670"/>
                <a:gd name="connsiteX100-23293" fmla="*/ 5233347 w 8613217"/>
                <a:gd name="connsiteY100-23294" fmla="*/ 28940 h 6281670"/>
                <a:gd name="connsiteX101-23295" fmla="*/ 5238058 w 8613217"/>
                <a:gd name="connsiteY101-23296" fmla="*/ 0 h 6281670"/>
                <a:gd name="connsiteX102-23297" fmla="*/ 4976929 w 8613217"/>
                <a:gd name="connsiteY102-23298" fmla="*/ 159504 h 6281670"/>
                <a:gd name="connsiteX103-23299" fmla="*/ 4204984 w 8613217"/>
                <a:gd name="connsiteY103-23300" fmla="*/ 890396 h 6281670"/>
                <a:gd name="connsiteX104-23301" fmla="*/ 3943182 w 8613217"/>
                <a:gd name="connsiteY104-23302" fmla="*/ 2139508 h 6281670"/>
                <a:gd name="connsiteX105-23303" fmla="*/ 4076438 w 8613217"/>
                <a:gd name="connsiteY105-23304" fmla="*/ 2389868 h 6281670"/>
                <a:gd name="connsiteX106-23305" fmla="*/ 4215079 w 8613217"/>
                <a:gd name="connsiteY106-23306" fmla="*/ 2474668 h 6281670"/>
                <a:gd name="connsiteX107-23307" fmla="*/ 4244018 w 8613217"/>
                <a:gd name="connsiteY107-23308" fmla="*/ 2445055 h 6281670"/>
                <a:gd name="connsiteX108-23309" fmla="*/ 4230558 w 8613217"/>
                <a:gd name="connsiteY108-23310" fmla="*/ 1718875 h 6281670"/>
                <a:gd name="connsiteX109-23311" fmla="*/ 4411599 w 8613217"/>
                <a:gd name="connsiteY109-23312" fmla="*/ 1186522 h 6281670"/>
                <a:gd name="connsiteX110-23313" fmla="*/ 4552259 w 8613217"/>
                <a:gd name="connsiteY110-23314" fmla="*/ 934815 h 6281670"/>
                <a:gd name="connsiteX111-23315" fmla="*/ 4572449 w 8613217"/>
                <a:gd name="connsiteY111-23316" fmla="*/ 920008 h 6281670"/>
                <a:gd name="connsiteX112-23317" fmla="*/ 4553604 w 8613217"/>
                <a:gd name="connsiteY112-23318" fmla="*/ 956351 h 6281670"/>
                <a:gd name="connsiteX113-23319" fmla="*/ 4390735 w 8613217"/>
                <a:gd name="connsiteY113-23320" fmla="*/ 1302280 h 6281670"/>
                <a:gd name="connsiteX114-23321" fmla="*/ 4340260 w 8613217"/>
                <a:gd name="connsiteY114-23322" fmla="*/ 2524471 h 6281670"/>
                <a:gd name="connsiteX115-23323" fmla="*/ 4501109 w 8613217"/>
                <a:gd name="connsiteY115-23324" fmla="*/ 2892609 h 6281670"/>
                <a:gd name="connsiteX116-23325" fmla="*/ 4692918 w 8613217"/>
                <a:gd name="connsiteY116-23326" fmla="*/ 3241230 h 6281670"/>
                <a:gd name="connsiteX117-23327" fmla="*/ 4992409 w 8613217"/>
                <a:gd name="connsiteY117-23328" fmla="*/ 3809925 h 6281670"/>
                <a:gd name="connsiteX118-23329" fmla="*/ 5000485 w 8613217"/>
                <a:gd name="connsiteY118-23330" fmla="*/ 3847614 h 6281670"/>
                <a:gd name="connsiteX119-23331" fmla="*/ 4993755 w 8613217"/>
                <a:gd name="connsiteY119-23332" fmla="*/ 3855017 h 6281670"/>
                <a:gd name="connsiteX120-23333" fmla="*/ 4993082 w 8613217"/>
                <a:gd name="connsiteY120-23334" fmla="*/ 3855690 h 6281670"/>
                <a:gd name="connsiteX121-23335" fmla="*/ 4982313 w 8613217"/>
                <a:gd name="connsiteY121-23336" fmla="*/ 3867131 h 6281670"/>
                <a:gd name="connsiteX122-23337" fmla="*/ 4626290 w 8613217"/>
                <a:gd name="connsiteY122-23338" fmla="*/ 4274977 h 6281670"/>
                <a:gd name="connsiteX123-23339" fmla="*/ 4180755 w 8613217"/>
                <a:gd name="connsiteY123-23340" fmla="*/ 4968853 h 6281670"/>
                <a:gd name="connsiteX124-23341" fmla="*/ 4071727 w 8613217"/>
                <a:gd name="connsiteY124-23342" fmla="*/ 5853192 h 6281670"/>
                <a:gd name="connsiteX125-23343" fmla="*/ 4040769 w 8613217"/>
                <a:gd name="connsiteY125-23344" fmla="*/ 5907706 h 6281670"/>
                <a:gd name="connsiteX126-23345" fmla="*/ 4005099 w 8613217"/>
                <a:gd name="connsiteY126-23346" fmla="*/ 5881459 h 6281670"/>
                <a:gd name="connsiteX127-23347" fmla="*/ 4007791 w 8613217"/>
                <a:gd name="connsiteY127-23348" fmla="*/ 5830983 h 6281670"/>
                <a:gd name="connsiteX128-23349" fmla="*/ 3990293 w 8613217"/>
                <a:gd name="connsiteY128-23350" fmla="*/ 5807427 h 6281670"/>
                <a:gd name="connsiteX129-23351" fmla="*/ 3964045 w 8613217"/>
                <a:gd name="connsiteY129-23352" fmla="*/ 5789256 h 6281670"/>
                <a:gd name="connsiteX130-23353" fmla="*/ 3941836 w 8613217"/>
                <a:gd name="connsiteY130-23354" fmla="*/ 5705129 h 6281670"/>
                <a:gd name="connsiteX131-23355" fmla="*/ 3908185 w 8613217"/>
                <a:gd name="connsiteY131-23356" fmla="*/ 5236040 h 6281670"/>
                <a:gd name="connsiteX132-23357" fmla="*/ 3918953 w 8613217"/>
                <a:gd name="connsiteY132-23358" fmla="*/ 4237288 h 6281670"/>
                <a:gd name="connsiteX133-23359" fmla="*/ 3786370 w 8613217"/>
                <a:gd name="connsiteY133-23360" fmla="*/ 3122779 h 6281670"/>
                <a:gd name="connsiteX134-23361" fmla="*/ 3570333 w 8613217"/>
                <a:gd name="connsiteY134-23362" fmla="*/ 2570236 h 6281670"/>
                <a:gd name="connsiteX135-23363" fmla="*/ 3410829 w 8613217"/>
                <a:gd name="connsiteY135-23364" fmla="*/ 2273437 h 6281670"/>
                <a:gd name="connsiteX136-23365" fmla="*/ 3411502 w 8613217"/>
                <a:gd name="connsiteY136-23366" fmla="*/ 2229018 h 6281670"/>
                <a:gd name="connsiteX137-23367" fmla="*/ 3451209 w 8613217"/>
                <a:gd name="connsiteY137-23368" fmla="*/ 2126720 h 6281670"/>
                <a:gd name="connsiteX138-23369" fmla="*/ 3431692 w 8613217"/>
                <a:gd name="connsiteY138-23370" fmla="*/ 1895877 h 6281670"/>
                <a:gd name="connsiteX139-23371" fmla="*/ 3186715 w 8613217"/>
                <a:gd name="connsiteY139-23372" fmla="*/ 1401886 h 6281670"/>
                <a:gd name="connsiteX140-23373" fmla="*/ 2531874 w 8613217"/>
                <a:gd name="connsiteY140-23374" fmla="*/ 701952 h 6281670"/>
                <a:gd name="connsiteX141-23375" fmla="*/ 1731662 w 8613217"/>
                <a:gd name="connsiteY141-23376" fmla="*/ 39035 h 6281670"/>
                <a:gd name="connsiteX142-23377" fmla="*/ 1722913 w 8613217"/>
                <a:gd name="connsiteY142-23378" fmla="*/ 36343 h 6281670"/>
                <a:gd name="connsiteX143-23379" fmla="*/ 1723586 w 8613217"/>
                <a:gd name="connsiteY143-23380" fmla="*/ 47111 h 6281670"/>
                <a:gd name="connsiteX144-23381" fmla="*/ 1984042 w 8613217"/>
                <a:gd name="connsiteY144-23382" fmla="*/ 871552 h 6281670"/>
                <a:gd name="connsiteX145-23383" fmla="*/ 2773486 w 8613217"/>
                <a:gd name="connsiteY145-23384" fmla="*/ 2064130 h 6281670"/>
                <a:gd name="connsiteX146-23385" fmla="*/ 3058170 w 8613217"/>
                <a:gd name="connsiteY146-23386" fmla="*/ 2286897 h 6281670"/>
                <a:gd name="connsiteX147-23387" fmla="*/ 3235845 w 8613217"/>
                <a:gd name="connsiteY147-23388" fmla="*/ 2329297 h 6281670"/>
                <a:gd name="connsiteX148-23389" fmla="*/ 3256709 w 8613217"/>
                <a:gd name="connsiteY148-23390" fmla="*/ 2294974 h 6281670"/>
                <a:gd name="connsiteX149-23391" fmla="*/ 3083072 w 8613217"/>
                <a:gd name="connsiteY149-23392" fmla="*/ 1999521 h 6281670"/>
                <a:gd name="connsiteX150-23393" fmla="*/ 2450440 w 8613217"/>
                <a:gd name="connsiteY150-23394" fmla="*/ 1092973 h 6281670"/>
                <a:gd name="connsiteX151-23395" fmla="*/ 2432941 w 8613217"/>
                <a:gd name="connsiteY151-23396" fmla="*/ 1062014 h 6281670"/>
                <a:gd name="connsiteX152-23397" fmla="*/ 2454478 w 8613217"/>
                <a:gd name="connsiteY152-23398" fmla="*/ 1076820 h 6281670"/>
                <a:gd name="connsiteX153-23399" fmla="*/ 2967986 w 8613217"/>
                <a:gd name="connsiteY153-23400" fmla="*/ 1739738 h 6281670"/>
                <a:gd name="connsiteX154-23401" fmla="*/ 3266131 w 8613217"/>
                <a:gd name="connsiteY154-23402" fmla="*/ 2175850 h 6281670"/>
                <a:gd name="connsiteX155-23403" fmla="*/ 3457939 w 8613217"/>
                <a:gd name="connsiteY155-23404" fmla="*/ 2509665 h 6281670"/>
                <a:gd name="connsiteX156-23405" fmla="*/ 3733875 w 8613217"/>
                <a:gd name="connsiteY156-23406" fmla="*/ 3249979 h 6281670"/>
                <a:gd name="connsiteX157-23407" fmla="*/ 3823385 w 8613217"/>
                <a:gd name="connsiteY157-23408" fmla="*/ 4359777 h 6281670"/>
                <a:gd name="connsiteX158-23409" fmla="*/ 3816655 w 8613217"/>
                <a:gd name="connsiteY158-23410" fmla="*/ 4369199 h 6281670"/>
                <a:gd name="connsiteX159-23411" fmla="*/ 3800503 w 8613217"/>
                <a:gd name="connsiteY159-23412" fmla="*/ 4322761 h 6281670"/>
                <a:gd name="connsiteX160-23413" fmla="*/ 3407464 w 8613217"/>
                <a:gd name="connsiteY160-23414" fmla="*/ 3663208 h 6281670"/>
                <a:gd name="connsiteX161-23415" fmla="*/ 2390541 w 8613217"/>
                <a:gd name="connsiteY161-23416" fmla="*/ 2898666 h 6281670"/>
                <a:gd name="connsiteX162-23417" fmla="*/ 2247863 w 8613217"/>
                <a:gd name="connsiteY162-23418" fmla="*/ 2802425 h 6281670"/>
                <a:gd name="connsiteX163-23419" fmla="*/ 2055381 w 8613217"/>
                <a:gd name="connsiteY163-23420" fmla="*/ 2665131 h 6281670"/>
                <a:gd name="connsiteX164-23421" fmla="*/ 1471879 w 8613217"/>
                <a:gd name="connsiteY164-23422" fmla="*/ 2148930 h 6281670"/>
                <a:gd name="connsiteX165-23423" fmla="*/ 1461111 w 8613217"/>
                <a:gd name="connsiteY165-23424" fmla="*/ 2109895 h 6281670"/>
                <a:gd name="connsiteX166-23425" fmla="*/ 1501492 w 8613217"/>
                <a:gd name="connsiteY166-23426" fmla="*/ 1918759 h 6281670"/>
                <a:gd name="connsiteX167-23427" fmla="*/ 1395155 w 8613217"/>
                <a:gd name="connsiteY167-23428" fmla="*/ 1570812 h 6281670"/>
                <a:gd name="connsiteX168-23429" fmla="*/ 937507 w 8613217"/>
                <a:gd name="connsiteY168-23430" fmla="*/ 860783 h 6281670"/>
                <a:gd name="connsiteX169-23431" fmla="*/ 682435 w 8613217"/>
                <a:gd name="connsiteY169-23432" fmla="*/ 471109 h 6281670"/>
                <a:gd name="connsiteX170-23433" fmla="*/ 590905 w 8613217"/>
                <a:gd name="connsiteY170-23434" fmla="*/ 214691 h 6281670"/>
                <a:gd name="connsiteX171-23435" fmla="*/ 581483 w 8613217"/>
                <a:gd name="connsiteY171-23436" fmla="*/ 222767 h 6281670"/>
                <a:gd name="connsiteX172-23437" fmla="*/ 555909 w 8613217"/>
                <a:gd name="connsiteY172-23438" fmla="*/ 262475 h 6281670"/>
                <a:gd name="connsiteX173-23439" fmla="*/ 423998 w 8613217"/>
                <a:gd name="connsiteY173-23440" fmla="*/ 619845 h 6281670"/>
                <a:gd name="connsiteX174-23441" fmla="*/ 443515 w 8613217"/>
                <a:gd name="connsiteY174-23442" fmla="*/ 1227575 h 6281670"/>
                <a:gd name="connsiteX175-23443" fmla="*/ 806942 w 8613217"/>
                <a:gd name="connsiteY175-23444" fmla="*/ 1996156 h 6281670"/>
                <a:gd name="connsiteX176-23445" fmla="*/ 1087589 w 8613217"/>
                <a:gd name="connsiteY176-23446" fmla="*/ 2216231 h 6281670"/>
                <a:gd name="connsiteX177-23447" fmla="*/ 1317086 w 8613217"/>
                <a:gd name="connsiteY177-23448" fmla="*/ 2233729 h 6281670"/>
                <a:gd name="connsiteX178-23449" fmla="*/ 1327181 w 8613217"/>
                <a:gd name="connsiteY178-23450" fmla="*/ 2198060 h 6281670"/>
                <a:gd name="connsiteX179-23451" fmla="*/ 816364 w 8613217"/>
                <a:gd name="connsiteY179-23452" fmla="*/ 1324489 h 6281670"/>
                <a:gd name="connsiteX180-23453" fmla="*/ 702625 w 8613217"/>
                <a:gd name="connsiteY180-23454" fmla="*/ 1031056 h 6281670"/>
                <a:gd name="connsiteX181-23455" fmla="*/ 767908 w 8613217"/>
                <a:gd name="connsiteY181-23456" fmla="*/ 1173061 h 6281670"/>
                <a:gd name="connsiteX182-23457" fmla="*/ 1444285 w 8613217"/>
                <a:gd name="connsiteY182-23458" fmla="*/ 2226326 h 6281670"/>
                <a:gd name="connsiteX183-23459" fmla="*/ 2209501 w 8613217"/>
                <a:gd name="connsiteY183-23460" fmla="*/ 2876457 h 6281670"/>
                <a:gd name="connsiteX184-23461" fmla="*/ 2308434 w 8613217"/>
                <a:gd name="connsiteY184-23462" fmla="*/ 2939720 h 6281670"/>
                <a:gd name="connsiteX185-23463" fmla="*/ 2340738 w 8613217"/>
                <a:gd name="connsiteY185-23464" fmla="*/ 2972025 h 6281670"/>
                <a:gd name="connsiteX186-23465" fmla="*/ 2266034 w 8613217"/>
                <a:gd name="connsiteY186-23466" fmla="*/ 2967313 h 6281670"/>
                <a:gd name="connsiteX187-23467" fmla="*/ 1817807 w 8613217"/>
                <a:gd name="connsiteY187-23468" fmla="*/ 3025866 h 6281670"/>
                <a:gd name="connsiteX188-23469" fmla="*/ 1007500 w 8613217"/>
                <a:gd name="connsiteY188-23470" fmla="*/ 3309877 h 6281670"/>
                <a:gd name="connsiteX189-23471" fmla="*/ 960389 w 8613217"/>
                <a:gd name="connsiteY189-23472" fmla="*/ 3293725 h 6281670"/>
                <a:gd name="connsiteX190-23473" fmla="*/ 446207 w 8613217"/>
                <a:gd name="connsiteY190-23474" fmla="*/ 3134221 h 6281670"/>
                <a:gd name="connsiteX191-23475" fmla="*/ 217383 w 8613217"/>
                <a:gd name="connsiteY191-23476" fmla="*/ 3227096 h 6281670"/>
                <a:gd name="connsiteX192-23477" fmla="*/ 0 w 8613217"/>
                <a:gd name="connsiteY192-23478" fmla="*/ 3236518 h 6281670"/>
                <a:gd name="connsiteX193-23479" fmla="*/ 0 w 8613217"/>
                <a:gd name="connsiteY193-23480" fmla="*/ 3330740 h 6281670"/>
                <a:gd name="connsiteX194-23481" fmla="*/ 9422 w 8613217"/>
                <a:gd name="connsiteY194-23482" fmla="*/ 3346892 h 6281670"/>
                <a:gd name="connsiteX195-23483" fmla="*/ 255072 w 8613217"/>
                <a:gd name="connsiteY195-23484" fmla="*/ 3717723 h 6281670"/>
                <a:gd name="connsiteX196-23485" fmla="*/ 747044 w 8613217"/>
                <a:gd name="connsiteY196-23486" fmla="*/ 3826078 h 6281670"/>
                <a:gd name="connsiteX197-23487" fmla="*/ 1016249 w 8613217"/>
                <a:gd name="connsiteY197-23488" fmla="*/ 3490244 h 6281670"/>
                <a:gd name="connsiteX198-23489" fmla="*/ 981253 w 8613217"/>
                <a:gd name="connsiteY198-23490" fmla="*/ 3461305 h 6281670"/>
                <a:gd name="connsiteX199-23491" fmla="*/ 563312 w 8613217"/>
                <a:gd name="connsiteY199-23492" fmla="*/ 3490917 h 6281670"/>
                <a:gd name="connsiteX200-23493" fmla="*/ 390347 w 8613217"/>
                <a:gd name="connsiteY200-23494" fmla="*/ 3460632 h 6281670"/>
                <a:gd name="connsiteX201-23495" fmla="*/ 489953 w 8613217"/>
                <a:gd name="connsiteY201-23496" fmla="*/ 3463997 h 6281670"/>
                <a:gd name="connsiteX202-23497" fmla="*/ 903183 w 8613217"/>
                <a:gd name="connsiteY202-23498" fmla="*/ 3408137 h 6281670"/>
                <a:gd name="connsiteX203-23499" fmla="*/ 1043170 w 8613217"/>
                <a:gd name="connsiteY203-23500" fmla="*/ 3372467 h 6281670"/>
                <a:gd name="connsiteX204-23501" fmla="*/ 1508895 w 8613217"/>
                <a:gd name="connsiteY204-23502" fmla="*/ 3218347 h 6281670"/>
                <a:gd name="connsiteX205-23503" fmla="*/ 1912029 w 8613217"/>
                <a:gd name="connsiteY205-23504" fmla="*/ 3101243 h 6281670"/>
                <a:gd name="connsiteX206-23505" fmla="*/ 1912029 w 8613217"/>
                <a:gd name="connsiteY206-23506" fmla="*/ 3101243 h 6281670"/>
                <a:gd name="connsiteX207-23507" fmla="*/ 2113933 w 8613217"/>
                <a:gd name="connsiteY207-23508" fmla="*/ 3072976 h 6281670"/>
                <a:gd name="connsiteX208-23509" fmla="*/ 2257958 w 8613217"/>
                <a:gd name="connsiteY208-23510" fmla="*/ 3064227 h 6281670"/>
                <a:gd name="connsiteX209-23511" fmla="*/ 2434960 w 8613217"/>
                <a:gd name="connsiteY209-23512" fmla="*/ 3101243 h 6281670"/>
                <a:gd name="connsiteX210-23513" fmla="*/ 2635518 w 8613217"/>
                <a:gd name="connsiteY210-23514" fmla="*/ 3164506 h 6281670"/>
                <a:gd name="connsiteX211-23515" fmla="*/ 3038653 w 8613217"/>
                <a:gd name="connsiteY211-23516" fmla="*/ 3453902 h 6281670"/>
                <a:gd name="connsiteX212-23517" fmla="*/ 3580428 w 8613217"/>
                <a:gd name="connsiteY212-23518" fmla="*/ 4087880 h 6281670"/>
                <a:gd name="connsiteX213-23519" fmla="*/ 3776274 w 8613217"/>
                <a:gd name="connsiteY213-23520" fmla="*/ 4626290 h 6281670"/>
                <a:gd name="connsiteX214-23521" fmla="*/ 3813963 w 8613217"/>
                <a:gd name="connsiteY214-23522" fmla="*/ 4802619 h 6281670"/>
                <a:gd name="connsiteX215-23523" fmla="*/ 3811944 w 8613217"/>
                <a:gd name="connsiteY215-23524" fmla="*/ 5407658 h 6281670"/>
                <a:gd name="connsiteX216-23525" fmla="*/ 3881265 w 8613217"/>
                <a:gd name="connsiteY216-23526" fmla="*/ 5874056 h 6281670"/>
                <a:gd name="connsiteX217-23527" fmla="*/ 3879919 w 8613217"/>
                <a:gd name="connsiteY217-23528" fmla="*/ 5898957 h 6281670"/>
                <a:gd name="connsiteX218-23529" fmla="*/ 3757430 w 8613217"/>
                <a:gd name="connsiteY218-23530" fmla="*/ 5946068 h 6281670"/>
                <a:gd name="connsiteX219-23531" fmla="*/ 3743970 w 8613217"/>
                <a:gd name="connsiteY219-23532" fmla="*/ 6053750 h 6281670"/>
                <a:gd name="connsiteX220-23533" fmla="*/ 3803195 w 8613217"/>
                <a:gd name="connsiteY220-23534" fmla="*/ 6092112 h 6281670"/>
                <a:gd name="connsiteX221-23535" fmla="*/ 3896071 w 8613217"/>
                <a:gd name="connsiteY221-23536" fmla="*/ 6023464 h 6281670"/>
                <a:gd name="connsiteX222-23537" fmla="*/ 3920972 w 8613217"/>
                <a:gd name="connsiteY222-23538" fmla="*/ 5996544 h 6281670"/>
                <a:gd name="connsiteX223-23539" fmla="*/ 3918953 w 8613217"/>
                <a:gd name="connsiteY223-23540" fmla="*/ 6053077 h 6281670"/>
                <a:gd name="connsiteX224-23541" fmla="*/ 3931741 w 8613217"/>
                <a:gd name="connsiteY224-23542" fmla="*/ 6077978 h 6281670"/>
                <a:gd name="connsiteX225-23543" fmla="*/ 3951931 w 8613217"/>
                <a:gd name="connsiteY225-23544" fmla="*/ 6055769 h 6281670"/>
                <a:gd name="connsiteX226-23545" fmla="*/ 3972121 w 8613217"/>
                <a:gd name="connsiteY226-23546" fmla="*/ 5988468 h 6281670"/>
                <a:gd name="connsiteX227-23547" fmla="*/ 3994331 w 8613217"/>
                <a:gd name="connsiteY227-23548" fmla="*/ 5968277 h 6281670"/>
                <a:gd name="connsiteX228-23549" fmla="*/ 4005099 w 8613217"/>
                <a:gd name="connsiteY228-23550" fmla="*/ 5995198 h 6281670"/>
                <a:gd name="connsiteX229-23551" fmla="*/ 4071054 w 8613217"/>
                <a:gd name="connsiteY229-23552" fmla="*/ 6040290 h 6281670"/>
                <a:gd name="connsiteX230-23553" fmla="*/ 4100667 w 8613217"/>
                <a:gd name="connsiteY230-23554" fmla="*/ 6026829 h 6281670"/>
                <a:gd name="connsiteX231-23555" fmla="*/ 4110089 w 8613217"/>
                <a:gd name="connsiteY231-23556" fmla="*/ 5993179 h 6281670"/>
                <a:gd name="connsiteX232-23557" fmla="*/ 4124895 w 8613217"/>
                <a:gd name="connsiteY232-23558" fmla="*/ 6032214 h 6281670"/>
                <a:gd name="connsiteX233-23559" fmla="*/ 4117492 w 8613217"/>
                <a:gd name="connsiteY233-23560" fmla="*/ 6106918 h 6281670"/>
                <a:gd name="connsiteX234-23561" fmla="*/ 4080476 w 8613217"/>
                <a:gd name="connsiteY234-23562" fmla="*/ 6141242 h 6281670"/>
                <a:gd name="connsiteX235-23563" fmla="*/ 4176717 w 8613217"/>
                <a:gd name="connsiteY235-23564" fmla="*/ 6189025 h 6281670"/>
                <a:gd name="connsiteX236-23565" fmla="*/ 4170660 w 8613217"/>
                <a:gd name="connsiteY236-23566" fmla="*/ 6271133 h 6281670"/>
                <a:gd name="connsiteX237-23567" fmla="*/ 4195562 w 8613217"/>
                <a:gd name="connsiteY237-23568" fmla="*/ 6277863 h 6281670"/>
                <a:gd name="connsiteX238-23569" fmla="*/ 4261517 w 8613217"/>
                <a:gd name="connsiteY238-23570" fmla="*/ 6267768 h 6281670"/>
                <a:gd name="connsiteX239-23571" fmla="*/ 4289784 w 8613217"/>
                <a:gd name="connsiteY239-23572" fmla="*/ 6247578 h 6281670"/>
                <a:gd name="connsiteX240-23573" fmla="*/ 4295840 w 8613217"/>
                <a:gd name="connsiteY240-23574" fmla="*/ 6204505 h 6281670"/>
                <a:gd name="connsiteX241-23575" fmla="*/ 4305936 w 8613217"/>
                <a:gd name="connsiteY241-23576" fmla="*/ 6182969 h 6281670"/>
                <a:gd name="connsiteX242-23577" fmla="*/ 4324107 w 8613217"/>
                <a:gd name="connsiteY242-23578" fmla="*/ 6199794 h 6281670"/>
                <a:gd name="connsiteX243-23579" fmla="*/ 4336894 w 8613217"/>
                <a:gd name="connsiteY243-23580" fmla="*/ 6230752 h 6281670"/>
                <a:gd name="connsiteX244-23581" fmla="*/ 4342951 w 8613217"/>
                <a:gd name="connsiteY244-23582" fmla="*/ 6226714 h 6281670"/>
                <a:gd name="connsiteX245-23583" fmla="*/ 4369872 w 8613217"/>
                <a:gd name="connsiteY245-23584" fmla="*/ 6185660 h 6281670"/>
                <a:gd name="connsiteX246-23585" fmla="*/ 4382659 w 8613217"/>
                <a:gd name="connsiteY246-23586" fmla="*/ 6234791 h 6281670"/>
                <a:gd name="connsiteX247-23587" fmla="*/ 4406888 w 8613217"/>
                <a:gd name="connsiteY247-23588" fmla="*/ 6265749 h 6281670"/>
                <a:gd name="connsiteX248-23589" fmla="*/ 4484284 w 8613217"/>
                <a:gd name="connsiteY248-23590" fmla="*/ 6275171 h 6281670"/>
                <a:gd name="connsiteX249-23591" fmla="*/ 4499090 w 8613217"/>
                <a:gd name="connsiteY249-23592" fmla="*/ 6272479 h 6281670"/>
                <a:gd name="connsiteX250-23593" fmla="*/ 4512551 w 8613217"/>
                <a:gd name="connsiteY250-23594" fmla="*/ 6181622 h 6281670"/>
                <a:gd name="connsiteX251-23595" fmla="*/ 4572449 w 8613217"/>
                <a:gd name="connsiteY251-23596" fmla="*/ 6153356 h 6281670"/>
                <a:gd name="connsiteX252-23597" fmla="*/ 4575814 w 8613217"/>
                <a:gd name="connsiteY252-23598" fmla="*/ 6127781 h 6281670"/>
                <a:gd name="connsiteX253-23599" fmla="*/ 4538125 w 8613217"/>
                <a:gd name="connsiteY253-23600" fmla="*/ 6076633 h 6281670"/>
                <a:gd name="connsiteX254-23601" fmla="*/ 4536779 w 8613217"/>
                <a:gd name="connsiteY254-23602" fmla="*/ 6042309 h 6281670"/>
                <a:gd name="connsiteX255-23603" fmla="*/ 4573122 w 8613217"/>
                <a:gd name="connsiteY255-23604" fmla="*/ 6032214 h 6281670"/>
                <a:gd name="connsiteX256-23605" fmla="*/ 4637731 w 8613217"/>
                <a:gd name="connsiteY256-23606" fmla="*/ 6051058 h 6281670"/>
                <a:gd name="connsiteX257-23607" fmla="*/ 4665997 w 8613217"/>
                <a:gd name="connsiteY257-23608" fmla="*/ 6029522 h 6281670"/>
                <a:gd name="connsiteX258-23609" fmla="*/ 4665997 w 8613217"/>
                <a:gd name="connsiteY258-23610" fmla="*/ 5985776 h 6281670"/>
                <a:gd name="connsiteX259-23611" fmla="*/ 4681477 w 8613217"/>
                <a:gd name="connsiteY259-23612" fmla="*/ 5966931 h 6281670"/>
                <a:gd name="connsiteX260-23613" fmla="*/ 4701667 w 8613217"/>
                <a:gd name="connsiteY260-23614" fmla="*/ 5981065 h 6281670"/>
                <a:gd name="connsiteX261-23615" fmla="*/ 4724550 w 8613217"/>
                <a:gd name="connsiteY261-23616" fmla="*/ 6054423 h 6281670"/>
                <a:gd name="connsiteX262-23617" fmla="*/ 4743394 w 8613217"/>
                <a:gd name="connsiteY262-23618" fmla="*/ 6073268 h 6281670"/>
                <a:gd name="connsiteX263-23619" fmla="*/ 4752143 w 8613217"/>
                <a:gd name="connsiteY263-23620" fmla="*/ 6050385 h 6281670"/>
                <a:gd name="connsiteX264-23621" fmla="*/ 4752143 w 8613217"/>
                <a:gd name="connsiteY264-23622" fmla="*/ 5996544 h 6281670"/>
                <a:gd name="connsiteX265-23623" fmla="*/ 4800600 w 8613217"/>
                <a:gd name="connsiteY265-23624" fmla="*/ 6046347 h 6281670"/>
                <a:gd name="connsiteX266-23625" fmla="*/ 4859825 w 8613217"/>
                <a:gd name="connsiteY266-23626" fmla="*/ 6088747 h 6281670"/>
                <a:gd name="connsiteX267-23627" fmla="*/ 4932511 w 8613217"/>
                <a:gd name="connsiteY267-23628" fmla="*/ 6036252 h 6281670"/>
                <a:gd name="connsiteX268-23629" fmla="*/ 4919050 w 8613217"/>
                <a:gd name="connsiteY268-23630" fmla="*/ 5940011 h 6281670"/>
                <a:gd name="connsiteX269-23631" fmla="*/ 4830213 w 8613217"/>
                <a:gd name="connsiteY269-23632" fmla="*/ 5933281 h 6281670"/>
                <a:gd name="connsiteX270-23633" fmla="*/ 4779064 w 8613217"/>
                <a:gd name="connsiteY270-23634" fmla="*/ 5876074 h 6281670"/>
                <a:gd name="connsiteX271-23635" fmla="*/ 4778391 w 8613217"/>
                <a:gd name="connsiteY271-23636" fmla="*/ 5829637 h 6281670"/>
                <a:gd name="connsiteX272-23637" fmla="*/ 5091342 w 8613217"/>
                <a:gd name="connsiteY272-23638" fmla="*/ 5236712 h 6281670"/>
                <a:gd name="connsiteX273-23639" fmla="*/ 5116243 w 8613217"/>
                <a:gd name="connsiteY273-23640" fmla="*/ 5202389 h 6281670"/>
                <a:gd name="connsiteX274-23641" fmla="*/ 5269690 w 8613217"/>
                <a:gd name="connsiteY274-23642" fmla="*/ 5086631 h 6281670"/>
                <a:gd name="connsiteX275-23643" fmla="*/ 5744837 w 8613217"/>
                <a:gd name="connsiteY275-23644" fmla="*/ 4795889 h 6281670"/>
                <a:gd name="connsiteX276-23645" fmla="*/ 5814830 w 8613217"/>
                <a:gd name="connsiteY276-23646" fmla="*/ 4775699 h 6281670"/>
                <a:gd name="connsiteX277-23647" fmla="*/ 6103553 w 8613217"/>
                <a:gd name="connsiteY277-23648" fmla="*/ 4765603 h 6281670"/>
                <a:gd name="connsiteX278-23649" fmla="*/ 7086824 w 8613217"/>
                <a:gd name="connsiteY278-23650" fmla="*/ 4811369 h 6281670"/>
                <a:gd name="connsiteX279-23651" fmla="*/ 7489959 w 8613217"/>
                <a:gd name="connsiteY279-23652" fmla="*/ 4805311 h 6281670"/>
                <a:gd name="connsiteX280-23653" fmla="*/ 7516880 w 8613217"/>
                <a:gd name="connsiteY280-23654" fmla="*/ 4801946 h 6281670"/>
                <a:gd name="connsiteX281-23655" fmla="*/ 7536397 w 8613217"/>
                <a:gd name="connsiteY281-23656" fmla="*/ 4800600 h 6281670"/>
                <a:gd name="connsiteX282-23657" fmla="*/ 7619850 w 8613217"/>
                <a:gd name="connsiteY282-23658" fmla="*/ 4791178 h 6281670"/>
                <a:gd name="connsiteX283-23659" fmla="*/ 7661577 w 8613217"/>
                <a:gd name="connsiteY283-23660" fmla="*/ 4813388 h 6281670"/>
                <a:gd name="connsiteX284-23661" fmla="*/ 7920014 w 8613217"/>
                <a:gd name="connsiteY284-23662" fmla="*/ 5004523 h 6281670"/>
                <a:gd name="connsiteX285-23663" fmla="*/ 8354780 w 8613217"/>
                <a:gd name="connsiteY285-23664" fmla="*/ 4830886 h 6281670"/>
                <a:gd name="connsiteX286-23665" fmla="*/ 8579567 w 8613217"/>
                <a:gd name="connsiteY286-23666" fmla="*/ 4409580 h 6281670"/>
                <a:gd name="connsiteX287-23667" fmla="*/ 8613217 w 8613217"/>
                <a:gd name="connsiteY287-23668" fmla="*/ 4250076 h 6281670"/>
                <a:gd name="connsiteX288-23669" fmla="*/ 8613217 w 8613217"/>
                <a:gd name="connsiteY288-23670" fmla="*/ 4196235 h 6281670"/>
                <a:gd name="connsiteX289-23671" fmla="*/ 8420062 w 8613217"/>
                <a:gd name="connsiteY289-23672" fmla="*/ 4211041 h 6281670"/>
                <a:gd name="connsiteX290-23673" fmla="*/ 4571776 w 8613217"/>
                <a:gd name="connsiteY290-23674" fmla="*/ 915970 h 6281670"/>
                <a:gd name="connsiteX291-23675" fmla="*/ 4583890 w 8613217"/>
                <a:gd name="connsiteY291-23676" fmla="*/ 888377 h 6281670"/>
                <a:gd name="connsiteX292-23677" fmla="*/ 4571776 w 8613217"/>
                <a:gd name="connsiteY292-23678" fmla="*/ 915970 h 6281670"/>
                <a:gd name="connsiteX293-23679" fmla="*/ 2362948 w 8613217"/>
                <a:gd name="connsiteY293-23680" fmla="*/ 965100 h 6281670"/>
                <a:gd name="connsiteX294-23681" fmla="*/ 2363621 w 8613217"/>
                <a:gd name="connsiteY294-23682" fmla="*/ 962408 h 6281670"/>
                <a:gd name="connsiteX295-23683" fmla="*/ 2368332 w 8613217"/>
                <a:gd name="connsiteY295-23684" fmla="*/ 967119 h 6281670"/>
                <a:gd name="connsiteX296-23685" fmla="*/ 2362948 w 8613217"/>
                <a:gd name="connsiteY296-23686" fmla="*/ 965100 h 6281670"/>
                <a:gd name="connsiteX297-23687" fmla="*/ 2435633 w 8613217"/>
                <a:gd name="connsiteY297-23688" fmla="*/ 1055284 h 6281670"/>
                <a:gd name="connsiteX298-23689" fmla="*/ 2426211 w 8613217"/>
                <a:gd name="connsiteY298-23690" fmla="*/ 1053265 h 6281670"/>
                <a:gd name="connsiteX299-23691" fmla="*/ 2370351 w 8613217"/>
                <a:gd name="connsiteY299-23692" fmla="*/ 968465 h 6281670"/>
                <a:gd name="connsiteX300-23693" fmla="*/ 2432268 w 8613217"/>
                <a:gd name="connsiteY300-23694" fmla="*/ 1045862 h 6281670"/>
                <a:gd name="connsiteX301-23695" fmla="*/ 2435633 w 8613217"/>
                <a:gd name="connsiteY301-23696" fmla="*/ 1055284 h 6281670"/>
                <a:gd name="connsiteX302-23697" fmla="*/ 695895 w 8613217"/>
                <a:gd name="connsiteY302-23698" fmla="*/ 1016922 h 6281670"/>
                <a:gd name="connsiteX303-23699" fmla="*/ 692530 w 8613217"/>
                <a:gd name="connsiteY303-23700" fmla="*/ 1005481 h 6281670"/>
                <a:gd name="connsiteX304-23701" fmla="*/ 695895 w 8613217"/>
                <a:gd name="connsiteY304-23702" fmla="*/ 1016922 h 6281670"/>
                <a:gd name="connsiteX305-23703" fmla="*/ 4511205 w 8613217"/>
                <a:gd name="connsiteY305-23704" fmla="*/ 6014042 h 6281670"/>
                <a:gd name="connsiteX306-23705" fmla="*/ 4537452 w 8613217"/>
                <a:gd name="connsiteY306-23706" fmla="*/ 5944049 h 6281670"/>
                <a:gd name="connsiteX307-23707" fmla="*/ 4511205 w 8613217"/>
                <a:gd name="connsiteY307-23708" fmla="*/ 6014042 h 6281670"/>
                <a:gd name="connsiteX308-23709" fmla="*/ 4750797 w 8613217"/>
                <a:gd name="connsiteY308-23710" fmla="*/ 5917128 h 6281670"/>
                <a:gd name="connsiteX309-23711" fmla="*/ 4741375 w 8613217"/>
                <a:gd name="connsiteY309-23712" fmla="*/ 5939338 h 6281670"/>
                <a:gd name="connsiteX310-23713" fmla="*/ 4732626 w 8613217"/>
                <a:gd name="connsiteY310-23714" fmla="*/ 5935300 h 6281670"/>
                <a:gd name="connsiteX311-23715" fmla="*/ 4727915 w 8613217"/>
                <a:gd name="connsiteY311-23716" fmla="*/ 5907706 h 6281670"/>
                <a:gd name="connsiteX312-23717" fmla="*/ 4750797 w 8613217"/>
                <a:gd name="connsiteY312-23718" fmla="*/ 5875402 h 6281670"/>
                <a:gd name="connsiteX313-23719" fmla="*/ 4750797 w 8613217"/>
                <a:gd name="connsiteY313-23720" fmla="*/ 5917128 h 6281670"/>
                <a:gd name="connsiteX314-23721" fmla="*/ 4875978 w 8613217"/>
                <a:gd name="connsiteY314-23722" fmla="*/ 5457461 h 6281670"/>
                <a:gd name="connsiteX315-23723" fmla="*/ 4616868 w 8613217"/>
                <a:gd name="connsiteY315-23724" fmla="*/ 5877421 h 6281670"/>
                <a:gd name="connsiteX316-23725" fmla="*/ 4562354 w 8613217"/>
                <a:gd name="connsiteY316-23726" fmla="*/ 5884824 h 6281670"/>
                <a:gd name="connsiteX317-23727" fmla="*/ 4880015 w 8613217"/>
                <a:gd name="connsiteY317-23728" fmla="*/ 5419772 h 6281670"/>
                <a:gd name="connsiteX318-23729" fmla="*/ 4875978 w 8613217"/>
                <a:gd name="connsiteY318-23730" fmla="*/ 5457461 h 6281670"/>
                <a:gd name="connsiteX319-23731" fmla="*/ 5020675 w 8613217"/>
                <a:gd name="connsiteY319-23732" fmla="*/ 5141145 h 6281670"/>
                <a:gd name="connsiteX320-23733" fmla="*/ 4989717 w 8613217"/>
                <a:gd name="connsiteY320-23734" fmla="*/ 5179506 h 6281670"/>
                <a:gd name="connsiteX321-23735" fmla="*/ 4445922 w 8613217"/>
                <a:gd name="connsiteY321-23736" fmla="*/ 5878767 h 6281670"/>
                <a:gd name="connsiteX322-23737" fmla="*/ 4415637 w 8613217"/>
                <a:gd name="connsiteY322-23738" fmla="*/ 5953471 h 6281670"/>
                <a:gd name="connsiteX323-23739" fmla="*/ 4357085 w 8613217"/>
                <a:gd name="connsiteY323-23740" fmla="*/ 6075286 h 6281670"/>
                <a:gd name="connsiteX324-23741" fmla="*/ 4338240 w 8613217"/>
                <a:gd name="connsiteY324-23742" fmla="*/ 6125762 h 6281670"/>
                <a:gd name="connsiteX325-23743" fmla="*/ 4322761 w 8613217"/>
                <a:gd name="connsiteY325-23744" fmla="*/ 6080671 h 6281670"/>
                <a:gd name="connsiteX326-23745" fmla="*/ 4306609 w 8613217"/>
                <a:gd name="connsiteY326-23746" fmla="*/ 6061826 h 6281670"/>
                <a:gd name="connsiteX327-23747" fmla="*/ 4295168 w 8613217"/>
                <a:gd name="connsiteY327-23748" fmla="*/ 6082689 h 6281670"/>
                <a:gd name="connsiteX328-23749" fmla="*/ 4292475 w 8613217"/>
                <a:gd name="connsiteY328-23750" fmla="*/ 6112302 h 6281670"/>
                <a:gd name="connsiteX329-23751" fmla="*/ 4277669 w 8613217"/>
                <a:gd name="connsiteY329-23752" fmla="*/ 6097496 h 6281670"/>
                <a:gd name="connsiteX330-23753" fmla="*/ 4183447 w 8613217"/>
                <a:gd name="connsiteY330-23754" fmla="*/ 5282478 h 6281670"/>
                <a:gd name="connsiteX331-23755" fmla="*/ 4412945 w 8613217"/>
                <a:gd name="connsiteY331-23756" fmla="*/ 4743394 h 6281670"/>
                <a:gd name="connsiteX332-23757" fmla="*/ 5036828 w 8613217"/>
                <a:gd name="connsiteY332-23758" fmla="*/ 3935106 h 6281670"/>
                <a:gd name="connsiteX333-23759" fmla="*/ 5054999 w 8613217"/>
                <a:gd name="connsiteY333-23760" fmla="*/ 3966064 h 6281670"/>
                <a:gd name="connsiteX334-23761" fmla="*/ 5020675 w 8613217"/>
                <a:gd name="connsiteY334-23762" fmla="*/ 5141145 h 6281670"/>
                <a:gd name="connsiteX0-23763" fmla="*/ 8420062 w 8613217"/>
                <a:gd name="connsiteY0-23764" fmla="*/ 4211041 h 6281670"/>
                <a:gd name="connsiteX1-23765" fmla="*/ 7990681 w 8613217"/>
                <a:gd name="connsiteY1-23766" fmla="*/ 4231232 h 6281670"/>
                <a:gd name="connsiteX2-23767" fmla="*/ 7630619 w 8613217"/>
                <a:gd name="connsiteY2-23768" fmla="*/ 4614849 h 6281670"/>
                <a:gd name="connsiteX3-23769" fmla="*/ 7659558 w 8613217"/>
                <a:gd name="connsiteY3-23770" fmla="*/ 4643788 h 6281670"/>
                <a:gd name="connsiteX4-23771" fmla="*/ 7859443 w 8613217"/>
                <a:gd name="connsiteY4-23772" fmla="*/ 4617541 h 6281670"/>
                <a:gd name="connsiteX5-23773" fmla="*/ 8222196 w 8613217"/>
                <a:gd name="connsiteY5-23774" fmla="*/ 4498418 h 6281670"/>
                <a:gd name="connsiteX6-23775" fmla="*/ 8236330 w 8613217"/>
                <a:gd name="connsiteY6-23776" fmla="*/ 4496398 h 6281670"/>
                <a:gd name="connsiteX7-23777" fmla="*/ 8228254 w 8613217"/>
                <a:gd name="connsiteY7-23778" fmla="*/ 4504475 h 6281670"/>
                <a:gd name="connsiteX8-23779" fmla="*/ 7670326 w 8613217"/>
                <a:gd name="connsiteY8-23780" fmla="*/ 4709743 h 6281670"/>
                <a:gd name="connsiteX9-23781" fmla="*/ 7436791 w 8613217"/>
                <a:gd name="connsiteY9-23782" fmla="*/ 4735318 h 6281670"/>
                <a:gd name="connsiteX10-23783" fmla="*/ 6759067 w 8613217"/>
                <a:gd name="connsiteY10-23784" fmla="*/ 4696956 h 6281670"/>
                <a:gd name="connsiteX11-23785" fmla="*/ 6037597 w 8613217"/>
                <a:gd name="connsiteY11-23786" fmla="*/ 4656576 h 6281670"/>
                <a:gd name="connsiteX12-23787" fmla="*/ 6023464 w 8613217"/>
                <a:gd name="connsiteY12-23788" fmla="*/ 4649172 h 6281670"/>
                <a:gd name="connsiteX13-23789" fmla="*/ 6361317 w 8613217"/>
                <a:gd name="connsiteY13-23790" fmla="*/ 4472170 h 6281670"/>
                <a:gd name="connsiteX14-23791" fmla="*/ 6783296 w 8613217"/>
                <a:gd name="connsiteY14-23792" fmla="*/ 4236616 h 6281670"/>
                <a:gd name="connsiteX15-23793" fmla="*/ 7066634 w 8613217"/>
                <a:gd name="connsiteY15-23794" fmla="*/ 4052210 h 6281670"/>
                <a:gd name="connsiteX16-23795" fmla="*/ 7151433 w 8613217"/>
                <a:gd name="connsiteY16-23796" fmla="*/ 4042115 h 6281670"/>
                <a:gd name="connsiteX17-23797" fmla="*/ 7304208 w 8613217"/>
                <a:gd name="connsiteY17-23798" fmla="*/ 4071727 h 6281670"/>
                <a:gd name="connsiteX18-23799" fmla="*/ 7625235 w 8613217"/>
                <a:gd name="connsiteY18-23800" fmla="*/ 3948566 h 6281670"/>
                <a:gd name="connsiteX19-23801" fmla="*/ 8172394 w 8613217"/>
                <a:gd name="connsiteY19-23802" fmla="*/ 2496877 h 6281670"/>
                <a:gd name="connsiteX20-23803" fmla="*/ 7882325 w 8613217"/>
                <a:gd name="connsiteY20-23804" fmla="*/ 1811077 h 6281670"/>
                <a:gd name="connsiteX21-23805" fmla="*/ 7854059 w 8613217"/>
                <a:gd name="connsiteY21-23806" fmla="*/ 1889820 h 6281670"/>
                <a:gd name="connsiteX22-23807" fmla="*/ 7732917 w 8613217"/>
                <a:gd name="connsiteY22-23808" fmla="*/ 2389195 h 6281670"/>
                <a:gd name="connsiteX23-23809" fmla="*/ 7607736 w 8613217"/>
                <a:gd name="connsiteY23-23810" fmla="*/ 2746565 h 6281670"/>
                <a:gd name="connsiteX24-23811" fmla="*/ 7178354 w 8613217"/>
                <a:gd name="connsiteY24-23812" fmla="*/ 3424962 h 6281670"/>
                <a:gd name="connsiteX25-23813" fmla="*/ 7050481 w 8613217"/>
                <a:gd name="connsiteY25-23814" fmla="*/ 3653113 h 6281670"/>
                <a:gd name="connsiteX26-23815" fmla="*/ 7022888 w 8613217"/>
                <a:gd name="connsiteY26-23816" fmla="*/ 3873861 h 6281670"/>
                <a:gd name="connsiteX27-23817" fmla="*/ 7057884 w 8613217"/>
                <a:gd name="connsiteY27-23818" fmla="*/ 3889341 h 6281670"/>
                <a:gd name="connsiteX28-23819" fmla="*/ 7311611 w 8613217"/>
                <a:gd name="connsiteY28-23820" fmla="*/ 3701570 h 6281670"/>
                <a:gd name="connsiteX29-23821" fmla="*/ 7883672 w 8613217"/>
                <a:gd name="connsiteY29-23822" fmla="*/ 2875784 h 6281670"/>
                <a:gd name="connsiteX30-23823" fmla="*/ 7909246 w 8613217"/>
                <a:gd name="connsiteY30-23824" fmla="*/ 2790311 h 6281670"/>
                <a:gd name="connsiteX31-23825" fmla="*/ 7835888 w 8613217"/>
                <a:gd name="connsiteY31-23826" fmla="*/ 3051440 h 6281670"/>
                <a:gd name="connsiteX32-23827" fmla="*/ 7279306 w 8613217"/>
                <a:gd name="connsiteY32-23828" fmla="*/ 3802522 h 6281670"/>
                <a:gd name="connsiteX33-23829" fmla="*/ 6992603 w 8613217"/>
                <a:gd name="connsiteY33-23830" fmla="*/ 4017213 h 6281670"/>
                <a:gd name="connsiteX34-23831" fmla="*/ 6713302 w 8613217"/>
                <a:gd name="connsiteY34-23832" fmla="*/ 4190851 h 6281670"/>
                <a:gd name="connsiteX35-23833" fmla="*/ 6627830 w 8613217"/>
                <a:gd name="connsiteY35-23834" fmla="*/ 4239308 h 6281670"/>
                <a:gd name="connsiteX36-23835" fmla="*/ 6605620 w 8613217"/>
                <a:gd name="connsiteY36-23836" fmla="*/ 4251422 h 6281670"/>
                <a:gd name="connsiteX37-23837" fmla="*/ 6226714 w 8613217"/>
                <a:gd name="connsiteY37-23838" fmla="*/ 4447268 h 6281670"/>
                <a:gd name="connsiteX38-23839" fmla="*/ 5314782 w 8613217"/>
                <a:gd name="connsiteY38-23840" fmla="*/ 4943279 h 6281670"/>
                <a:gd name="connsiteX39-23841" fmla="*/ 5158643 w 8613217"/>
                <a:gd name="connsiteY39-23842" fmla="*/ 5046250 h 6281670"/>
                <a:gd name="connsiteX40-23843" fmla="*/ 5162681 w 8613217"/>
                <a:gd name="connsiteY40-23844" fmla="*/ 5025387 h 6281670"/>
                <a:gd name="connsiteX41-23845" fmla="*/ 5227290 w 8613217"/>
                <a:gd name="connsiteY41-23846" fmla="*/ 4323434 h 6281670"/>
                <a:gd name="connsiteX42-23847" fmla="*/ 5106148 w 8613217"/>
                <a:gd name="connsiteY42-23848" fmla="*/ 3860401 h 6281670"/>
                <a:gd name="connsiteX43-23849" fmla="*/ 5139799 w 8613217"/>
                <a:gd name="connsiteY43-23850" fmla="*/ 3818675 h 6281670"/>
                <a:gd name="connsiteX44-23851" fmla="*/ 5695034 w 8613217"/>
                <a:gd name="connsiteY44-23852" fmla="*/ 3194119 h 6281670"/>
                <a:gd name="connsiteX45-23853" fmla="*/ 5830983 w 8613217"/>
                <a:gd name="connsiteY45-23854" fmla="*/ 3023174 h 6281670"/>
                <a:gd name="connsiteX46-23855" fmla="*/ 5873382 w 8613217"/>
                <a:gd name="connsiteY46-23856" fmla="*/ 3008367 h 6281670"/>
                <a:gd name="connsiteX47-23857" fmla="*/ 5983083 w 8613217"/>
                <a:gd name="connsiteY47-23858" fmla="*/ 3009040 h 6281670"/>
                <a:gd name="connsiteX48-23859" fmla="*/ 6257000 w 8613217"/>
                <a:gd name="connsiteY48-23860" fmla="*/ 2840787 h 6281670"/>
                <a:gd name="connsiteX49-23861" fmla="*/ 6605620 w 8613217"/>
                <a:gd name="connsiteY49-23862" fmla="*/ 2172485 h 6281670"/>
                <a:gd name="connsiteX50-23863" fmla="*/ 6623118 w 8613217"/>
                <a:gd name="connsiteY50-23864" fmla="*/ 1339969 h 6281670"/>
                <a:gd name="connsiteX51-23865" fmla="*/ 6528224 w 8613217"/>
                <a:gd name="connsiteY51-23866" fmla="*/ 660899 h 6281670"/>
                <a:gd name="connsiteX52-23867" fmla="*/ 6514091 w 8613217"/>
                <a:gd name="connsiteY52-23868" fmla="*/ 520239 h 6281670"/>
                <a:gd name="connsiteX53-23869" fmla="*/ 6493900 w 8613217"/>
                <a:gd name="connsiteY53-23870" fmla="*/ 546486 h 6281670"/>
                <a:gd name="connsiteX54-23871" fmla="*/ 6244212 w 8613217"/>
                <a:gd name="connsiteY54-23872" fmla="*/ 975869 h 6281670"/>
                <a:gd name="connsiteX55-23873" fmla="*/ 5935300 w 8613217"/>
                <a:gd name="connsiteY55-23874" fmla="*/ 1788868 h 6281670"/>
                <a:gd name="connsiteX56-23875" fmla="*/ 5707148 w 8613217"/>
                <a:gd name="connsiteY56-23876" fmla="*/ 2531874 h 6281670"/>
                <a:gd name="connsiteX57-23877" fmla="*/ 5679555 w 8613217"/>
                <a:gd name="connsiteY57-23878" fmla="*/ 2738489 h 6281670"/>
                <a:gd name="connsiteX58-23879" fmla="*/ 5734069 w 8613217"/>
                <a:gd name="connsiteY58-23880" fmla="*/ 2914818 h 6281670"/>
                <a:gd name="connsiteX59-23881" fmla="*/ 5963566 w 8613217"/>
                <a:gd name="connsiteY59-23882" fmla="*/ 2599175 h 6281670"/>
                <a:gd name="connsiteX60-23883" fmla="*/ 6141914 w 8613217"/>
                <a:gd name="connsiteY60-23884" fmla="*/ 2254593 h 6281670"/>
                <a:gd name="connsiteX61-23885" fmla="*/ 6262384 w 8613217"/>
                <a:gd name="connsiteY61-23886" fmla="*/ 1884436 h 6281670"/>
                <a:gd name="connsiteX62-23887" fmla="*/ 6343145 w 8613217"/>
                <a:gd name="connsiteY62-23888" fmla="*/ 1508222 h 6281670"/>
                <a:gd name="connsiteX63-23889" fmla="*/ 6310167 w 8613217"/>
                <a:gd name="connsiteY63-23890" fmla="*/ 1747814 h 6281670"/>
                <a:gd name="connsiteX64-23891" fmla="*/ 6045001 w 8613217"/>
                <a:gd name="connsiteY64-23892" fmla="*/ 2568890 h 6281670"/>
                <a:gd name="connsiteX65-23893" fmla="*/ 5560432 w 8613217"/>
                <a:gd name="connsiteY65-23894" fmla="*/ 3235173 h 6281670"/>
                <a:gd name="connsiteX66-23895" fmla="*/ 5096726 w 8613217"/>
                <a:gd name="connsiteY66-23896" fmla="*/ 3741278 h 6281670"/>
                <a:gd name="connsiteX67-23897" fmla="*/ 5067113 w 8613217"/>
                <a:gd name="connsiteY67-23898" fmla="*/ 3767525 h 6281670"/>
                <a:gd name="connsiteX68-23899" fmla="*/ 4911647 w 8613217"/>
                <a:gd name="connsiteY68-23900" fmla="*/ 3459959 h 6281670"/>
                <a:gd name="connsiteX69-23901" fmla="*/ 4890784 w 8613217"/>
                <a:gd name="connsiteY69-23902" fmla="*/ 3404099 h 6281670"/>
                <a:gd name="connsiteX70-23903" fmla="*/ 4952701 w 8613217"/>
                <a:gd name="connsiteY70-23904" fmla="*/ 2717626 h 6281670"/>
                <a:gd name="connsiteX71-23905" fmla="*/ 5173449 w 8613217"/>
                <a:gd name="connsiteY71-23906" fmla="*/ 2368332 h 6281670"/>
                <a:gd name="connsiteX72-23907" fmla="*/ 5481689 w 8613217"/>
                <a:gd name="connsiteY72-23908" fmla="*/ 1759928 h 6281670"/>
                <a:gd name="connsiteX73-23909" fmla="*/ 5514667 w 8613217"/>
                <a:gd name="connsiteY73-23910" fmla="*/ 1741757 h 6281670"/>
                <a:gd name="connsiteX74-23911" fmla="*/ 5803389 w 8613217"/>
                <a:gd name="connsiteY74-23912" fmla="*/ 1570812 h 6281670"/>
                <a:gd name="connsiteX75-23913" fmla="*/ 5822907 w 8613217"/>
                <a:gd name="connsiteY75-23914" fmla="*/ 1095665 h 6281670"/>
                <a:gd name="connsiteX76-23915" fmla="*/ 5540241 w 8613217"/>
                <a:gd name="connsiteY76-23916" fmla="*/ 601000 h 6281670"/>
                <a:gd name="connsiteX77-23917" fmla="*/ 5514667 w 8613217"/>
                <a:gd name="connsiteY77-23918" fmla="*/ 600327 h 6281670"/>
                <a:gd name="connsiteX78-23919" fmla="*/ 5421791 w 8613217"/>
                <a:gd name="connsiteY78-23920" fmla="*/ 697914 h 6281670"/>
                <a:gd name="connsiteX79-23921" fmla="*/ 5124319 w 8613217"/>
                <a:gd name="connsiteY79-23922" fmla="*/ 1196617 h 6281670"/>
                <a:gd name="connsiteX80-23923" fmla="*/ 5316801 w 8613217"/>
                <a:gd name="connsiteY80-23924" fmla="*/ 1686570 h 6281670"/>
                <a:gd name="connsiteX81-23925" fmla="*/ 5361220 w 8613217"/>
                <a:gd name="connsiteY81-23926" fmla="*/ 1669072 h 6281670"/>
                <a:gd name="connsiteX82-23927" fmla="*/ 5461499 w 8613217"/>
                <a:gd name="connsiteY82-23928" fmla="*/ 1248439 h 6281670"/>
                <a:gd name="connsiteX83-23929" fmla="*/ 5491784 w 8613217"/>
                <a:gd name="connsiteY83-23930" fmla="*/ 1043170 h 6281670"/>
                <a:gd name="connsiteX84-23931" fmla="*/ 5497841 w 8613217"/>
                <a:gd name="connsiteY84-23932" fmla="*/ 1081532 h 6281670"/>
                <a:gd name="connsiteX85-23933" fmla="*/ 5481016 w 8613217"/>
                <a:gd name="connsiteY85-23934" fmla="*/ 1353429 h 6281670"/>
                <a:gd name="connsiteX86-23935" fmla="*/ 5415734 w 8613217"/>
                <a:gd name="connsiteY86-23936" fmla="*/ 1727624 h 6281670"/>
                <a:gd name="connsiteX87-23937" fmla="*/ 5151240 w 8613217"/>
                <a:gd name="connsiteY87-23938" fmla="*/ 2245171 h 6281670"/>
                <a:gd name="connsiteX88-23939" fmla="*/ 4908282 w 8613217"/>
                <a:gd name="connsiteY88-23940" fmla="*/ 2596483 h 6281670"/>
                <a:gd name="connsiteX89-23941" fmla="*/ 4750124 w 8613217"/>
                <a:gd name="connsiteY89-23942" fmla="*/ 2989523 h 6281670"/>
                <a:gd name="connsiteX90-23943" fmla="*/ 4737337 w 8613217"/>
                <a:gd name="connsiteY90-23944" fmla="*/ 3162487 h 6281670"/>
                <a:gd name="connsiteX91-23945" fmla="*/ 4680804 w 8613217"/>
                <a:gd name="connsiteY91-23946" fmla="*/ 3076341 h 6281670"/>
                <a:gd name="connsiteX92-23947" fmla="*/ 4591293 w 8613217"/>
                <a:gd name="connsiteY92-23948" fmla="*/ 2915491 h 6281670"/>
                <a:gd name="connsiteX93-23949" fmla="*/ 4552259 w 8613217"/>
                <a:gd name="connsiteY93-23950" fmla="*/ 2838095 h 6281670"/>
                <a:gd name="connsiteX94-23951" fmla="*/ 4404869 w 8613217"/>
                <a:gd name="connsiteY94-23952" fmla="*/ 2499569 h 6281670"/>
                <a:gd name="connsiteX95-23953" fmla="*/ 4425059 w 8613217"/>
                <a:gd name="connsiteY95-23954" fmla="*/ 2408713 h 6281670"/>
                <a:gd name="connsiteX96-23955" fmla="*/ 4497071 w 8613217"/>
                <a:gd name="connsiteY96-23956" fmla="*/ 2304396 h 6281670"/>
                <a:gd name="connsiteX97-23957" fmla="*/ 4551585 w 8613217"/>
                <a:gd name="connsiteY97-23958" fmla="*/ 2152968 h 6281670"/>
                <a:gd name="connsiteX98-23959" fmla="*/ 4741375 w 8613217"/>
                <a:gd name="connsiteY98-23960" fmla="*/ 1413327 h 6281670"/>
                <a:gd name="connsiteX99-23961" fmla="*/ 4929146 w 8613217"/>
                <a:gd name="connsiteY99-23962" fmla="*/ 819730 h 6281670"/>
                <a:gd name="connsiteX100-23963" fmla="*/ 5233347 w 8613217"/>
                <a:gd name="connsiteY100-23964" fmla="*/ 28940 h 6281670"/>
                <a:gd name="connsiteX101-23965" fmla="*/ 5238058 w 8613217"/>
                <a:gd name="connsiteY101-23966" fmla="*/ 0 h 6281670"/>
                <a:gd name="connsiteX102-23967" fmla="*/ 4976929 w 8613217"/>
                <a:gd name="connsiteY102-23968" fmla="*/ 159504 h 6281670"/>
                <a:gd name="connsiteX103-23969" fmla="*/ 4204984 w 8613217"/>
                <a:gd name="connsiteY103-23970" fmla="*/ 890396 h 6281670"/>
                <a:gd name="connsiteX104-23971" fmla="*/ 3943182 w 8613217"/>
                <a:gd name="connsiteY104-23972" fmla="*/ 2139508 h 6281670"/>
                <a:gd name="connsiteX105-23973" fmla="*/ 4076438 w 8613217"/>
                <a:gd name="connsiteY105-23974" fmla="*/ 2389868 h 6281670"/>
                <a:gd name="connsiteX106-23975" fmla="*/ 4215079 w 8613217"/>
                <a:gd name="connsiteY106-23976" fmla="*/ 2474668 h 6281670"/>
                <a:gd name="connsiteX107-23977" fmla="*/ 4244018 w 8613217"/>
                <a:gd name="connsiteY107-23978" fmla="*/ 2445055 h 6281670"/>
                <a:gd name="connsiteX108-23979" fmla="*/ 4230558 w 8613217"/>
                <a:gd name="connsiteY108-23980" fmla="*/ 1718875 h 6281670"/>
                <a:gd name="connsiteX109-23981" fmla="*/ 4411599 w 8613217"/>
                <a:gd name="connsiteY109-23982" fmla="*/ 1186522 h 6281670"/>
                <a:gd name="connsiteX110-23983" fmla="*/ 4552259 w 8613217"/>
                <a:gd name="connsiteY110-23984" fmla="*/ 934815 h 6281670"/>
                <a:gd name="connsiteX111-23985" fmla="*/ 4572449 w 8613217"/>
                <a:gd name="connsiteY111-23986" fmla="*/ 920008 h 6281670"/>
                <a:gd name="connsiteX112-23987" fmla="*/ 4553604 w 8613217"/>
                <a:gd name="connsiteY112-23988" fmla="*/ 956351 h 6281670"/>
                <a:gd name="connsiteX113-23989" fmla="*/ 4390735 w 8613217"/>
                <a:gd name="connsiteY113-23990" fmla="*/ 1302280 h 6281670"/>
                <a:gd name="connsiteX114-23991" fmla="*/ 4340260 w 8613217"/>
                <a:gd name="connsiteY114-23992" fmla="*/ 2524471 h 6281670"/>
                <a:gd name="connsiteX115-23993" fmla="*/ 4501109 w 8613217"/>
                <a:gd name="connsiteY115-23994" fmla="*/ 2892609 h 6281670"/>
                <a:gd name="connsiteX116-23995" fmla="*/ 4692918 w 8613217"/>
                <a:gd name="connsiteY116-23996" fmla="*/ 3241230 h 6281670"/>
                <a:gd name="connsiteX117-23997" fmla="*/ 4992409 w 8613217"/>
                <a:gd name="connsiteY117-23998" fmla="*/ 3809925 h 6281670"/>
                <a:gd name="connsiteX118-23999" fmla="*/ 5000485 w 8613217"/>
                <a:gd name="connsiteY118-24000" fmla="*/ 3847614 h 6281670"/>
                <a:gd name="connsiteX119-24001" fmla="*/ 4993755 w 8613217"/>
                <a:gd name="connsiteY119-24002" fmla="*/ 3855017 h 6281670"/>
                <a:gd name="connsiteX120-24003" fmla="*/ 4993082 w 8613217"/>
                <a:gd name="connsiteY120-24004" fmla="*/ 3855690 h 6281670"/>
                <a:gd name="connsiteX121-24005" fmla="*/ 4982313 w 8613217"/>
                <a:gd name="connsiteY121-24006" fmla="*/ 3867131 h 6281670"/>
                <a:gd name="connsiteX122-24007" fmla="*/ 4626290 w 8613217"/>
                <a:gd name="connsiteY122-24008" fmla="*/ 4274977 h 6281670"/>
                <a:gd name="connsiteX123-24009" fmla="*/ 4180755 w 8613217"/>
                <a:gd name="connsiteY123-24010" fmla="*/ 4968853 h 6281670"/>
                <a:gd name="connsiteX124-24011" fmla="*/ 4071727 w 8613217"/>
                <a:gd name="connsiteY124-24012" fmla="*/ 5853192 h 6281670"/>
                <a:gd name="connsiteX125-24013" fmla="*/ 4040769 w 8613217"/>
                <a:gd name="connsiteY125-24014" fmla="*/ 5907706 h 6281670"/>
                <a:gd name="connsiteX126-24015" fmla="*/ 4005099 w 8613217"/>
                <a:gd name="connsiteY126-24016" fmla="*/ 5881459 h 6281670"/>
                <a:gd name="connsiteX127-24017" fmla="*/ 4007791 w 8613217"/>
                <a:gd name="connsiteY127-24018" fmla="*/ 5830983 h 6281670"/>
                <a:gd name="connsiteX128-24019" fmla="*/ 3990293 w 8613217"/>
                <a:gd name="connsiteY128-24020" fmla="*/ 5807427 h 6281670"/>
                <a:gd name="connsiteX129-24021" fmla="*/ 3964045 w 8613217"/>
                <a:gd name="connsiteY129-24022" fmla="*/ 5789256 h 6281670"/>
                <a:gd name="connsiteX130-24023" fmla="*/ 3941836 w 8613217"/>
                <a:gd name="connsiteY130-24024" fmla="*/ 5705129 h 6281670"/>
                <a:gd name="connsiteX131-24025" fmla="*/ 3908185 w 8613217"/>
                <a:gd name="connsiteY131-24026" fmla="*/ 5236040 h 6281670"/>
                <a:gd name="connsiteX132-24027" fmla="*/ 3918953 w 8613217"/>
                <a:gd name="connsiteY132-24028" fmla="*/ 4237288 h 6281670"/>
                <a:gd name="connsiteX133-24029" fmla="*/ 3786370 w 8613217"/>
                <a:gd name="connsiteY133-24030" fmla="*/ 3122779 h 6281670"/>
                <a:gd name="connsiteX134-24031" fmla="*/ 3570333 w 8613217"/>
                <a:gd name="connsiteY134-24032" fmla="*/ 2570236 h 6281670"/>
                <a:gd name="connsiteX135-24033" fmla="*/ 3410829 w 8613217"/>
                <a:gd name="connsiteY135-24034" fmla="*/ 2273437 h 6281670"/>
                <a:gd name="connsiteX136-24035" fmla="*/ 3411502 w 8613217"/>
                <a:gd name="connsiteY136-24036" fmla="*/ 2229018 h 6281670"/>
                <a:gd name="connsiteX137-24037" fmla="*/ 3451209 w 8613217"/>
                <a:gd name="connsiteY137-24038" fmla="*/ 2126720 h 6281670"/>
                <a:gd name="connsiteX138-24039" fmla="*/ 3431692 w 8613217"/>
                <a:gd name="connsiteY138-24040" fmla="*/ 1895877 h 6281670"/>
                <a:gd name="connsiteX139-24041" fmla="*/ 3186715 w 8613217"/>
                <a:gd name="connsiteY139-24042" fmla="*/ 1401886 h 6281670"/>
                <a:gd name="connsiteX140-24043" fmla="*/ 2531874 w 8613217"/>
                <a:gd name="connsiteY140-24044" fmla="*/ 701952 h 6281670"/>
                <a:gd name="connsiteX141-24045" fmla="*/ 1731662 w 8613217"/>
                <a:gd name="connsiteY141-24046" fmla="*/ 39035 h 6281670"/>
                <a:gd name="connsiteX142-24047" fmla="*/ 1722913 w 8613217"/>
                <a:gd name="connsiteY142-24048" fmla="*/ 36343 h 6281670"/>
                <a:gd name="connsiteX143-24049" fmla="*/ 1723586 w 8613217"/>
                <a:gd name="connsiteY143-24050" fmla="*/ 47111 h 6281670"/>
                <a:gd name="connsiteX144-24051" fmla="*/ 1984042 w 8613217"/>
                <a:gd name="connsiteY144-24052" fmla="*/ 871552 h 6281670"/>
                <a:gd name="connsiteX145-24053" fmla="*/ 2773486 w 8613217"/>
                <a:gd name="connsiteY145-24054" fmla="*/ 2064130 h 6281670"/>
                <a:gd name="connsiteX146-24055" fmla="*/ 3058170 w 8613217"/>
                <a:gd name="connsiteY146-24056" fmla="*/ 2286897 h 6281670"/>
                <a:gd name="connsiteX147-24057" fmla="*/ 3235845 w 8613217"/>
                <a:gd name="connsiteY147-24058" fmla="*/ 2329297 h 6281670"/>
                <a:gd name="connsiteX148-24059" fmla="*/ 3256709 w 8613217"/>
                <a:gd name="connsiteY148-24060" fmla="*/ 2294974 h 6281670"/>
                <a:gd name="connsiteX149-24061" fmla="*/ 3083072 w 8613217"/>
                <a:gd name="connsiteY149-24062" fmla="*/ 1999521 h 6281670"/>
                <a:gd name="connsiteX150-24063" fmla="*/ 2450440 w 8613217"/>
                <a:gd name="connsiteY150-24064" fmla="*/ 1092973 h 6281670"/>
                <a:gd name="connsiteX151-24065" fmla="*/ 2432941 w 8613217"/>
                <a:gd name="connsiteY151-24066" fmla="*/ 1062014 h 6281670"/>
                <a:gd name="connsiteX152-24067" fmla="*/ 2454478 w 8613217"/>
                <a:gd name="connsiteY152-24068" fmla="*/ 1076820 h 6281670"/>
                <a:gd name="connsiteX153-24069" fmla="*/ 2967986 w 8613217"/>
                <a:gd name="connsiteY153-24070" fmla="*/ 1739738 h 6281670"/>
                <a:gd name="connsiteX154-24071" fmla="*/ 3266131 w 8613217"/>
                <a:gd name="connsiteY154-24072" fmla="*/ 2175850 h 6281670"/>
                <a:gd name="connsiteX155-24073" fmla="*/ 3457939 w 8613217"/>
                <a:gd name="connsiteY155-24074" fmla="*/ 2509665 h 6281670"/>
                <a:gd name="connsiteX156-24075" fmla="*/ 3733875 w 8613217"/>
                <a:gd name="connsiteY156-24076" fmla="*/ 3249979 h 6281670"/>
                <a:gd name="connsiteX157-24077" fmla="*/ 3823385 w 8613217"/>
                <a:gd name="connsiteY157-24078" fmla="*/ 4359777 h 6281670"/>
                <a:gd name="connsiteX158-24079" fmla="*/ 3816655 w 8613217"/>
                <a:gd name="connsiteY158-24080" fmla="*/ 4369199 h 6281670"/>
                <a:gd name="connsiteX159-24081" fmla="*/ 3800503 w 8613217"/>
                <a:gd name="connsiteY159-24082" fmla="*/ 4322761 h 6281670"/>
                <a:gd name="connsiteX160-24083" fmla="*/ 3407464 w 8613217"/>
                <a:gd name="connsiteY160-24084" fmla="*/ 3663208 h 6281670"/>
                <a:gd name="connsiteX161-24085" fmla="*/ 2390541 w 8613217"/>
                <a:gd name="connsiteY161-24086" fmla="*/ 2898666 h 6281670"/>
                <a:gd name="connsiteX162-24087" fmla="*/ 2247863 w 8613217"/>
                <a:gd name="connsiteY162-24088" fmla="*/ 2802425 h 6281670"/>
                <a:gd name="connsiteX163-24089" fmla="*/ 2055381 w 8613217"/>
                <a:gd name="connsiteY163-24090" fmla="*/ 2665131 h 6281670"/>
                <a:gd name="connsiteX164-24091" fmla="*/ 1471879 w 8613217"/>
                <a:gd name="connsiteY164-24092" fmla="*/ 2148930 h 6281670"/>
                <a:gd name="connsiteX165-24093" fmla="*/ 1461111 w 8613217"/>
                <a:gd name="connsiteY165-24094" fmla="*/ 2109895 h 6281670"/>
                <a:gd name="connsiteX166-24095" fmla="*/ 1501492 w 8613217"/>
                <a:gd name="connsiteY166-24096" fmla="*/ 1918759 h 6281670"/>
                <a:gd name="connsiteX167-24097" fmla="*/ 1395155 w 8613217"/>
                <a:gd name="connsiteY167-24098" fmla="*/ 1570812 h 6281670"/>
                <a:gd name="connsiteX168-24099" fmla="*/ 937507 w 8613217"/>
                <a:gd name="connsiteY168-24100" fmla="*/ 860783 h 6281670"/>
                <a:gd name="connsiteX169-24101" fmla="*/ 682435 w 8613217"/>
                <a:gd name="connsiteY169-24102" fmla="*/ 471109 h 6281670"/>
                <a:gd name="connsiteX170-24103" fmla="*/ 590905 w 8613217"/>
                <a:gd name="connsiteY170-24104" fmla="*/ 214691 h 6281670"/>
                <a:gd name="connsiteX171-24105" fmla="*/ 581483 w 8613217"/>
                <a:gd name="connsiteY171-24106" fmla="*/ 222767 h 6281670"/>
                <a:gd name="connsiteX172-24107" fmla="*/ 555909 w 8613217"/>
                <a:gd name="connsiteY172-24108" fmla="*/ 262475 h 6281670"/>
                <a:gd name="connsiteX173-24109" fmla="*/ 423998 w 8613217"/>
                <a:gd name="connsiteY173-24110" fmla="*/ 619845 h 6281670"/>
                <a:gd name="connsiteX174-24111" fmla="*/ 443515 w 8613217"/>
                <a:gd name="connsiteY174-24112" fmla="*/ 1227575 h 6281670"/>
                <a:gd name="connsiteX175-24113" fmla="*/ 806942 w 8613217"/>
                <a:gd name="connsiteY175-24114" fmla="*/ 1996156 h 6281670"/>
                <a:gd name="connsiteX176-24115" fmla="*/ 1087589 w 8613217"/>
                <a:gd name="connsiteY176-24116" fmla="*/ 2216231 h 6281670"/>
                <a:gd name="connsiteX177-24117" fmla="*/ 1317086 w 8613217"/>
                <a:gd name="connsiteY177-24118" fmla="*/ 2233729 h 6281670"/>
                <a:gd name="connsiteX178-24119" fmla="*/ 1327181 w 8613217"/>
                <a:gd name="connsiteY178-24120" fmla="*/ 2198060 h 6281670"/>
                <a:gd name="connsiteX179-24121" fmla="*/ 816364 w 8613217"/>
                <a:gd name="connsiteY179-24122" fmla="*/ 1324489 h 6281670"/>
                <a:gd name="connsiteX180-24123" fmla="*/ 702625 w 8613217"/>
                <a:gd name="connsiteY180-24124" fmla="*/ 1031056 h 6281670"/>
                <a:gd name="connsiteX181-24125" fmla="*/ 767908 w 8613217"/>
                <a:gd name="connsiteY181-24126" fmla="*/ 1173061 h 6281670"/>
                <a:gd name="connsiteX182-24127" fmla="*/ 1444285 w 8613217"/>
                <a:gd name="connsiteY182-24128" fmla="*/ 2226326 h 6281670"/>
                <a:gd name="connsiteX183-24129" fmla="*/ 2209501 w 8613217"/>
                <a:gd name="connsiteY183-24130" fmla="*/ 2876457 h 6281670"/>
                <a:gd name="connsiteX184-24131" fmla="*/ 2308434 w 8613217"/>
                <a:gd name="connsiteY184-24132" fmla="*/ 2939720 h 6281670"/>
                <a:gd name="connsiteX185-24133" fmla="*/ 2340738 w 8613217"/>
                <a:gd name="connsiteY185-24134" fmla="*/ 2972025 h 6281670"/>
                <a:gd name="connsiteX186-24135" fmla="*/ 2266034 w 8613217"/>
                <a:gd name="connsiteY186-24136" fmla="*/ 2967313 h 6281670"/>
                <a:gd name="connsiteX187-24137" fmla="*/ 1817807 w 8613217"/>
                <a:gd name="connsiteY187-24138" fmla="*/ 3025866 h 6281670"/>
                <a:gd name="connsiteX188-24139" fmla="*/ 1007500 w 8613217"/>
                <a:gd name="connsiteY188-24140" fmla="*/ 3309877 h 6281670"/>
                <a:gd name="connsiteX189-24141" fmla="*/ 960389 w 8613217"/>
                <a:gd name="connsiteY189-24142" fmla="*/ 3293725 h 6281670"/>
                <a:gd name="connsiteX190-24143" fmla="*/ 446207 w 8613217"/>
                <a:gd name="connsiteY190-24144" fmla="*/ 3134221 h 6281670"/>
                <a:gd name="connsiteX191-24145" fmla="*/ 217383 w 8613217"/>
                <a:gd name="connsiteY191-24146" fmla="*/ 3227096 h 6281670"/>
                <a:gd name="connsiteX192-24147" fmla="*/ 0 w 8613217"/>
                <a:gd name="connsiteY192-24148" fmla="*/ 3236518 h 6281670"/>
                <a:gd name="connsiteX193-24149" fmla="*/ 0 w 8613217"/>
                <a:gd name="connsiteY193-24150" fmla="*/ 3330740 h 6281670"/>
                <a:gd name="connsiteX194-24151" fmla="*/ 9422 w 8613217"/>
                <a:gd name="connsiteY194-24152" fmla="*/ 3346892 h 6281670"/>
                <a:gd name="connsiteX195-24153" fmla="*/ 255072 w 8613217"/>
                <a:gd name="connsiteY195-24154" fmla="*/ 3717723 h 6281670"/>
                <a:gd name="connsiteX196-24155" fmla="*/ 747044 w 8613217"/>
                <a:gd name="connsiteY196-24156" fmla="*/ 3826078 h 6281670"/>
                <a:gd name="connsiteX197-24157" fmla="*/ 1016249 w 8613217"/>
                <a:gd name="connsiteY197-24158" fmla="*/ 3490244 h 6281670"/>
                <a:gd name="connsiteX198-24159" fmla="*/ 981253 w 8613217"/>
                <a:gd name="connsiteY198-24160" fmla="*/ 3461305 h 6281670"/>
                <a:gd name="connsiteX199-24161" fmla="*/ 563312 w 8613217"/>
                <a:gd name="connsiteY199-24162" fmla="*/ 3490917 h 6281670"/>
                <a:gd name="connsiteX200-24163" fmla="*/ 390347 w 8613217"/>
                <a:gd name="connsiteY200-24164" fmla="*/ 3460632 h 6281670"/>
                <a:gd name="connsiteX201-24165" fmla="*/ 489953 w 8613217"/>
                <a:gd name="connsiteY201-24166" fmla="*/ 3463997 h 6281670"/>
                <a:gd name="connsiteX202-24167" fmla="*/ 903183 w 8613217"/>
                <a:gd name="connsiteY202-24168" fmla="*/ 3408137 h 6281670"/>
                <a:gd name="connsiteX203-24169" fmla="*/ 1043170 w 8613217"/>
                <a:gd name="connsiteY203-24170" fmla="*/ 3372467 h 6281670"/>
                <a:gd name="connsiteX204-24171" fmla="*/ 1508895 w 8613217"/>
                <a:gd name="connsiteY204-24172" fmla="*/ 3218347 h 6281670"/>
                <a:gd name="connsiteX205-24173" fmla="*/ 1912029 w 8613217"/>
                <a:gd name="connsiteY205-24174" fmla="*/ 3101243 h 6281670"/>
                <a:gd name="connsiteX206-24175" fmla="*/ 1912029 w 8613217"/>
                <a:gd name="connsiteY206-24176" fmla="*/ 3101243 h 6281670"/>
                <a:gd name="connsiteX207-24177" fmla="*/ 2113933 w 8613217"/>
                <a:gd name="connsiteY207-24178" fmla="*/ 3072976 h 6281670"/>
                <a:gd name="connsiteX208-24179" fmla="*/ 2257958 w 8613217"/>
                <a:gd name="connsiteY208-24180" fmla="*/ 3064227 h 6281670"/>
                <a:gd name="connsiteX209-24181" fmla="*/ 2434960 w 8613217"/>
                <a:gd name="connsiteY209-24182" fmla="*/ 3101243 h 6281670"/>
                <a:gd name="connsiteX210-24183" fmla="*/ 2635518 w 8613217"/>
                <a:gd name="connsiteY210-24184" fmla="*/ 3164506 h 6281670"/>
                <a:gd name="connsiteX211-24185" fmla="*/ 3038653 w 8613217"/>
                <a:gd name="connsiteY211-24186" fmla="*/ 3453902 h 6281670"/>
                <a:gd name="connsiteX212-24187" fmla="*/ 3580428 w 8613217"/>
                <a:gd name="connsiteY212-24188" fmla="*/ 4087880 h 6281670"/>
                <a:gd name="connsiteX213-24189" fmla="*/ 3776274 w 8613217"/>
                <a:gd name="connsiteY213-24190" fmla="*/ 4626290 h 6281670"/>
                <a:gd name="connsiteX214-24191" fmla="*/ 3813963 w 8613217"/>
                <a:gd name="connsiteY214-24192" fmla="*/ 4802619 h 6281670"/>
                <a:gd name="connsiteX215-24193" fmla="*/ 3811944 w 8613217"/>
                <a:gd name="connsiteY215-24194" fmla="*/ 5407658 h 6281670"/>
                <a:gd name="connsiteX216-24195" fmla="*/ 3881265 w 8613217"/>
                <a:gd name="connsiteY216-24196" fmla="*/ 5874056 h 6281670"/>
                <a:gd name="connsiteX217-24197" fmla="*/ 3879919 w 8613217"/>
                <a:gd name="connsiteY217-24198" fmla="*/ 5898957 h 6281670"/>
                <a:gd name="connsiteX218-24199" fmla="*/ 3757430 w 8613217"/>
                <a:gd name="connsiteY218-24200" fmla="*/ 5946068 h 6281670"/>
                <a:gd name="connsiteX219-24201" fmla="*/ 3743970 w 8613217"/>
                <a:gd name="connsiteY219-24202" fmla="*/ 6053750 h 6281670"/>
                <a:gd name="connsiteX220-24203" fmla="*/ 3803195 w 8613217"/>
                <a:gd name="connsiteY220-24204" fmla="*/ 6092112 h 6281670"/>
                <a:gd name="connsiteX221-24205" fmla="*/ 3896071 w 8613217"/>
                <a:gd name="connsiteY221-24206" fmla="*/ 6023464 h 6281670"/>
                <a:gd name="connsiteX222-24207" fmla="*/ 3920972 w 8613217"/>
                <a:gd name="connsiteY222-24208" fmla="*/ 5996544 h 6281670"/>
                <a:gd name="connsiteX223-24209" fmla="*/ 3918953 w 8613217"/>
                <a:gd name="connsiteY223-24210" fmla="*/ 6053077 h 6281670"/>
                <a:gd name="connsiteX224-24211" fmla="*/ 3931741 w 8613217"/>
                <a:gd name="connsiteY224-24212" fmla="*/ 6077978 h 6281670"/>
                <a:gd name="connsiteX225-24213" fmla="*/ 3951931 w 8613217"/>
                <a:gd name="connsiteY225-24214" fmla="*/ 6055769 h 6281670"/>
                <a:gd name="connsiteX226-24215" fmla="*/ 3972121 w 8613217"/>
                <a:gd name="connsiteY226-24216" fmla="*/ 5988468 h 6281670"/>
                <a:gd name="connsiteX227-24217" fmla="*/ 3994331 w 8613217"/>
                <a:gd name="connsiteY227-24218" fmla="*/ 5968277 h 6281670"/>
                <a:gd name="connsiteX228-24219" fmla="*/ 4005099 w 8613217"/>
                <a:gd name="connsiteY228-24220" fmla="*/ 5995198 h 6281670"/>
                <a:gd name="connsiteX229-24221" fmla="*/ 4071054 w 8613217"/>
                <a:gd name="connsiteY229-24222" fmla="*/ 6040290 h 6281670"/>
                <a:gd name="connsiteX230-24223" fmla="*/ 4100667 w 8613217"/>
                <a:gd name="connsiteY230-24224" fmla="*/ 6026829 h 6281670"/>
                <a:gd name="connsiteX231-24225" fmla="*/ 4110089 w 8613217"/>
                <a:gd name="connsiteY231-24226" fmla="*/ 5993179 h 6281670"/>
                <a:gd name="connsiteX232-24227" fmla="*/ 4124895 w 8613217"/>
                <a:gd name="connsiteY232-24228" fmla="*/ 6032214 h 6281670"/>
                <a:gd name="connsiteX233-24229" fmla="*/ 4117492 w 8613217"/>
                <a:gd name="connsiteY233-24230" fmla="*/ 6106918 h 6281670"/>
                <a:gd name="connsiteX234-24231" fmla="*/ 4080476 w 8613217"/>
                <a:gd name="connsiteY234-24232" fmla="*/ 6141242 h 6281670"/>
                <a:gd name="connsiteX235-24233" fmla="*/ 4176717 w 8613217"/>
                <a:gd name="connsiteY235-24234" fmla="*/ 6189025 h 6281670"/>
                <a:gd name="connsiteX236-24235" fmla="*/ 4170660 w 8613217"/>
                <a:gd name="connsiteY236-24236" fmla="*/ 6271133 h 6281670"/>
                <a:gd name="connsiteX237-24237" fmla="*/ 4195562 w 8613217"/>
                <a:gd name="connsiteY237-24238" fmla="*/ 6277863 h 6281670"/>
                <a:gd name="connsiteX238-24239" fmla="*/ 4261517 w 8613217"/>
                <a:gd name="connsiteY238-24240" fmla="*/ 6267768 h 6281670"/>
                <a:gd name="connsiteX239-24241" fmla="*/ 4289784 w 8613217"/>
                <a:gd name="connsiteY239-24242" fmla="*/ 6247578 h 6281670"/>
                <a:gd name="connsiteX240-24243" fmla="*/ 4295840 w 8613217"/>
                <a:gd name="connsiteY240-24244" fmla="*/ 6204505 h 6281670"/>
                <a:gd name="connsiteX241-24245" fmla="*/ 4305936 w 8613217"/>
                <a:gd name="connsiteY241-24246" fmla="*/ 6182969 h 6281670"/>
                <a:gd name="connsiteX242-24247" fmla="*/ 4324107 w 8613217"/>
                <a:gd name="connsiteY242-24248" fmla="*/ 6199794 h 6281670"/>
                <a:gd name="connsiteX243-24249" fmla="*/ 4336894 w 8613217"/>
                <a:gd name="connsiteY243-24250" fmla="*/ 6230752 h 6281670"/>
                <a:gd name="connsiteX244-24251" fmla="*/ 4342951 w 8613217"/>
                <a:gd name="connsiteY244-24252" fmla="*/ 6226714 h 6281670"/>
                <a:gd name="connsiteX245-24253" fmla="*/ 4369872 w 8613217"/>
                <a:gd name="connsiteY245-24254" fmla="*/ 6185660 h 6281670"/>
                <a:gd name="connsiteX246-24255" fmla="*/ 4382659 w 8613217"/>
                <a:gd name="connsiteY246-24256" fmla="*/ 6234791 h 6281670"/>
                <a:gd name="connsiteX247-24257" fmla="*/ 4406888 w 8613217"/>
                <a:gd name="connsiteY247-24258" fmla="*/ 6265749 h 6281670"/>
                <a:gd name="connsiteX248-24259" fmla="*/ 4484284 w 8613217"/>
                <a:gd name="connsiteY248-24260" fmla="*/ 6275171 h 6281670"/>
                <a:gd name="connsiteX249-24261" fmla="*/ 4499090 w 8613217"/>
                <a:gd name="connsiteY249-24262" fmla="*/ 6272479 h 6281670"/>
                <a:gd name="connsiteX250-24263" fmla="*/ 4512551 w 8613217"/>
                <a:gd name="connsiteY250-24264" fmla="*/ 6181622 h 6281670"/>
                <a:gd name="connsiteX251-24265" fmla="*/ 4572449 w 8613217"/>
                <a:gd name="connsiteY251-24266" fmla="*/ 6153356 h 6281670"/>
                <a:gd name="connsiteX252-24267" fmla="*/ 4575814 w 8613217"/>
                <a:gd name="connsiteY252-24268" fmla="*/ 6127781 h 6281670"/>
                <a:gd name="connsiteX253-24269" fmla="*/ 4538125 w 8613217"/>
                <a:gd name="connsiteY253-24270" fmla="*/ 6076633 h 6281670"/>
                <a:gd name="connsiteX254-24271" fmla="*/ 4536779 w 8613217"/>
                <a:gd name="connsiteY254-24272" fmla="*/ 6042309 h 6281670"/>
                <a:gd name="connsiteX255-24273" fmla="*/ 4573122 w 8613217"/>
                <a:gd name="connsiteY255-24274" fmla="*/ 6032214 h 6281670"/>
                <a:gd name="connsiteX256-24275" fmla="*/ 4637731 w 8613217"/>
                <a:gd name="connsiteY256-24276" fmla="*/ 6051058 h 6281670"/>
                <a:gd name="connsiteX257-24277" fmla="*/ 4665997 w 8613217"/>
                <a:gd name="connsiteY257-24278" fmla="*/ 6029522 h 6281670"/>
                <a:gd name="connsiteX258-24279" fmla="*/ 4665997 w 8613217"/>
                <a:gd name="connsiteY258-24280" fmla="*/ 5985776 h 6281670"/>
                <a:gd name="connsiteX259-24281" fmla="*/ 4681477 w 8613217"/>
                <a:gd name="connsiteY259-24282" fmla="*/ 5966931 h 6281670"/>
                <a:gd name="connsiteX260-24283" fmla="*/ 4701667 w 8613217"/>
                <a:gd name="connsiteY260-24284" fmla="*/ 5981065 h 6281670"/>
                <a:gd name="connsiteX261-24285" fmla="*/ 4724550 w 8613217"/>
                <a:gd name="connsiteY261-24286" fmla="*/ 6054423 h 6281670"/>
                <a:gd name="connsiteX262-24287" fmla="*/ 4743394 w 8613217"/>
                <a:gd name="connsiteY262-24288" fmla="*/ 6073268 h 6281670"/>
                <a:gd name="connsiteX263-24289" fmla="*/ 4752143 w 8613217"/>
                <a:gd name="connsiteY263-24290" fmla="*/ 6050385 h 6281670"/>
                <a:gd name="connsiteX264-24291" fmla="*/ 4752143 w 8613217"/>
                <a:gd name="connsiteY264-24292" fmla="*/ 5996544 h 6281670"/>
                <a:gd name="connsiteX265-24293" fmla="*/ 4800600 w 8613217"/>
                <a:gd name="connsiteY265-24294" fmla="*/ 6046347 h 6281670"/>
                <a:gd name="connsiteX266-24295" fmla="*/ 4859825 w 8613217"/>
                <a:gd name="connsiteY266-24296" fmla="*/ 6088747 h 6281670"/>
                <a:gd name="connsiteX267-24297" fmla="*/ 4932511 w 8613217"/>
                <a:gd name="connsiteY267-24298" fmla="*/ 6036252 h 6281670"/>
                <a:gd name="connsiteX268-24299" fmla="*/ 4919050 w 8613217"/>
                <a:gd name="connsiteY268-24300" fmla="*/ 5940011 h 6281670"/>
                <a:gd name="connsiteX269-24301" fmla="*/ 4830213 w 8613217"/>
                <a:gd name="connsiteY269-24302" fmla="*/ 5933281 h 6281670"/>
                <a:gd name="connsiteX270-24303" fmla="*/ 4779064 w 8613217"/>
                <a:gd name="connsiteY270-24304" fmla="*/ 5876074 h 6281670"/>
                <a:gd name="connsiteX271-24305" fmla="*/ 4778391 w 8613217"/>
                <a:gd name="connsiteY271-24306" fmla="*/ 5829637 h 6281670"/>
                <a:gd name="connsiteX272-24307" fmla="*/ 5091342 w 8613217"/>
                <a:gd name="connsiteY272-24308" fmla="*/ 5236712 h 6281670"/>
                <a:gd name="connsiteX273-24309" fmla="*/ 5116243 w 8613217"/>
                <a:gd name="connsiteY273-24310" fmla="*/ 5202389 h 6281670"/>
                <a:gd name="connsiteX274-24311" fmla="*/ 5269690 w 8613217"/>
                <a:gd name="connsiteY274-24312" fmla="*/ 5086631 h 6281670"/>
                <a:gd name="connsiteX275-24313" fmla="*/ 5744837 w 8613217"/>
                <a:gd name="connsiteY275-24314" fmla="*/ 4795889 h 6281670"/>
                <a:gd name="connsiteX276-24315" fmla="*/ 5814830 w 8613217"/>
                <a:gd name="connsiteY276-24316" fmla="*/ 4775699 h 6281670"/>
                <a:gd name="connsiteX277-24317" fmla="*/ 6103553 w 8613217"/>
                <a:gd name="connsiteY277-24318" fmla="*/ 4765603 h 6281670"/>
                <a:gd name="connsiteX278-24319" fmla="*/ 7086824 w 8613217"/>
                <a:gd name="connsiteY278-24320" fmla="*/ 4811369 h 6281670"/>
                <a:gd name="connsiteX279-24321" fmla="*/ 7489959 w 8613217"/>
                <a:gd name="connsiteY279-24322" fmla="*/ 4805311 h 6281670"/>
                <a:gd name="connsiteX280-24323" fmla="*/ 7516880 w 8613217"/>
                <a:gd name="connsiteY280-24324" fmla="*/ 4801946 h 6281670"/>
                <a:gd name="connsiteX281-24325" fmla="*/ 7536397 w 8613217"/>
                <a:gd name="connsiteY281-24326" fmla="*/ 4800600 h 6281670"/>
                <a:gd name="connsiteX282-24327" fmla="*/ 7619850 w 8613217"/>
                <a:gd name="connsiteY282-24328" fmla="*/ 4791178 h 6281670"/>
                <a:gd name="connsiteX283-24329" fmla="*/ 7661577 w 8613217"/>
                <a:gd name="connsiteY283-24330" fmla="*/ 4813388 h 6281670"/>
                <a:gd name="connsiteX284-24331" fmla="*/ 7920014 w 8613217"/>
                <a:gd name="connsiteY284-24332" fmla="*/ 5004523 h 6281670"/>
                <a:gd name="connsiteX285-24333" fmla="*/ 8354780 w 8613217"/>
                <a:gd name="connsiteY285-24334" fmla="*/ 4830886 h 6281670"/>
                <a:gd name="connsiteX286-24335" fmla="*/ 8579567 w 8613217"/>
                <a:gd name="connsiteY286-24336" fmla="*/ 4409580 h 6281670"/>
                <a:gd name="connsiteX287-24337" fmla="*/ 8613217 w 8613217"/>
                <a:gd name="connsiteY287-24338" fmla="*/ 4250076 h 6281670"/>
                <a:gd name="connsiteX288-24339" fmla="*/ 8613217 w 8613217"/>
                <a:gd name="connsiteY288-24340" fmla="*/ 4196235 h 6281670"/>
                <a:gd name="connsiteX289-24341" fmla="*/ 8420062 w 8613217"/>
                <a:gd name="connsiteY289-24342" fmla="*/ 4211041 h 6281670"/>
                <a:gd name="connsiteX290-24343" fmla="*/ 4571776 w 8613217"/>
                <a:gd name="connsiteY290-24344" fmla="*/ 915970 h 6281670"/>
                <a:gd name="connsiteX291-24345" fmla="*/ 4583890 w 8613217"/>
                <a:gd name="connsiteY291-24346" fmla="*/ 888377 h 6281670"/>
                <a:gd name="connsiteX292-24347" fmla="*/ 4571776 w 8613217"/>
                <a:gd name="connsiteY292-24348" fmla="*/ 915970 h 6281670"/>
                <a:gd name="connsiteX293-24349" fmla="*/ 2362948 w 8613217"/>
                <a:gd name="connsiteY293-24350" fmla="*/ 965100 h 6281670"/>
                <a:gd name="connsiteX294-24351" fmla="*/ 2363621 w 8613217"/>
                <a:gd name="connsiteY294-24352" fmla="*/ 962408 h 6281670"/>
                <a:gd name="connsiteX295-24353" fmla="*/ 2368332 w 8613217"/>
                <a:gd name="connsiteY295-24354" fmla="*/ 967119 h 6281670"/>
                <a:gd name="connsiteX296-24355" fmla="*/ 2362948 w 8613217"/>
                <a:gd name="connsiteY296-24356" fmla="*/ 965100 h 6281670"/>
                <a:gd name="connsiteX297-24357" fmla="*/ 2435633 w 8613217"/>
                <a:gd name="connsiteY297-24358" fmla="*/ 1055284 h 6281670"/>
                <a:gd name="connsiteX298-24359" fmla="*/ 2426211 w 8613217"/>
                <a:gd name="connsiteY298-24360" fmla="*/ 1053265 h 6281670"/>
                <a:gd name="connsiteX299-24361" fmla="*/ 2370351 w 8613217"/>
                <a:gd name="connsiteY299-24362" fmla="*/ 968465 h 6281670"/>
                <a:gd name="connsiteX300-24363" fmla="*/ 2432268 w 8613217"/>
                <a:gd name="connsiteY300-24364" fmla="*/ 1045862 h 6281670"/>
                <a:gd name="connsiteX301-24365" fmla="*/ 2435633 w 8613217"/>
                <a:gd name="connsiteY301-24366" fmla="*/ 1055284 h 6281670"/>
                <a:gd name="connsiteX302-24367" fmla="*/ 695895 w 8613217"/>
                <a:gd name="connsiteY302-24368" fmla="*/ 1016922 h 6281670"/>
                <a:gd name="connsiteX303-24369" fmla="*/ 692530 w 8613217"/>
                <a:gd name="connsiteY303-24370" fmla="*/ 1005481 h 6281670"/>
                <a:gd name="connsiteX304-24371" fmla="*/ 695895 w 8613217"/>
                <a:gd name="connsiteY304-24372" fmla="*/ 1016922 h 6281670"/>
                <a:gd name="connsiteX305-24373" fmla="*/ 4511205 w 8613217"/>
                <a:gd name="connsiteY305-24374" fmla="*/ 6014042 h 6281670"/>
                <a:gd name="connsiteX306-24375" fmla="*/ 4537452 w 8613217"/>
                <a:gd name="connsiteY306-24376" fmla="*/ 5944049 h 6281670"/>
                <a:gd name="connsiteX307-24377" fmla="*/ 4511205 w 8613217"/>
                <a:gd name="connsiteY307-24378" fmla="*/ 6014042 h 6281670"/>
                <a:gd name="connsiteX308-24379" fmla="*/ 4750797 w 8613217"/>
                <a:gd name="connsiteY308-24380" fmla="*/ 5917128 h 6281670"/>
                <a:gd name="connsiteX309-24381" fmla="*/ 4741375 w 8613217"/>
                <a:gd name="connsiteY309-24382" fmla="*/ 5939338 h 6281670"/>
                <a:gd name="connsiteX310-24383" fmla="*/ 4732626 w 8613217"/>
                <a:gd name="connsiteY310-24384" fmla="*/ 5935300 h 6281670"/>
                <a:gd name="connsiteX311-24385" fmla="*/ 4727915 w 8613217"/>
                <a:gd name="connsiteY311-24386" fmla="*/ 5907706 h 6281670"/>
                <a:gd name="connsiteX312-24387" fmla="*/ 4750797 w 8613217"/>
                <a:gd name="connsiteY312-24388" fmla="*/ 5875402 h 6281670"/>
                <a:gd name="connsiteX313-24389" fmla="*/ 4750797 w 8613217"/>
                <a:gd name="connsiteY313-24390" fmla="*/ 5917128 h 6281670"/>
                <a:gd name="connsiteX314-24391" fmla="*/ 4875978 w 8613217"/>
                <a:gd name="connsiteY314-24392" fmla="*/ 5457461 h 6281670"/>
                <a:gd name="connsiteX315-24393" fmla="*/ 4616868 w 8613217"/>
                <a:gd name="connsiteY315-24394" fmla="*/ 5877421 h 6281670"/>
                <a:gd name="connsiteX316-24395" fmla="*/ 4562354 w 8613217"/>
                <a:gd name="connsiteY316-24396" fmla="*/ 5884824 h 6281670"/>
                <a:gd name="connsiteX317-24397" fmla="*/ 4880015 w 8613217"/>
                <a:gd name="connsiteY317-24398" fmla="*/ 5419772 h 6281670"/>
                <a:gd name="connsiteX318-24399" fmla="*/ 4875978 w 8613217"/>
                <a:gd name="connsiteY318-24400" fmla="*/ 5457461 h 6281670"/>
                <a:gd name="connsiteX319-24401" fmla="*/ 5020675 w 8613217"/>
                <a:gd name="connsiteY319-24402" fmla="*/ 5141145 h 6281670"/>
                <a:gd name="connsiteX320-24403" fmla="*/ 4989717 w 8613217"/>
                <a:gd name="connsiteY320-24404" fmla="*/ 5179506 h 6281670"/>
                <a:gd name="connsiteX321-24405" fmla="*/ 4445922 w 8613217"/>
                <a:gd name="connsiteY321-24406" fmla="*/ 5878767 h 6281670"/>
                <a:gd name="connsiteX322-24407" fmla="*/ 4415637 w 8613217"/>
                <a:gd name="connsiteY322-24408" fmla="*/ 5953471 h 6281670"/>
                <a:gd name="connsiteX323-24409" fmla="*/ 4357085 w 8613217"/>
                <a:gd name="connsiteY323-24410" fmla="*/ 6075286 h 6281670"/>
                <a:gd name="connsiteX324-24411" fmla="*/ 4338240 w 8613217"/>
                <a:gd name="connsiteY324-24412" fmla="*/ 6125762 h 6281670"/>
                <a:gd name="connsiteX325-24413" fmla="*/ 4322761 w 8613217"/>
                <a:gd name="connsiteY325-24414" fmla="*/ 6080671 h 6281670"/>
                <a:gd name="connsiteX326-24415" fmla="*/ 4306609 w 8613217"/>
                <a:gd name="connsiteY326-24416" fmla="*/ 6061826 h 6281670"/>
                <a:gd name="connsiteX327-24417" fmla="*/ 4295168 w 8613217"/>
                <a:gd name="connsiteY327-24418" fmla="*/ 6082689 h 6281670"/>
                <a:gd name="connsiteX328-24419" fmla="*/ 4292475 w 8613217"/>
                <a:gd name="connsiteY328-24420" fmla="*/ 6112302 h 6281670"/>
                <a:gd name="connsiteX329-24421" fmla="*/ 4277669 w 8613217"/>
                <a:gd name="connsiteY329-24422" fmla="*/ 6097496 h 6281670"/>
                <a:gd name="connsiteX330-24423" fmla="*/ 4183447 w 8613217"/>
                <a:gd name="connsiteY330-24424" fmla="*/ 5282478 h 6281670"/>
                <a:gd name="connsiteX331-24425" fmla="*/ 4412945 w 8613217"/>
                <a:gd name="connsiteY331-24426" fmla="*/ 4743394 h 6281670"/>
                <a:gd name="connsiteX332-24427" fmla="*/ 5036828 w 8613217"/>
                <a:gd name="connsiteY332-24428" fmla="*/ 3935106 h 6281670"/>
                <a:gd name="connsiteX333-24429" fmla="*/ 5054999 w 8613217"/>
                <a:gd name="connsiteY333-24430" fmla="*/ 3966064 h 6281670"/>
                <a:gd name="connsiteX334-24431" fmla="*/ 5020675 w 8613217"/>
                <a:gd name="connsiteY334-24432" fmla="*/ 5141145 h 6281670"/>
                <a:gd name="connsiteX0-24433" fmla="*/ 8420062 w 8613217"/>
                <a:gd name="connsiteY0-24434" fmla="*/ 4211041 h 6281670"/>
                <a:gd name="connsiteX1-24435" fmla="*/ 7990681 w 8613217"/>
                <a:gd name="connsiteY1-24436" fmla="*/ 4231232 h 6281670"/>
                <a:gd name="connsiteX2-24437" fmla="*/ 7630619 w 8613217"/>
                <a:gd name="connsiteY2-24438" fmla="*/ 4614849 h 6281670"/>
                <a:gd name="connsiteX3-24439" fmla="*/ 7659558 w 8613217"/>
                <a:gd name="connsiteY3-24440" fmla="*/ 4643788 h 6281670"/>
                <a:gd name="connsiteX4-24441" fmla="*/ 7859443 w 8613217"/>
                <a:gd name="connsiteY4-24442" fmla="*/ 4617541 h 6281670"/>
                <a:gd name="connsiteX5-24443" fmla="*/ 8222196 w 8613217"/>
                <a:gd name="connsiteY5-24444" fmla="*/ 4498418 h 6281670"/>
                <a:gd name="connsiteX6-24445" fmla="*/ 8236330 w 8613217"/>
                <a:gd name="connsiteY6-24446" fmla="*/ 4496398 h 6281670"/>
                <a:gd name="connsiteX7-24447" fmla="*/ 8228254 w 8613217"/>
                <a:gd name="connsiteY7-24448" fmla="*/ 4504475 h 6281670"/>
                <a:gd name="connsiteX8-24449" fmla="*/ 7670326 w 8613217"/>
                <a:gd name="connsiteY8-24450" fmla="*/ 4709743 h 6281670"/>
                <a:gd name="connsiteX9-24451" fmla="*/ 7436791 w 8613217"/>
                <a:gd name="connsiteY9-24452" fmla="*/ 4735318 h 6281670"/>
                <a:gd name="connsiteX10-24453" fmla="*/ 6759067 w 8613217"/>
                <a:gd name="connsiteY10-24454" fmla="*/ 4696956 h 6281670"/>
                <a:gd name="connsiteX11-24455" fmla="*/ 6037597 w 8613217"/>
                <a:gd name="connsiteY11-24456" fmla="*/ 4656576 h 6281670"/>
                <a:gd name="connsiteX12-24457" fmla="*/ 6023464 w 8613217"/>
                <a:gd name="connsiteY12-24458" fmla="*/ 4649172 h 6281670"/>
                <a:gd name="connsiteX13-24459" fmla="*/ 6361317 w 8613217"/>
                <a:gd name="connsiteY13-24460" fmla="*/ 4472170 h 6281670"/>
                <a:gd name="connsiteX14-24461" fmla="*/ 6783296 w 8613217"/>
                <a:gd name="connsiteY14-24462" fmla="*/ 4236616 h 6281670"/>
                <a:gd name="connsiteX15-24463" fmla="*/ 7066634 w 8613217"/>
                <a:gd name="connsiteY15-24464" fmla="*/ 4052210 h 6281670"/>
                <a:gd name="connsiteX16-24465" fmla="*/ 7151433 w 8613217"/>
                <a:gd name="connsiteY16-24466" fmla="*/ 4042115 h 6281670"/>
                <a:gd name="connsiteX17-24467" fmla="*/ 7304208 w 8613217"/>
                <a:gd name="connsiteY17-24468" fmla="*/ 4071727 h 6281670"/>
                <a:gd name="connsiteX18-24469" fmla="*/ 7625235 w 8613217"/>
                <a:gd name="connsiteY18-24470" fmla="*/ 3948566 h 6281670"/>
                <a:gd name="connsiteX19-24471" fmla="*/ 8172394 w 8613217"/>
                <a:gd name="connsiteY19-24472" fmla="*/ 2496877 h 6281670"/>
                <a:gd name="connsiteX20-24473" fmla="*/ 7882325 w 8613217"/>
                <a:gd name="connsiteY20-24474" fmla="*/ 1811077 h 6281670"/>
                <a:gd name="connsiteX21-24475" fmla="*/ 7854059 w 8613217"/>
                <a:gd name="connsiteY21-24476" fmla="*/ 1889820 h 6281670"/>
                <a:gd name="connsiteX22-24477" fmla="*/ 7732917 w 8613217"/>
                <a:gd name="connsiteY22-24478" fmla="*/ 2389195 h 6281670"/>
                <a:gd name="connsiteX23-24479" fmla="*/ 7607736 w 8613217"/>
                <a:gd name="connsiteY23-24480" fmla="*/ 2746565 h 6281670"/>
                <a:gd name="connsiteX24-24481" fmla="*/ 7178354 w 8613217"/>
                <a:gd name="connsiteY24-24482" fmla="*/ 3424962 h 6281670"/>
                <a:gd name="connsiteX25-24483" fmla="*/ 7050481 w 8613217"/>
                <a:gd name="connsiteY25-24484" fmla="*/ 3653113 h 6281670"/>
                <a:gd name="connsiteX26-24485" fmla="*/ 7022888 w 8613217"/>
                <a:gd name="connsiteY26-24486" fmla="*/ 3873861 h 6281670"/>
                <a:gd name="connsiteX27-24487" fmla="*/ 7057884 w 8613217"/>
                <a:gd name="connsiteY27-24488" fmla="*/ 3889341 h 6281670"/>
                <a:gd name="connsiteX28-24489" fmla="*/ 7311611 w 8613217"/>
                <a:gd name="connsiteY28-24490" fmla="*/ 3701570 h 6281670"/>
                <a:gd name="connsiteX29-24491" fmla="*/ 7883672 w 8613217"/>
                <a:gd name="connsiteY29-24492" fmla="*/ 2875784 h 6281670"/>
                <a:gd name="connsiteX30-24493" fmla="*/ 7909246 w 8613217"/>
                <a:gd name="connsiteY30-24494" fmla="*/ 2790311 h 6281670"/>
                <a:gd name="connsiteX31-24495" fmla="*/ 7835888 w 8613217"/>
                <a:gd name="connsiteY31-24496" fmla="*/ 3051440 h 6281670"/>
                <a:gd name="connsiteX32-24497" fmla="*/ 7279306 w 8613217"/>
                <a:gd name="connsiteY32-24498" fmla="*/ 3802522 h 6281670"/>
                <a:gd name="connsiteX33-24499" fmla="*/ 6992603 w 8613217"/>
                <a:gd name="connsiteY33-24500" fmla="*/ 4017213 h 6281670"/>
                <a:gd name="connsiteX34-24501" fmla="*/ 6713302 w 8613217"/>
                <a:gd name="connsiteY34-24502" fmla="*/ 4190851 h 6281670"/>
                <a:gd name="connsiteX35-24503" fmla="*/ 6627830 w 8613217"/>
                <a:gd name="connsiteY35-24504" fmla="*/ 4239308 h 6281670"/>
                <a:gd name="connsiteX36-24505" fmla="*/ 6605620 w 8613217"/>
                <a:gd name="connsiteY36-24506" fmla="*/ 4251422 h 6281670"/>
                <a:gd name="connsiteX37-24507" fmla="*/ 6226714 w 8613217"/>
                <a:gd name="connsiteY37-24508" fmla="*/ 4447268 h 6281670"/>
                <a:gd name="connsiteX38-24509" fmla="*/ 5314782 w 8613217"/>
                <a:gd name="connsiteY38-24510" fmla="*/ 4943279 h 6281670"/>
                <a:gd name="connsiteX39-24511" fmla="*/ 5158643 w 8613217"/>
                <a:gd name="connsiteY39-24512" fmla="*/ 5046250 h 6281670"/>
                <a:gd name="connsiteX40-24513" fmla="*/ 5162681 w 8613217"/>
                <a:gd name="connsiteY40-24514" fmla="*/ 5025387 h 6281670"/>
                <a:gd name="connsiteX41-24515" fmla="*/ 5227290 w 8613217"/>
                <a:gd name="connsiteY41-24516" fmla="*/ 4323434 h 6281670"/>
                <a:gd name="connsiteX42-24517" fmla="*/ 5106148 w 8613217"/>
                <a:gd name="connsiteY42-24518" fmla="*/ 3860401 h 6281670"/>
                <a:gd name="connsiteX43-24519" fmla="*/ 5139799 w 8613217"/>
                <a:gd name="connsiteY43-24520" fmla="*/ 3818675 h 6281670"/>
                <a:gd name="connsiteX44-24521" fmla="*/ 5695034 w 8613217"/>
                <a:gd name="connsiteY44-24522" fmla="*/ 3194119 h 6281670"/>
                <a:gd name="connsiteX45-24523" fmla="*/ 5830983 w 8613217"/>
                <a:gd name="connsiteY45-24524" fmla="*/ 3023174 h 6281670"/>
                <a:gd name="connsiteX46-24525" fmla="*/ 5873382 w 8613217"/>
                <a:gd name="connsiteY46-24526" fmla="*/ 3008367 h 6281670"/>
                <a:gd name="connsiteX47-24527" fmla="*/ 5983083 w 8613217"/>
                <a:gd name="connsiteY47-24528" fmla="*/ 3009040 h 6281670"/>
                <a:gd name="connsiteX48-24529" fmla="*/ 6257000 w 8613217"/>
                <a:gd name="connsiteY48-24530" fmla="*/ 2840787 h 6281670"/>
                <a:gd name="connsiteX49-24531" fmla="*/ 6605620 w 8613217"/>
                <a:gd name="connsiteY49-24532" fmla="*/ 2172485 h 6281670"/>
                <a:gd name="connsiteX50-24533" fmla="*/ 6623118 w 8613217"/>
                <a:gd name="connsiteY50-24534" fmla="*/ 1339969 h 6281670"/>
                <a:gd name="connsiteX51-24535" fmla="*/ 6528224 w 8613217"/>
                <a:gd name="connsiteY51-24536" fmla="*/ 660899 h 6281670"/>
                <a:gd name="connsiteX52-24537" fmla="*/ 6514091 w 8613217"/>
                <a:gd name="connsiteY52-24538" fmla="*/ 520239 h 6281670"/>
                <a:gd name="connsiteX53-24539" fmla="*/ 6493900 w 8613217"/>
                <a:gd name="connsiteY53-24540" fmla="*/ 546486 h 6281670"/>
                <a:gd name="connsiteX54-24541" fmla="*/ 6244212 w 8613217"/>
                <a:gd name="connsiteY54-24542" fmla="*/ 975869 h 6281670"/>
                <a:gd name="connsiteX55-24543" fmla="*/ 5935300 w 8613217"/>
                <a:gd name="connsiteY55-24544" fmla="*/ 1788868 h 6281670"/>
                <a:gd name="connsiteX56-24545" fmla="*/ 5707148 w 8613217"/>
                <a:gd name="connsiteY56-24546" fmla="*/ 2531874 h 6281670"/>
                <a:gd name="connsiteX57-24547" fmla="*/ 5679555 w 8613217"/>
                <a:gd name="connsiteY57-24548" fmla="*/ 2738489 h 6281670"/>
                <a:gd name="connsiteX58-24549" fmla="*/ 5734069 w 8613217"/>
                <a:gd name="connsiteY58-24550" fmla="*/ 2914818 h 6281670"/>
                <a:gd name="connsiteX59-24551" fmla="*/ 5963566 w 8613217"/>
                <a:gd name="connsiteY59-24552" fmla="*/ 2599175 h 6281670"/>
                <a:gd name="connsiteX60-24553" fmla="*/ 6141914 w 8613217"/>
                <a:gd name="connsiteY60-24554" fmla="*/ 2254593 h 6281670"/>
                <a:gd name="connsiteX61-24555" fmla="*/ 6262384 w 8613217"/>
                <a:gd name="connsiteY61-24556" fmla="*/ 1884436 h 6281670"/>
                <a:gd name="connsiteX62-24557" fmla="*/ 6343145 w 8613217"/>
                <a:gd name="connsiteY62-24558" fmla="*/ 1508222 h 6281670"/>
                <a:gd name="connsiteX63-24559" fmla="*/ 6310167 w 8613217"/>
                <a:gd name="connsiteY63-24560" fmla="*/ 1747814 h 6281670"/>
                <a:gd name="connsiteX64-24561" fmla="*/ 6045001 w 8613217"/>
                <a:gd name="connsiteY64-24562" fmla="*/ 2568890 h 6281670"/>
                <a:gd name="connsiteX65-24563" fmla="*/ 5560432 w 8613217"/>
                <a:gd name="connsiteY65-24564" fmla="*/ 3235173 h 6281670"/>
                <a:gd name="connsiteX66-24565" fmla="*/ 5096726 w 8613217"/>
                <a:gd name="connsiteY66-24566" fmla="*/ 3741278 h 6281670"/>
                <a:gd name="connsiteX67-24567" fmla="*/ 5067113 w 8613217"/>
                <a:gd name="connsiteY67-24568" fmla="*/ 3767525 h 6281670"/>
                <a:gd name="connsiteX68-24569" fmla="*/ 4911647 w 8613217"/>
                <a:gd name="connsiteY68-24570" fmla="*/ 3459959 h 6281670"/>
                <a:gd name="connsiteX69-24571" fmla="*/ 4890784 w 8613217"/>
                <a:gd name="connsiteY69-24572" fmla="*/ 3404099 h 6281670"/>
                <a:gd name="connsiteX70-24573" fmla="*/ 4952701 w 8613217"/>
                <a:gd name="connsiteY70-24574" fmla="*/ 2717626 h 6281670"/>
                <a:gd name="connsiteX71-24575" fmla="*/ 5173449 w 8613217"/>
                <a:gd name="connsiteY71-24576" fmla="*/ 2368332 h 6281670"/>
                <a:gd name="connsiteX72-24577" fmla="*/ 5481689 w 8613217"/>
                <a:gd name="connsiteY72-24578" fmla="*/ 1759928 h 6281670"/>
                <a:gd name="connsiteX73-24579" fmla="*/ 5514667 w 8613217"/>
                <a:gd name="connsiteY73-24580" fmla="*/ 1741757 h 6281670"/>
                <a:gd name="connsiteX74-24581" fmla="*/ 5803389 w 8613217"/>
                <a:gd name="connsiteY74-24582" fmla="*/ 1570812 h 6281670"/>
                <a:gd name="connsiteX75-24583" fmla="*/ 5822907 w 8613217"/>
                <a:gd name="connsiteY75-24584" fmla="*/ 1095665 h 6281670"/>
                <a:gd name="connsiteX76-24585" fmla="*/ 5540241 w 8613217"/>
                <a:gd name="connsiteY76-24586" fmla="*/ 601000 h 6281670"/>
                <a:gd name="connsiteX77-24587" fmla="*/ 5514667 w 8613217"/>
                <a:gd name="connsiteY77-24588" fmla="*/ 600327 h 6281670"/>
                <a:gd name="connsiteX78-24589" fmla="*/ 5421791 w 8613217"/>
                <a:gd name="connsiteY78-24590" fmla="*/ 697914 h 6281670"/>
                <a:gd name="connsiteX79-24591" fmla="*/ 5124319 w 8613217"/>
                <a:gd name="connsiteY79-24592" fmla="*/ 1196617 h 6281670"/>
                <a:gd name="connsiteX80-24593" fmla="*/ 5316801 w 8613217"/>
                <a:gd name="connsiteY80-24594" fmla="*/ 1686570 h 6281670"/>
                <a:gd name="connsiteX81-24595" fmla="*/ 5361220 w 8613217"/>
                <a:gd name="connsiteY81-24596" fmla="*/ 1669072 h 6281670"/>
                <a:gd name="connsiteX82-24597" fmla="*/ 5461499 w 8613217"/>
                <a:gd name="connsiteY82-24598" fmla="*/ 1248439 h 6281670"/>
                <a:gd name="connsiteX83-24599" fmla="*/ 5491784 w 8613217"/>
                <a:gd name="connsiteY83-24600" fmla="*/ 1043170 h 6281670"/>
                <a:gd name="connsiteX84-24601" fmla="*/ 5497841 w 8613217"/>
                <a:gd name="connsiteY84-24602" fmla="*/ 1081532 h 6281670"/>
                <a:gd name="connsiteX85-24603" fmla="*/ 5481016 w 8613217"/>
                <a:gd name="connsiteY85-24604" fmla="*/ 1353429 h 6281670"/>
                <a:gd name="connsiteX86-24605" fmla="*/ 5415734 w 8613217"/>
                <a:gd name="connsiteY86-24606" fmla="*/ 1727624 h 6281670"/>
                <a:gd name="connsiteX87-24607" fmla="*/ 5151240 w 8613217"/>
                <a:gd name="connsiteY87-24608" fmla="*/ 2245171 h 6281670"/>
                <a:gd name="connsiteX88-24609" fmla="*/ 4908282 w 8613217"/>
                <a:gd name="connsiteY88-24610" fmla="*/ 2596483 h 6281670"/>
                <a:gd name="connsiteX89-24611" fmla="*/ 4750124 w 8613217"/>
                <a:gd name="connsiteY89-24612" fmla="*/ 2989523 h 6281670"/>
                <a:gd name="connsiteX90-24613" fmla="*/ 4737337 w 8613217"/>
                <a:gd name="connsiteY90-24614" fmla="*/ 3162487 h 6281670"/>
                <a:gd name="connsiteX91-24615" fmla="*/ 4680804 w 8613217"/>
                <a:gd name="connsiteY91-24616" fmla="*/ 3076341 h 6281670"/>
                <a:gd name="connsiteX92-24617" fmla="*/ 4591293 w 8613217"/>
                <a:gd name="connsiteY92-24618" fmla="*/ 2915491 h 6281670"/>
                <a:gd name="connsiteX93-24619" fmla="*/ 4552259 w 8613217"/>
                <a:gd name="connsiteY93-24620" fmla="*/ 2838095 h 6281670"/>
                <a:gd name="connsiteX94-24621" fmla="*/ 4404869 w 8613217"/>
                <a:gd name="connsiteY94-24622" fmla="*/ 2499569 h 6281670"/>
                <a:gd name="connsiteX95-24623" fmla="*/ 4425059 w 8613217"/>
                <a:gd name="connsiteY95-24624" fmla="*/ 2408713 h 6281670"/>
                <a:gd name="connsiteX96-24625" fmla="*/ 4497071 w 8613217"/>
                <a:gd name="connsiteY96-24626" fmla="*/ 2304396 h 6281670"/>
                <a:gd name="connsiteX97-24627" fmla="*/ 4551585 w 8613217"/>
                <a:gd name="connsiteY97-24628" fmla="*/ 2152968 h 6281670"/>
                <a:gd name="connsiteX98-24629" fmla="*/ 4741375 w 8613217"/>
                <a:gd name="connsiteY98-24630" fmla="*/ 1413327 h 6281670"/>
                <a:gd name="connsiteX99-24631" fmla="*/ 4929146 w 8613217"/>
                <a:gd name="connsiteY99-24632" fmla="*/ 819730 h 6281670"/>
                <a:gd name="connsiteX100-24633" fmla="*/ 5233347 w 8613217"/>
                <a:gd name="connsiteY100-24634" fmla="*/ 28940 h 6281670"/>
                <a:gd name="connsiteX101-24635" fmla="*/ 5238058 w 8613217"/>
                <a:gd name="connsiteY101-24636" fmla="*/ 0 h 6281670"/>
                <a:gd name="connsiteX102-24637" fmla="*/ 4976929 w 8613217"/>
                <a:gd name="connsiteY102-24638" fmla="*/ 159504 h 6281670"/>
                <a:gd name="connsiteX103-24639" fmla="*/ 4204984 w 8613217"/>
                <a:gd name="connsiteY103-24640" fmla="*/ 890396 h 6281670"/>
                <a:gd name="connsiteX104-24641" fmla="*/ 3943182 w 8613217"/>
                <a:gd name="connsiteY104-24642" fmla="*/ 2139508 h 6281670"/>
                <a:gd name="connsiteX105-24643" fmla="*/ 4076438 w 8613217"/>
                <a:gd name="connsiteY105-24644" fmla="*/ 2389868 h 6281670"/>
                <a:gd name="connsiteX106-24645" fmla="*/ 4215079 w 8613217"/>
                <a:gd name="connsiteY106-24646" fmla="*/ 2474668 h 6281670"/>
                <a:gd name="connsiteX107-24647" fmla="*/ 4244018 w 8613217"/>
                <a:gd name="connsiteY107-24648" fmla="*/ 2445055 h 6281670"/>
                <a:gd name="connsiteX108-24649" fmla="*/ 4230558 w 8613217"/>
                <a:gd name="connsiteY108-24650" fmla="*/ 1718875 h 6281670"/>
                <a:gd name="connsiteX109-24651" fmla="*/ 4411599 w 8613217"/>
                <a:gd name="connsiteY109-24652" fmla="*/ 1186522 h 6281670"/>
                <a:gd name="connsiteX110-24653" fmla="*/ 4552259 w 8613217"/>
                <a:gd name="connsiteY110-24654" fmla="*/ 934815 h 6281670"/>
                <a:gd name="connsiteX111-24655" fmla="*/ 4572449 w 8613217"/>
                <a:gd name="connsiteY111-24656" fmla="*/ 920008 h 6281670"/>
                <a:gd name="connsiteX112-24657" fmla="*/ 4553604 w 8613217"/>
                <a:gd name="connsiteY112-24658" fmla="*/ 956351 h 6281670"/>
                <a:gd name="connsiteX113-24659" fmla="*/ 4390735 w 8613217"/>
                <a:gd name="connsiteY113-24660" fmla="*/ 1302280 h 6281670"/>
                <a:gd name="connsiteX114-24661" fmla="*/ 4340260 w 8613217"/>
                <a:gd name="connsiteY114-24662" fmla="*/ 2524471 h 6281670"/>
                <a:gd name="connsiteX115-24663" fmla="*/ 4501109 w 8613217"/>
                <a:gd name="connsiteY115-24664" fmla="*/ 2892609 h 6281670"/>
                <a:gd name="connsiteX116-24665" fmla="*/ 4692918 w 8613217"/>
                <a:gd name="connsiteY116-24666" fmla="*/ 3241230 h 6281670"/>
                <a:gd name="connsiteX117-24667" fmla="*/ 4992409 w 8613217"/>
                <a:gd name="connsiteY117-24668" fmla="*/ 3809925 h 6281670"/>
                <a:gd name="connsiteX118-24669" fmla="*/ 5000485 w 8613217"/>
                <a:gd name="connsiteY118-24670" fmla="*/ 3847614 h 6281670"/>
                <a:gd name="connsiteX119-24671" fmla="*/ 4993755 w 8613217"/>
                <a:gd name="connsiteY119-24672" fmla="*/ 3855017 h 6281670"/>
                <a:gd name="connsiteX120-24673" fmla="*/ 4993082 w 8613217"/>
                <a:gd name="connsiteY120-24674" fmla="*/ 3855690 h 6281670"/>
                <a:gd name="connsiteX121-24675" fmla="*/ 4982313 w 8613217"/>
                <a:gd name="connsiteY121-24676" fmla="*/ 3867131 h 6281670"/>
                <a:gd name="connsiteX122-24677" fmla="*/ 4626290 w 8613217"/>
                <a:gd name="connsiteY122-24678" fmla="*/ 4274977 h 6281670"/>
                <a:gd name="connsiteX123-24679" fmla="*/ 4180755 w 8613217"/>
                <a:gd name="connsiteY123-24680" fmla="*/ 4968853 h 6281670"/>
                <a:gd name="connsiteX124-24681" fmla="*/ 4071727 w 8613217"/>
                <a:gd name="connsiteY124-24682" fmla="*/ 5853192 h 6281670"/>
                <a:gd name="connsiteX125-24683" fmla="*/ 4040769 w 8613217"/>
                <a:gd name="connsiteY125-24684" fmla="*/ 5907706 h 6281670"/>
                <a:gd name="connsiteX126-24685" fmla="*/ 4005099 w 8613217"/>
                <a:gd name="connsiteY126-24686" fmla="*/ 5881459 h 6281670"/>
                <a:gd name="connsiteX127-24687" fmla="*/ 4007791 w 8613217"/>
                <a:gd name="connsiteY127-24688" fmla="*/ 5830983 h 6281670"/>
                <a:gd name="connsiteX128-24689" fmla="*/ 3990293 w 8613217"/>
                <a:gd name="connsiteY128-24690" fmla="*/ 5807427 h 6281670"/>
                <a:gd name="connsiteX129-24691" fmla="*/ 3964045 w 8613217"/>
                <a:gd name="connsiteY129-24692" fmla="*/ 5789256 h 6281670"/>
                <a:gd name="connsiteX130-24693" fmla="*/ 3941836 w 8613217"/>
                <a:gd name="connsiteY130-24694" fmla="*/ 5705129 h 6281670"/>
                <a:gd name="connsiteX131-24695" fmla="*/ 3908185 w 8613217"/>
                <a:gd name="connsiteY131-24696" fmla="*/ 5236040 h 6281670"/>
                <a:gd name="connsiteX132-24697" fmla="*/ 3918953 w 8613217"/>
                <a:gd name="connsiteY132-24698" fmla="*/ 4237288 h 6281670"/>
                <a:gd name="connsiteX133-24699" fmla="*/ 3786370 w 8613217"/>
                <a:gd name="connsiteY133-24700" fmla="*/ 3122779 h 6281670"/>
                <a:gd name="connsiteX134-24701" fmla="*/ 3570333 w 8613217"/>
                <a:gd name="connsiteY134-24702" fmla="*/ 2570236 h 6281670"/>
                <a:gd name="connsiteX135-24703" fmla="*/ 3410829 w 8613217"/>
                <a:gd name="connsiteY135-24704" fmla="*/ 2273437 h 6281670"/>
                <a:gd name="connsiteX136-24705" fmla="*/ 3411502 w 8613217"/>
                <a:gd name="connsiteY136-24706" fmla="*/ 2229018 h 6281670"/>
                <a:gd name="connsiteX137-24707" fmla="*/ 3451209 w 8613217"/>
                <a:gd name="connsiteY137-24708" fmla="*/ 2126720 h 6281670"/>
                <a:gd name="connsiteX138-24709" fmla="*/ 3431692 w 8613217"/>
                <a:gd name="connsiteY138-24710" fmla="*/ 1895877 h 6281670"/>
                <a:gd name="connsiteX139-24711" fmla="*/ 3186715 w 8613217"/>
                <a:gd name="connsiteY139-24712" fmla="*/ 1401886 h 6281670"/>
                <a:gd name="connsiteX140-24713" fmla="*/ 2531874 w 8613217"/>
                <a:gd name="connsiteY140-24714" fmla="*/ 701952 h 6281670"/>
                <a:gd name="connsiteX141-24715" fmla="*/ 1731662 w 8613217"/>
                <a:gd name="connsiteY141-24716" fmla="*/ 39035 h 6281670"/>
                <a:gd name="connsiteX142-24717" fmla="*/ 1722913 w 8613217"/>
                <a:gd name="connsiteY142-24718" fmla="*/ 36343 h 6281670"/>
                <a:gd name="connsiteX143-24719" fmla="*/ 1723586 w 8613217"/>
                <a:gd name="connsiteY143-24720" fmla="*/ 47111 h 6281670"/>
                <a:gd name="connsiteX144-24721" fmla="*/ 1984042 w 8613217"/>
                <a:gd name="connsiteY144-24722" fmla="*/ 871552 h 6281670"/>
                <a:gd name="connsiteX145-24723" fmla="*/ 2773486 w 8613217"/>
                <a:gd name="connsiteY145-24724" fmla="*/ 2064130 h 6281670"/>
                <a:gd name="connsiteX146-24725" fmla="*/ 3058170 w 8613217"/>
                <a:gd name="connsiteY146-24726" fmla="*/ 2286897 h 6281670"/>
                <a:gd name="connsiteX147-24727" fmla="*/ 3235845 w 8613217"/>
                <a:gd name="connsiteY147-24728" fmla="*/ 2329297 h 6281670"/>
                <a:gd name="connsiteX148-24729" fmla="*/ 3256709 w 8613217"/>
                <a:gd name="connsiteY148-24730" fmla="*/ 2294974 h 6281670"/>
                <a:gd name="connsiteX149-24731" fmla="*/ 3083072 w 8613217"/>
                <a:gd name="connsiteY149-24732" fmla="*/ 1999521 h 6281670"/>
                <a:gd name="connsiteX150-24733" fmla="*/ 2450440 w 8613217"/>
                <a:gd name="connsiteY150-24734" fmla="*/ 1092973 h 6281670"/>
                <a:gd name="connsiteX151-24735" fmla="*/ 2432941 w 8613217"/>
                <a:gd name="connsiteY151-24736" fmla="*/ 1062014 h 6281670"/>
                <a:gd name="connsiteX152-24737" fmla="*/ 2454478 w 8613217"/>
                <a:gd name="connsiteY152-24738" fmla="*/ 1076820 h 6281670"/>
                <a:gd name="connsiteX153-24739" fmla="*/ 2967986 w 8613217"/>
                <a:gd name="connsiteY153-24740" fmla="*/ 1739738 h 6281670"/>
                <a:gd name="connsiteX154-24741" fmla="*/ 3266131 w 8613217"/>
                <a:gd name="connsiteY154-24742" fmla="*/ 2175850 h 6281670"/>
                <a:gd name="connsiteX155-24743" fmla="*/ 3457939 w 8613217"/>
                <a:gd name="connsiteY155-24744" fmla="*/ 2509665 h 6281670"/>
                <a:gd name="connsiteX156-24745" fmla="*/ 3733875 w 8613217"/>
                <a:gd name="connsiteY156-24746" fmla="*/ 3249979 h 6281670"/>
                <a:gd name="connsiteX157-24747" fmla="*/ 3823385 w 8613217"/>
                <a:gd name="connsiteY157-24748" fmla="*/ 4359777 h 6281670"/>
                <a:gd name="connsiteX158-24749" fmla="*/ 3816655 w 8613217"/>
                <a:gd name="connsiteY158-24750" fmla="*/ 4369199 h 6281670"/>
                <a:gd name="connsiteX159-24751" fmla="*/ 3800503 w 8613217"/>
                <a:gd name="connsiteY159-24752" fmla="*/ 4322761 h 6281670"/>
                <a:gd name="connsiteX160-24753" fmla="*/ 3407464 w 8613217"/>
                <a:gd name="connsiteY160-24754" fmla="*/ 3663208 h 6281670"/>
                <a:gd name="connsiteX161-24755" fmla="*/ 2390541 w 8613217"/>
                <a:gd name="connsiteY161-24756" fmla="*/ 2898666 h 6281670"/>
                <a:gd name="connsiteX162-24757" fmla="*/ 2247863 w 8613217"/>
                <a:gd name="connsiteY162-24758" fmla="*/ 2802425 h 6281670"/>
                <a:gd name="connsiteX163-24759" fmla="*/ 2055381 w 8613217"/>
                <a:gd name="connsiteY163-24760" fmla="*/ 2665131 h 6281670"/>
                <a:gd name="connsiteX164-24761" fmla="*/ 1471879 w 8613217"/>
                <a:gd name="connsiteY164-24762" fmla="*/ 2148930 h 6281670"/>
                <a:gd name="connsiteX165-24763" fmla="*/ 1461111 w 8613217"/>
                <a:gd name="connsiteY165-24764" fmla="*/ 2109895 h 6281670"/>
                <a:gd name="connsiteX166-24765" fmla="*/ 1501492 w 8613217"/>
                <a:gd name="connsiteY166-24766" fmla="*/ 1918759 h 6281670"/>
                <a:gd name="connsiteX167-24767" fmla="*/ 1395155 w 8613217"/>
                <a:gd name="connsiteY167-24768" fmla="*/ 1570812 h 6281670"/>
                <a:gd name="connsiteX168-24769" fmla="*/ 937507 w 8613217"/>
                <a:gd name="connsiteY168-24770" fmla="*/ 860783 h 6281670"/>
                <a:gd name="connsiteX169-24771" fmla="*/ 682435 w 8613217"/>
                <a:gd name="connsiteY169-24772" fmla="*/ 471109 h 6281670"/>
                <a:gd name="connsiteX170-24773" fmla="*/ 590905 w 8613217"/>
                <a:gd name="connsiteY170-24774" fmla="*/ 214691 h 6281670"/>
                <a:gd name="connsiteX171-24775" fmla="*/ 581483 w 8613217"/>
                <a:gd name="connsiteY171-24776" fmla="*/ 222767 h 6281670"/>
                <a:gd name="connsiteX172-24777" fmla="*/ 555909 w 8613217"/>
                <a:gd name="connsiteY172-24778" fmla="*/ 262475 h 6281670"/>
                <a:gd name="connsiteX173-24779" fmla="*/ 423998 w 8613217"/>
                <a:gd name="connsiteY173-24780" fmla="*/ 619845 h 6281670"/>
                <a:gd name="connsiteX174-24781" fmla="*/ 443515 w 8613217"/>
                <a:gd name="connsiteY174-24782" fmla="*/ 1227575 h 6281670"/>
                <a:gd name="connsiteX175-24783" fmla="*/ 806942 w 8613217"/>
                <a:gd name="connsiteY175-24784" fmla="*/ 1996156 h 6281670"/>
                <a:gd name="connsiteX176-24785" fmla="*/ 1087589 w 8613217"/>
                <a:gd name="connsiteY176-24786" fmla="*/ 2216231 h 6281670"/>
                <a:gd name="connsiteX177-24787" fmla="*/ 1317086 w 8613217"/>
                <a:gd name="connsiteY177-24788" fmla="*/ 2233729 h 6281670"/>
                <a:gd name="connsiteX178-24789" fmla="*/ 1327181 w 8613217"/>
                <a:gd name="connsiteY178-24790" fmla="*/ 2198060 h 6281670"/>
                <a:gd name="connsiteX179-24791" fmla="*/ 816364 w 8613217"/>
                <a:gd name="connsiteY179-24792" fmla="*/ 1324489 h 6281670"/>
                <a:gd name="connsiteX180-24793" fmla="*/ 702625 w 8613217"/>
                <a:gd name="connsiteY180-24794" fmla="*/ 1031056 h 6281670"/>
                <a:gd name="connsiteX181-24795" fmla="*/ 767908 w 8613217"/>
                <a:gd name="connsiteY181-24796" fmla="*/ 1173061 h 6281670"/>
                <a:gd name="connsiteX182-24797" fmla="*/ 1444285 w 8613217"/>
                <a:gd name="connsiteY182-24798" fmla="*/ 2226326 h 6281670"/>
                <a:gd name="connsiteX183-24799" fmla="*/ 2209501 w 8613217"/>
                <a:gd name="connsiteY183-24800" fmla="*/ 2876457 h 6281670"/>
                <a:gd name="connsiteX184-24801" fmla="*/ 2308434 w 8613217"/>
                <a:gd name="connsiteY184-24802" fmla="*/ 2939720 h 6281670"/>
                <a:gd name="connsiteX185-24803" fmla="*/ 2340738 w 8613217"/>
                <a:gd name="connsiteY185-24804" fmla="*/ 2972025 h 6281670"/>
                <a:gd name="connsiteX186-24805" fmla="*/ 2266034 w 8613217"/>
                <a:gd name="connsiteY186-24806" fmla="*/ 2967313 h 6281670"/>
                <a:gd name="connsiteX187-24807" fmla="*/ 1817807 w 8613217"/>
                <a:gd name="connsiteY187-24808" fmla="*/ 3025866 h 6281670"/>
                <a:gd name="connsiteX188-24809" fmla="*/ 1007500 w 8613217"/>
                <a:gd name="connsiteY188-24810" fmla="*/ 3309877 h 6281670"/>
                <a:gd name="connsiteX189-24811" fmla="*/ 960389 w 8613217"/>
                <a:gd name="connsiteY189-24812" fmla="*/ 3293725 h 6281670"/>
                <a:gd name="connsiteX190-24813" fmla="*/ 446207 w 8613217"/>
                <a:gd name="connsiteY190-24814" fmla="*/ 3134221 h 6281670"/>
                <a:gd name="connsiteX191-24815" fmla="*/ 217383 w 8613217"/>
                <a:gd name="connsiteY191-24816" fmla="*/ 3227096 h 6281670"/>
                <a:gd name="connsiteX192-24817" fmla="*/ 0 w 8613217"/>
                <a:gd name="connsiteY192-24818" fmla="*/ 3236518 h 6281670"/>
                <a:gd name="connsiteX193-24819" fmla="*/ 0 w 8613217"/>
                <a:gd name="connsiteY193-24820" fmla="*/ 3330740 h 6281670"/>
                <a:gd name="connsiteX194-24821" fmla="*/ 9422 w 8613217"/>
                <a:gd name="connsiteY194-24822" fmla="*/ 3346892 h 6281670"/>
                <a:gd name="connsiteX195-24823" fmla="*/ 255072 w 8613217"/>
                <a:gd name="connsiteY195-24824" fmla="*/ 3717723 h 6281670"/>
                <a:gd name="connsiteX196-24825" fmla="*/ 747044 w 8613217"/>
                <a:gd name="connsiteY196-24826" fmla="*/ 3826078 h 6281670"/>
                <a:gd name="connsiteX197-24827" fmla="*/ 1016249 w 8613217"/>
                <a:gd name="connsiteY197-24828" fmla="*/ 3490244 h 6281670"/>
                <a:gd name="connsiteX198-24829" fmla="*/ 981253 w 8613217"/>
                <a:gd name="connsiteY198-24830" fmla="*/ 3461305 h 6281670"/>
                <a:gd name="connsiteX199-24831" fmla="*/ 563312 w 8613217"/>
                <a:gd name="connsiteY199-24832" fmla="*/ 3490917 h 6281670"/>
                <a:gd name="connsiteX200-24833" fmla="*/ 390347 w 8613217"/>
                <a:gd name="connsiteY200-24834" fmla="*/ 3460632 h 6281670"/>
                <a:gd name="connsiteX201-24835" fmla="*/ 489953 w 8613217"/>
                <a:gd name="connsiteY201-24836" fmla="*/ 3463997 h 6281670"/>
                <a:gd name="connsiteX202-24837" fmla="*/ 903183 w 8613217"/>
                <a:gd name="connsiteY202-24838" fmla="*/ 3408137 h 6281670"/>
                <a:gd name="connsiteX203-24839" fmla="*/ 1043170 w 8613217"/>
                <a:gd name="connsiteY203-24840" fmla="*/ 3372467 h 6281670"/>
                <a:gd name="connsiteX204-24841" fmla="*/ 1508895 w 8613217"/>
                <a:gd name="connsiteY204-24842" fmla="*/ 3218347 h 6281670"/>
                <a:gd name="connsiteX205-24843" fmla="*/ 1912029 w 8613217"/>
                <a:gd name="connsiteY205-24844" fmla="*/ 3101243 h 6281670"/>
                <a:gd name="connsiteX206-24845" fmla="*/ 1912029 w 8613217"/>
                <a:gd name="connsiteY206-24846" fmla="*/ 3101243 h 6281670"/>
                <a:gd name="connsiteX207-24847" fmla="*/ 2113933 w 8613217"/>
                <a:gd name="connsiteY207-24848" fmla="*/ 3072976 h 6281670"/>
                <a:gd name="connsiteX208-24849" fmla="*/ 2257958 w 8613217"/>
                <a:gd name="connsiteY208-24850" fmla="*/ 3064227 h 6281670"/>
                <a:gd name="connsiteX209-24851" fmla="*/ 2635518 w 8613217"/>
                <a:gd name="connsiteY209-24852" fmla="*/ 3164506 h 6281670"/>
                <a:gd name="connsiteX210-24853" fmla="*/ 3038653 w 8613217"/>
                <a:gd name="connsiteY210-24854" fmla="*/ 3453902 h 6281670"/>
                <a:gd name="connsiteX211-24855" fmla="*/ 3580428 w 8613217"/>
                <a:gd name="connsiteY211-24856" fmla="*/ 4087880 h 6281670"/>
                <a:gd name="connsiteX212-24857" fmla="*/ 3776274 w 8613217"/>
                <a:gd name="connsiteY212-24858" fmla="*/ 4626290 h 6281670"/>
                <a:gd name="connsiteX213-24859" fmla="*/ 3813963 w 8613217"/>
                <a:gd name="connsiteY213-24860" fmla="*/ 4802619 h 6281670"/>
                <a:gd name="connsiteX214-24861" fmla="*/ 3811944 w 8613217"/>
                <a:gd name="connsiteY214-24862" fmla="*/ 5407658 h 6281670"/>
                <a:gd name="connsiteX215-24863" fmla="*/ 3881265 w 8613217"/>
                <a:gd name="connsiteY215-24864" fmla="*/ 5874056 h 6281670"/>
                <a:gd name="connsiteX216-24865" fmla="*/ 3879919 w 8613217"/>
                <a:gd name="connsiteY216-24866" fmla="*/ 5898957 h 6281670"/>
                <a:gd name="connsiteX217-24867" fmla="*/ 3757430 w 8613217"/>
                <a:gd name="connsiteY217-24868" fmla="*/ 5946068 h 6281670"/>
                <a:gd name="connsiteX218-24869" fmla="*/ 3743970 w 8613217"/>
                <a:gd name="connsiteY218-24870" fmla="*/ 6053750 h 6281670"/>
                <a:gd name="connsiteX219-24871" fmla="*/ 3803195 w 8613217"/>
                <a:gd name="connsiteY219-24872" fmla="*/ 6092112 h 6281670"/>
                <a:gd name="connsiteX220-24873" fmla="*/ 3896071 w 8613217"/>
                <a:gd name="connsiteY220-24874" fmla="*/ 6023464 h 6281670"/>
                <a:gd name="connsiteX221-24875" fmla="*/ 3920972 w 8613217"/>
                <a:gd name="connsiteY221-24876" fmla="*/ 5996544 h 6281670"/>
                <a:gd name="connsiteX222-24877" fmla="*/ 3918953 w 8613217"/>
                <a:gd name="connsiteY222-24878" fmla="*/ 6053077 h 6281670"/>
                <a:gd name="connsiteX223-24879" fmla="*/ 3931741 w 8613217"/>
                <a:gd name="connsiteY223-24880" fmla="*/ 6077978 h 6281670"/>
                <a:gd name="connsiteX224-24881" fmla="*/ 3951931 w 8613217"/>
                <a:gd name="connsiteY224-24882" fmla="*/ 6055769 h 6281670"/>
                <a:gd name="connsiteX225-24883" fmla="*/ 3972121 w 8613217"/>
                <a:gd name="connsiteY225-24884" fmla="*/ 5988468 h 6281670"/>
                <a:gd name="connsiteX226-24885" fmla="*/ 3994331 w 8613217"/>
                <a:gd name="connsiteY226-24886" fmla="*/ 5968277 h 6281670"/>
                <a:gd name="connsiteX227-24887" fmla="*/ 4005099 w 8613217"/>
                <a:gd name="connsiteY227-24888" fmla="*/ 5995198 h 6281670"/>
                <a:gd name="connsiteX228-24889" fmla="*/ 4071054 w 8613217"/>
                <a:gd name="connsiteY228-24890" fmla="*/ 6040290 h 6281670"/>
                <a:gd name="connsiteX229-24891" fmla="*/ 4100667 w 8613217"/>
                <a:gd name="connsiteY229-24892" fmla="*/ 6026829 h 6281670"/>
                <a:gd name="connsiteX230-24893" fmla="*/ 4110089 w 8613217"/>
                <a:gd name="connsiteY230-24894" fmla="*/ 5993179 h 6281670"/>
                <a:gd name="connsiteX231-24895" fmla="*/ 4124895 w 8613217"/>
                <a:gd name="connsiteY231-24896" fmla="*/ 6032214 h 6281670"/>
                <a:gd name="connsiteX232-24897" fmla="*/ 4117492 w 8613217"/>
                <a:gd name="connsiteY232-24898" fmla="*/ 6106918 h 6281670"/>
                <a:gd name="connsiteX233-24899" fmla="*/ 4080476 w 8613217"/>
                <a:gd name="connsiteY233-24900" fmla="*/ 6141242 h 6281670"/>
                <a:gd name="connsiteX234-24901" fmla="*/ 4176717 w 8613217"/>
                <a:gd name="connsiteY234-24902" fmla="*/ 6189025 h 6281670"/>
                <a:gd name="connsiteX235-24903" fmla="*/ 4170660 w 8613217"/>
                <a:gd name="connsiteY235-24904" fmla="*/ 6271133 h 6281670"/>
                <a:gd name="connsiteX236-24905" fmla="*/ 4195562 w 8613217"/>
                <a:gd name="connsiteY236-24906" fmla="*/ 6277863 h 6281670"/>
                <a:gd name="connsiteX237-24907" fmla="*/ 4261517 w 8613217"/>
                <a:gd name="connsiteY237-24908" fmla="*/ 6267768 h 6281670"/>
                <a:gd name="connsiteX238-24909" fmla="*/ 4289784 w 8613217"/>
                <a:gd name="connsiteY238-24910" fmla="*/ 6247578 h 6281670"/>
                <a:gd name="connsiteX239-24911" fmla="*/ 4295840 w 8613217"/>
                <a:gd name="connsiteY239-24912" fmla="*/ 6204505 h 6281670"/>
                <a:gd name="connsiteX240-24913" fmla="*/ 4305936 w 8613217"/>
                <a:gd name="connsiteY240-24914" fmla="*/ 6182969 h 6281670"/>
                <a:gd name="connsiteX241-24915" fmla="*/ 4324107 w 8613217"/>
                <a:gd name="connsiteY241-24916" fmla="*/ 6199794 h 6281670"/>
                <a:gd name="connsiteX242-24917" fmla="*/ 4336894 w 8613217"/>
                <a:gd name="connsiteY242-24918" fmla="*/ 6230752 h 6281670"/>
                <a:gd name="connsiteX243-24919" fmla="*/ 4342951 w 8613217"/>
                <a:gd name="connsiteY243-24920" fmla="*/ 6226714 h 6281670"/>
                <a:gd name="connsiteX244-24921" fmla="*/ 4369872 w 8613217"/>
                <a:gd name="connsiteY244-24922" fmla="*/ 6185660 h 6281670"/>
                <a:gd name="connsiteX245-24923" fmla="*/ 4382659 w 8613217"/>
                <a:gd name="connsiteY245-24924" fmla="*/ 6234791 h 6281670"/>
                <a:gd name="connsiteX246-24925" fmla="*/ 4406888 w 8613217"/>
                <a:gd name="connsiteY246-24926" fmla="*/ 6265749 h 6281670"/>
                <a:gd name="connsiteX247-24927" fmla="*/ 4484284 w 8613217"/>
                <a:gd name="connsiteY247-24928" fmla="*/ 6275171 h 6281670"/>
                <a:gd name="connsiteX248-24929" fmla="*/ 4499090 w 8613217"/>
                <a:gd name="connsiteY248-24930" fmla="*/ 6272479 h 6281670"/>
                <a:gd name="connsiteX249-24931" fmla="*/ 4512551 w 8613217"/>
                <a:gd name="connsiteY249-24932" fmla="*/ 6181622 h 6281670"/>
                <a:gd name="connsiteX250-24933" fmla="*/ 4572449 w 8613217"/>
                <a:gd name="connsiteY250-24934" fmla="*/ 6153356 h 6281670"/>
                <a:gd name="connsiteX251-24935" fmla="*/ 4575814 w 8613217"/>
                <a:gd name="connsiteY251-24936" fmla="*/ 6127781 h 6281670"/>
                <a:gd name="connsiteX252-24937" fmla="*/ 4538125 w 8613217"/>
                <a:gd name="connsiteY252-24938" fmla="*/ 6076633 h 6281670"/>
                <a:gd name="connsiteX253-24939" fmla="*/ 4536779 w 8613217"/>
                <a:gd name="connsiteY253-24940" fmla="*/ 6042309 h 6281670"/>
                <a:gd name="connsiteX254-24941" fmla="*/ 4573122 w 8613217"/>
                <a:gd name="connsiteY254-24942" fmla="*/ 6032214 h 6281670"/>
                <a:gd name="connsiteX255-24943" fmla="*/ 4637731 w 8613217"/>
                <a:gd name="connsiteY255-24944" fmla="*/ 6051058 h 6281670"/>
                <a:gd name="connsiteX256-24945" fmla="*/ 4665997 w 8613217"/>
                <a:gd name="connsiteY256-24946" fmla="*/ 6029522 h 6281670"/>
                <a:gd name="connsiteX257-24947" fmla="*/ 4665997 w 8613217"/>
                <a:gd name="connsiteY257-24948" fmla="*/ 5985776 h 6281670"/>
                <a:gd name="connsiteX258-24949" fmla="*/ 4681477 w 8613217"/>
                <a:gd name="connsiteY258-24950" fmla="*/ 5966931 h 6281670"/>
                <a:gd name="connsiteX259-24951" fmla="*/ 4701667 w 8613217"/>
                <a:gd name="connsiteY259-24952" fmla="*/ 5981065 h 6281670"/>
                <a:gd name="connsiteX260-24953" fmla="*/ 4724550 w 8613217"/>
                <a:gd name="connsiteY260-24954" fmla="*/ 6054423 h 6281670"/>
                <a:gd name="connsiteX261-24955" fmla="*/ 4743394 w 8613217"/>
                <a:gd name="connsiteY261-24956" fmla="*/ 6073268 h 6281670"/>
                <a:gd name="connsiteX262-24957" fmla="*/ 4752143 w 8613217"/>
                <a:gd name="connsiteY262-24958" fmla="*/ 6050385 h 6281670"/>
                <a:gd name="connsiteX263-24959" fmla="*/ 4752143 w 8613217"/>
                <a:gd name="connsiteY263-24960" fmla="*/ 5996544 h 6281670"/>
                <a:gd name="connsiteX264-24961" fmla="*/ 4800600 w 8613217"/>
                <a:gd name="connsiteY264-24962" fmla="*/ 6046347 h 6281670"/>
                <a:gd name="connsiteX265-24963" fmla="*/ 4859825 w 8613217"/>
                <a:gd name="connsiteY265-24964" fmla="*/ 6088747 h 6281670"/>
                <a:gd name="connsiteX266-24965" fmla="*/ 4932511 w 8613217"/>
                <a:gd name="connsiteY266-24966" fmla="*/ 6036252 h 6281670"/>
                <a:gd name="connsiteX267-24967" fmla="*/ 4919050 w 8613217"/>
                <a:gd name="connsiteY267-24968" fmla="*/ 5940011 h 6281670"/>
                <a:gd name="connsiteX268-24969" fmla="*/ 4830213 w 8613217"/>
                <a:gd name="connsiteY268-24970" fmla="*/ 5933281 h 6281670"/>
                <a:gd name="connsiteX269-24971" fmla="*/ 4779064 w 8613217"/>
                <a:gd name="connsiteY269-24972" fmla="*/ 5876074 h 6281670"/>
                <a:gd name="connsiteX270-24973" fmla="*/ 4778391 w 8613217"/>
                <a:gd name="connsiteY270-24974" fmla="*/ 5829637 h 6281670"/>
                <a:gd name="connsiteX271-24975" fmla="*/ 5091342 w 8613217"/>
                <a:gd name="connsiteY271-24976" fmla="*/ 5236712 h 6281670"/>
                <a:gd name="connsiteX272-24977" fmla="*/ 5116243 w 8613217"/>
                <a:gd name="connsiteY272-24978" fmla="*/ 5202389 h 6281670"/>
                <a:gd name="connsiteX273-24979" fmla="*/ 5269690 w 8613217"/>
                <a:gd name="connsiteY273-24980" fmla="*/ 5086631 h 6281670"/>
                <a:gd name="connsiteX274-24981" fmla="*/ 5744837 w 8613217"/>
                <a:gd name="connsiteY274-24982" fmla="*/ 4795889 h 6281670"/>
                <a:gd name="connsiteX275-24983" fmla="*/ 5814830 w 8613217"/>
                <a:gd name="connsiteY275-24984" fmla="*/ 4775699 h 6281670"/>
                <a:gd name="connsiteX276-24985" fmla="*/ 6103553 w 8613217"/>
                <a:gd name="connsiteY276-24986" fmla="*/ 4765603 h 6281670"/>
                <a:gd name="connsiteX277-24987" fmla="*/ 7086824 w 8613217"/>
                <a:gd name="connsiteY277-24988" fmla="*/ 4811369 h 6281670"/>
                <a:gd name="connsiteX278-24989" fmla="*/ 7489959 w 8613217"/>
                <a:gd name="connsiteY278-24990" fmla="*/ 4805311 h 6281670"/>
                <a:gd name="connsiteX279-24991" fmla="*/ 7516880 w 8613217"/>
                <a:gd name="connsiteY279-24992" fmla="*/ 4801946 h 6281670"/>
                <a:gd name="connsiteX280-24993" fmla="*/ 7536397 w 8613217"/>
                <a:gd name="connsiteY280-24994" fmla="*/ 4800600 h 6281670"/>
                <a:gd name="connsiteX281-24995" fmla="*/ 7619850 w 8613217"/>
                <a:gd name="connsiteY281-24996" fmla="*/ 4791178 h 6281670"/>
                <a:gd name="connsiteX282-24997" fmla="*/ 7661577 w 8613217"/>
                <a:gd name="connsiteY282-24998" fmla="*/ 4813388 h 6281670"/>
                <a:gd name="connsiteX283-24999" fmla="*/ 7920014 w 8613217"/>
                <a:gd name="connsiteY283-25000" fmla="*/ 5004523 h 6281670"/>
                <a:gd name="connsiteX284-25001" fmla="*/ 8354780 w 8613217"/>
                <a:gd name="connsiteY284-25002" fmla="*/ 4830886 h 6281670"/>
                <a:gd name="connsiteX285-25003" fmla="*/ 8579567 w 8613217"/>
                <a:gd name="connsiteY285-25004" fmla="*/ 4409580 h 6281670"/>
                <a:gd name="connsiteX286-25005" fmla="*/ 8613217 w 8613217"/>
                <a:gd name="connsiteY286-25006" fmla="*/ 4250076 h 6281670"/>
                <a:gd name="connsiteX287-25007" fmla="*/ 8613217 w 8613217"/>
                <a:gd name="connsiteY287-25008" fmla="*/ 4196235 h 6281670"/>
                <a:gd name="connsiteX288-25009" fmla="*/ 8420062 w 8613217"/>
                <a:gd name="connsiteY288-25010" fmla="*/ 4211041 h 6281670"/>
                <a:gd name="connsiteX289-25011" fmla="*/ 4571776 w 8613217"/>
                <a:gd name="connsiteY289-25012" fmla="*/ 915970 h 6281670"/>
                <a:gd name="connsiteX290-25013" fmla="*/ 4583890 w 8613217"/>
                <a:gd name="connsiteY290-25014" fmla="*/ 888377 h 6281670"/>
                <a:gd name="connsiteX291-25015" fmla="*/ 4571776 w 8613217"/>
                <a:gd name="connsiteY291-25016" fmla="*/ 915970 h 6281670"/>
                <a:gd name="connsiteX292-25017" fmla="*/ 2362948 w 8613217"/>
                <a:gd name="connsiteY292-25018" fmla="*/ 965100 h 6281670"/>
                <a:gd name="connsiteX293-25019" fmla="*/ 2363621 w 8613217"/>
                <a:gd name="connsiteY293-25020" fmla="*/ 962408 h 6281670"/>
                <a:gd name="connsiteX294-25021" fmla="*/ 2368332 w 8613217"/>
                <a:gd name="connsiteY294-25022" fmla="*/ 967119 h 6281670"/>
                <a:gd name="connsiteX295-25023" fmla="*/ 2362948 w 8613217"/>
                <a:gd name="connsiteY295-25024" fmla="*/ 965100 h 6281670"/>
                <a:gd name="connsiteX296-25025" fmla="*/ 2435633 w 8613217"/>
                <a:gd name="connsiteY296-25026" fmla="*/ 1055284 h 6281670"/>
                <a:gd name="connsiteX297-25027" fmla="*/ 2426211 w 8613217"/>
                <a:gd name="connsiteY297-25028" fmla="*/ 1053265 h 6281670"/>
                <a:gd name="connsiteX298-25029" fmla="*/ 2370351 w 8613217"/>
                <a:gd name="connsiteY298-25030" fmla="*/ 968465 h 6281670"/>
                <a:gd name="connsiteX299-25031" fmla="*/ 2432268 w 8613217"/>
                <a:gd name="connsiteY299-25032" fmla="*/ 1045862 h 6281670"/>
                <a:gd name="connsiteX300-25033" fmla="*/ 2435633 w 8613217"/>
                <a:gd name="connsiteY300-25034" fmla="*/ 1055284 h 6281670"/>
                <a:gd name="connsiteX301-25035" fmla="*/ 695895 w 8613217"/>
                <a:gd name="connsiteY301-25036" fmla="*/ 1016922 h 6281670"/>
                <a:gd name="connsiteX302-25037" fmla="*/ 692530 w 8613217"/>
                <a:gd name="connsiteY302-25038" fmla="*/ 1005481 h 6281670"/>
                <a:gd name="connsiteX303-25039" fmla="*/ 695895 w 8613217"/>
                <a:gd name="connsiteY303-25040" fmla="*/ 1016922 h 6281670"/>
                <a:gd name="connsiteX304-25041" fmla="*/ 4511205 w 8613217"/>
                <a:gd name="connsiteY304-25042" fmla="*/ 6014042 h 6281670"/>
                <a:gd name="connsiteX305-25043" fmla="*/ 4537452 w 8613217"/>
                <a:gd name="connsiteY305-25044" fmla="*/ 5944049 h 6281670"/>
                <a:gd name="connsiteX306-25045" fmla="*/ 4511205 w 8613217"/>
                <a:gd name="connsiteY306-25046" fmla="*/ 6014042 h 6281670"/>
                <a:gd name="connsiteX307-25047" fmla="*/ 4750797 w 8613217"/>
                <a:gd name="connsiteY307-25048" fmla="*/ 5917128 h 6281670"/>
                <a:gd name="connsiteX308-25049" fmla="*/ 4741375 w 8613217"/>
                <a:gd name="connsiteY308-25050" fmla="*/ 5939338 h 6281670"/>
                <a:gd name="connsiteX309-25051" fmla="*/ 4732626 w 8613217"/>
                <a:gd name="connsiteY309-25052" fmla="*/ 5935300 h 6281670"/>
                <a:gd name="connsiteX310-25053" fmla="*/ 4727915 w 8613217"/>
                <a:gd name="connsiteY310-25054" fmla="*/ 5907706 h 6281670"/>
                <a:gd name="connsiteX311-25055" fmla="*/ 4750797 w 8613217"/>
                <a:gd name="connsiteY311-25056" fmla="*/ 5875402 h 6281670"/>
                <a:gd name="connsiteX312-25057" fmla="*/ 4750797 w 8613217"/>
                <a:gd name="connsiteY312-25058" fmla="*/ 5917128 h 6281670"/>
                <a:gd name="connsiteX313-25059" fmla="*/ 4875978 w 8613217"/>
                <a:gd name="connsiteY313-25060" fmla="*/ 5457461 h 6281670"/>
                <a:gd name="connsiteX314-25061" fmla="*/ 4616868 w 8613217"/>
                <a:gd name="connsiteY314-25062" fmla="*/ 5877421 h 6281670"/>
                <a:gd name="connsiteX315-25063" fmla="*/ 4562354 w 8613217"/>
                <a:gd name="connsiteY315-25064" fmla="*/ 5884824 h 6281670"/>
                <a:gd name="connsiteX316-25065" fmla="*/ 4880015 w 8613217"/>
                <a:gd name="connsiteY316-25066" fmla="*/ 5419772 h 6281670"/>
                <a:gd name="connsiteX317-25067" fmla="*/ 4875978 w 8613217"/>
                <a:gd name="connsiteY317-25068" fmla="*/ 5457461 h 6281670"/>
                <a:gd name="connsiteX318-25069" fmla="*/ 5020675 w 8613217"/>
                <a:gd name="connsiteY318-25070" fmla="*/ 5141145 h 6281670"/>
                <a:gd name="connsiteX319-25071" fmla="*/ 4989717 w 8613217"/>
                <a:gd name="connsiteY319-25072" fmla="*/ 5179506 h 6281670"/>
                <a:gd name="connsiteX320-25073" fmla="*/ 4445922 w 8613217"/>
                <a:gd name="connsiteY320-25074" fmla="*/ 5878767 h 6281670"/>
                <a:gd name="connsiteX321-25075" fmla="*/ 4415637 w 8613217"/>
                <a:gd name="connsiteY321-25076" fmla="*/ 5953471 h 6281670"/>
                <a:gd name="connsiteX322-25077" fmla="*/ 4357085 w 8613217"/>
                <a:gd name="connsiteY322-25078" fmla="*/ 6075286 h 6281670"/>
                <a:gd name="connsiteX323-25079" fmla="*/ 4338240 w 8613217"/>
                <a:gd name="connsiteY323-25080" fmla="*/ 6125762 h 6281670"/>
                <a:gd name="connsiteX324-25081" fmla="*/ 4322761 w 8613217"/>
                <a:gd name="connsiteY324-25082" fmla="*/ 6080671 h 6281670"/>
                <a:gd name="connsiteX325-25083" fmla="*/ 4306609 w 8613217"/>
                <a:gd name="connsiteY325-25084" fmla="*/ 6061826 h 6281670"/>
                <a:gd name="connsiteX326-25085" fmla="*/ 4295168 w 8613217"/>
                <a:gd name="connsiteY326-25086" fmla="*/ 6082689 h 6281670"/>
                <a:gd name="connsiteX327-25087" fmla="*/ 4292475 w 8613217"/>
                <a:gd name="connsiteY327-25088" fmla="*/ 6112302 h 6281670"/>
                <a:gd name="connsiteX328-25089" fmla="*/ 4277669 w 8613217"/>
                <a:gd name="connsiteY328-25090" fmla="*/ 6097496 h 6281670"/>
                <a:gd name="connsiteX329-25091" fmla="*/ 4183447 w 8613217"/>
                <a:gd name="connsiteY329-25092" fmla="*/ 5282478 h 6281670"/>
                <a:gd name="connsiteX330-25093" fmla="*/ 4412945 w 8613217"/>
                <a:gd name="connsiteY330-25094" fmla="*/ 4743394 h 6281670"/>
                <a:gd name="connsiteX331-25095" fmla="*/ 5036828 w 8613217"/>
                <a:gd name="connsiteY331-25096" fmla="*/ 3935106 h 6281670"/>
                <a:gd name="connsiteX332-25097" fmla="*/ 5054999 w 8613217"/>
                <a:gd name="connsiteY332-25098" fmla="*/ 3966064 h 6281670"/>
                <a:gd name="connsiteX333-25099" fmla="*/ 5020675 w 8613217"/>
                <a:gd name="connsiteY333-25100" fmla="*/ 5141145 h 6281670"/>
                <a:gd name="connsiteX0-25101" fmla="*/ 8420062 w 8613217"/>
                <a:gd name="connsiteY0-25102" fmla="*/ 4211041 h 6281670"/>
                <a:gd name="connsiteX1-25103" fmla="*/ 7990681 w 8613217"/>
                <a:gd name="connsiteY1-25104" fmla="*/ 4231232 h 6281670"/>
                <a:gd name="connsiteX2-25105" fmla="*/ 7630619 w 8613217"/>
                <a:gd name="connsiteY2-25106" fmla="*/ 4614849 h 6281670"/>
                <a:gd name="connsiteX3-25107" fmla="*/ 7659558 w 8613217"/>
                <a:gd name="connsiteY3-25108" fmla="*/ 4643788 h 6281670"/>
                <a:gd name="connsiteX4-25109" fmla="*/ 7859443 w 8613217"/>
                <a:gd name="connsiteY4-25110" fmla="*/ 4617541 h 6281670"/>
                <a:gd name="connsiteX5-25111" fmla="*/ 8222196 w 8613217"/>
                <a:gd name="connsiteY5-25112" fmla="*/ 4498418 h 6281670"/>
                <a:gd name="connsiteX6-25113" fmla="*/ 8236330 w 8613217"/>
                <a:gd name="connsiteY6-25114" fmla="*/ 4496398 h 6281670"/>
                <a:gd name="connsiteX7-25115" fmla="*/ 8228254 w 8613217"/>
                <a:gd name="connsiteY7-25116" fmla="*/ 4504475 h 6281670"/>
                <a:gd name="connsiteX8-25117" fmla="*/ 7670326 w 8613217"/>
                <a:gd name="connsiteY8-25118" fmla="*/ 4709743 h 6281670"/>
                <a:gd name="connsiteX9-25119" fmla="*/ 7436791 w 8613217"/>
                <a:gd name="connsiteY9-25120" fmla="*/ 4735318 h 6281670"/>
                <a:gd name="connsiteX10-25121" fmla="*/ 6759067 w 8613217"/>
                <a:gd name="connsiteY10-25122" fmla="*/ 4696956 h 6281670"/>
                <a:gd name="connsiteX11-25123" fmla="*/ 6037597 w 8613217"/>
                <a:gd name="connsiteY11-25124" fmla="*/ 4656576 h 6281670"/>
                <a:gd name="connsiteX12-25125" fmla="*/ 6023464 w 8613217"/>
                <a:gd name="connsiteY12-25126" fmla="*/ 4649172 h 6281670"/>
                <a:gd name="connsiteX13-25127" fmla="*/ 6361317 w 8613217"/>
                <a:gd name="connsiteY13-25128" fmla="*/ 4472170 h 6281670"/>
                <a:gd name="connsiteX14-25129" fmla="*/ 6783296 w 8613217"/>
                <a:gd name="connsiteY14-25130" fmla="*/ 4236616 h 6281670"/>
                <a:gd name="connsiteX15-25131" fmla="*/ 7066634 w 8613217"/>
                <a:gd name="connsiteY15-25132" fmla="*/ 4052210 h 6281670"/>
                <a:gd name="connsiteX16-25133" fmla="*/ 7151433 w 8613217"/>
                <a:gd name="connsiteY16-25134" fmla="*/ 4042115 h 6281670"/>
                <a:gd name="connsiteX17-25135" fmla="*/ 7304208 w 8613217"/>
                <a:gd name="connsiteY17-25136" fmla="*/ 4071727 h 6281670"/>
                <a:gd name="connsiteX18-25137" fmla="*/ 7625235 w 8613217"/>
                <a:gd name="connsiteY18-25138" fmla="*/ 3948566 h 6281670"/>
                <a:gd name="connsiteX19-25139" fmla="*/ 8172394 w 8613217"/>
                <a:gd name="connsiteY19-25140" fmla="*/ 2496877 h 6281670"/>
                <a:gd name="connsiteX20-25141" fmla="*/ 7882325 w 8613217"/>
                <a:gd name="connsiteY20-25142" fmla="*/ 1811077 h 6281670"/>
                <a:gd name="connsiteX21-25143" fmla="*/ 7854059 w 8613217"/>
                <a:gd name="connsiteY21-25144" fmla="*/ 1889820 h 6281670"/>
                <a:gd name="connsiteX22-25145" fmla="*/ 7732917 w 8613217"/>
                <a:gd name="connsiteY22-25146" fmla="*/ 2389195 h 6281670"/>
                <a:gd name="connsiteX23-25147" fmla="*/ 7607736 w 8613217"/>
                <a:gd name="connsiteY23-25148" fmla="*/ 2746565 h 6281670"/>
                <a:gd name="connsiteX24-25149" fmla="*/ 7178354 w 8613217"/>
                <a:gd name="connsiteY24-25150" fmla="*/ 3424962 h 6281670"/>
                <a:gd name="connsiteX25-25151" fmla="*/ 7050481 w 8613217"/>
                <a:gd name="connsiteY25-25152" fmla="*/ 3653113 h 6281670"/>
                <a:gd name="connsiteX26-25153" fmla="*/ 7022888 w 8613217"/>
                <a:gd name="connsiteY26-25154" fmla="*/ 3873861 h 6281670"/>
                <a:gd name="connsiteX27-25155" fmla="*/ 7057884 w 8613217"/>
                <a:gd name="connsiteY27-25156" fmla="*/ 3889341 h 6281670"/>
                <a:gd name="connsiteX28-25157" fmla="*/ 7311611 w 8613217"/>
                <a:gd name="connsiteY28-25158" fmla="*/ 3701570 h 6281670"/>
                <a:gd name="connsiteX29-25159" fmla="*/ 7883672 w 8613217"/>
                <a:gd name="connsiteY29-25160" fmla="*/ 2875784 h 6281670"/>
                <a:gd name="connsiteX30-25161" fmla="*/ 7909246 w 8613217"/>
                <a:gd name="connsiteY30-25162" fmla="*/ 2790311 h 6281670"/>
                <a:gd name="connsiteX31-25163" fmla="*/ 7835888 w 8613217"/>
                <a:gd name="connsiteY31-25164" fmla="*/ 3051440 h 6281670"/>
                <a:gd name="connsiteX32-25165" fmla="*/ 7279306 w 8613217"/>
                <a:gd name="connsiteY32-25166" fmla="*/ 3802522 h 6281670"/>
                <a:gd name="connsiteX33-25167" fmla="*/ 6992603 w 8613217"/>
                <a:gd name="connsiteY33-25168" fmla="*/ 4017213 h 6281670"/>
                <a:gd name="connsiteX34-25169" fmla="*/ 6713302 w 8613217"/>
                <a:gd name="connsiteY34-25170" fmla="*/ 4190851 h 6281670"/>
                <a:gd name="connsiteX35-25171" fmla="*/ 6627830 w 8613217"/>
                <a:gd name="connsiteY35-25172" fmla="*/ 4239308 h 6281670"/>
                <a:gd name="connsiteX36-25173" fmla="*/ 6605620 w 8613217"/>
                <a:gd name="connsiteY36-25174" fmla="*/ 4251422 h 6281670"/>
                <a:gd name="connsiteX37-25175" fmla="*/ 6226714 w 8613217"/>
                <a:gd name="connsiteY37-25176" fmla="*/ 4447268 h 6281670"/>
                <a:gd name="connsiteX38-25177" fmla="*/ 5314782 w 8613217"/>
                <a:gd name="connsiteY38-25178" fmla="*/ 4943279 h 6281670"/>
                <a:gd name="connsiteX39-25179" fmla="*/ 5158643 w 8613217"/>
                <a:gd name="connsiteY39-25180" fmla="*/ 5046250 h 6281670"/>
                <a:gd name="connsiteX40-25181" fmla="*/ 5162681 w 8613217"/>
                <a:gd name="connsiteY40-25182" fmla="*/ 5025387 h 6281670"/>
                <a:gd name="connsiteX41-25183" fmla="*/ 5227290 w 8613217"/>
                <a:gd name="connsiteY41-25184" fmla="*/ 4323434 h 6281670"/>
                <a:gd name="connsiteX42-25185" fmla="*/ 5106148 w 8613217"/>
                <a:gd name="connsiteY42-25186" fmla="*/ 3860401 h 6281670"/>
                <a:gd name="connsiteX43-25187" fmla="*/ 5139799 w 8613217"/>
                <a:gd name="connsiteY43-25188" fmla="*/ 3818675 h 6281670"/>
                <a:gd name="connsiteX44-25189" fmla="*/ 5695034 w 8613217"/>
                <a:gd name="connsiteY44-25190" fmla="*/ 3194119 h 6281670"/>
                <a:gd name="connsiteX45-25191" fmla="*/ 5830983 w 8613217"/>
                <a:gd name="connsiteY45-25192" fmla="*/ 3023174 h 6281670"/>
                <a:gd name="connsiteX46-25193" fmla="*/ 5873382 w 8613217"/>
                <a:gd name="connsiteY46-25194" fmla="*/ 3008367 h 6281670"/>
                <a:gd name="connsiteX47-25195" fmla="*/ 5983083 w 8613217"/>
                <a:gd name="connsiteY47-25196" fmla="*/ 3009040 h 6281670"/>
                <a:gd name="connsiteX48-25197" fmla="*/ 6257000 w 8613217"/>
                <a:gd name="connsiteY48-25198" fmla="*/ 2840787 h 6281670"/>
                <a:gd name="connsiteX49-25199" fmla="*/ 6605620 w 8613217"/>
                <a:gd name="connsiteY49-25200" fmla="*/ 2172485 h 6281670"/>
                <a:gd name="connsiteX50-25201" fmla="*/ 6623118 w 8613217"/>
                <a:gd name="connsiteY50-25202" fmla="*/ 1339969 h 6281670"/>
                <a:gd name="connsiteX51-25203" fmla="*/ 6528224 w 8613217"/>
                <a:gd name="connsiteY51-25204" fmla="*/ 660899 h 6281670"/>
                <a:gd name="connsiteX52-25205" fmla="*/ 6514091 w 8613217"/>
                <a:gd name="connsiteY52-25206" fmla="*/ 520239 h 6281670"/>
                <a:gd name="connsiteX53-25207" fmla="*/ 6493900 w 8613217"/>
                <a:gd name="connsiteY53-25208" fmla="*/ 546486 h 6281670"/>
                <a:gd name="connsiteX54-25209" fmla="*/ 6244212 w 8613217"/>
                <a:gd name="connsiteY54-25210" fmla="*/ 975869 h 6281670"/>
                <a:gd name="connsiteX55-25211" fmla="*/ 5935300 w 8613217"/>
                <a:gd name="connsiteY55-25212" fmla="*/ 1788868 h 6281670"/>
                <a:gd name="connsiteX56-25213" fmla="*/ 5707148 w 8613217"/>
                <a:gd name="connsiteY56-25214" fmla="*/ 2531874 h 6281670"/>
                <a:gd name="connsiteX57-25215" fmla="*/ 5679555 w 8613217"/>
                <a:gd name="connsiteY57-25216" fmla="*/ 2738489 h 6281670"/>
                <a:gd name="connsiteX58-25217" fmla="*/ 5734069 w 8613217"/>
                <a:gd name="connsiteY58-25218" fmla="*/ 2914818 h 6281670"/>
                <a:gd name="connsiteX59-25219" fmla="*/ 5963566 w 8613217"/>
                <a:gd name="connsiteY59-25220" fmla="*/ 2599175 h 6281670"/>
                <a:gd name="connsiteX60-25221" fmla="*/ 6141914 w 8613217"/>
                <a:gd name="connsiteY60-25222" fmla="*/ 2254593 h 6281670"/>
                <a:gd name="connsiteX61-25223" fmla="*/ 6262384 w 8613217"/>
                <a:gd name="connsiteY61-25224" fmla="*/ 1884436 h 6281670"/>
                <a:gd name="connsiteX62-25225" fmla="*/ 6343145 w 8613217"/>
                <a:gd name="connsiteY62-25226" fmla="*/ 1508222 h 6281670"/>
                <a:gd name="connsiteX63-25227" fmla="*/ 6310167 w 8613217"/>
                <a:gd name="connsiteY63-25228" fmla="*/ 1747814 h 6281670"/>
                <a:gd name="connsiteX64-25229" fmla="*/ 6045001 w 8613217"/>
                <a:gd name="connsiteY64-25230" fmla="*/ 2568890 h 6281670"/>
                <a:gd name="connsiteX65-25231" fmla="*/ 5560432 w 8613217"/>
                <a:gd name="connsiteY65-25232" fmla="*/ 3235173 h 6281670"/>
                <a:gd name="connsiteX66-25233" fmla="*/ 5096726 w 8613217"/>
                <a:gd name="connsiteY66-25234" fmla="*/ 3741278 h 6281670"/>
                <a:gd name="connsiteX67-25235" fmla="*/ 5067113 w 8613217"/>
                <a:gd name="connsiteY67-25236" fmla="*/ 3767525 h 6281670"/>
                <a:gd name="connsiteX68-25237" fmla="*/ 4911647 w 8613217"/>
                <a:gd name="connsiteY68-25238" fmla="*/ 3459959 h 6281670"/>
                <a:gd name="connsiteX69-25239" fmla="*/ 4890784 w 8613217"/>
                <a:gd name="connsiteY69-25240" fmla="*/ 3404099 h 6281670"/>
                <a:gd name="connsiteX70-25241" fmla="*/ 4952701 w 8613217"/>
                <a:gd name="connsiteY70-25242" fmla="*/ 2717626 h 6281670"/>
                <a:gd name="connsiteX71-25243" fmla="*/ 5173449 w 8613217"/>
                <a:gd name="connsiteY71-25244" fmla="*/ 2368332 h 6281670"/>
                <a:gd name="connsiteX72-25245" fmla="*/ 5481689 w 8613217"/>
                <a:gd name="connsiteY72-25246" fmla="*/ 1759928 h 6281670"/>
                <a:gd name="connsiteX73-25247" fmla="*/ 5514667 w 8613217"/>
                <a:gd name="connsiteY73-25248" fmla="*/ 1741757 h 6281670"/>
                <a:gd name="connsiteX74-25249" fmla="*/ 5803389 w 8613217"/>
                <a:gd name="connsiteY74-25250" fmla="*/ 1570812 h 6281670"/>
                <a:gd name="connsiteX75-25251" fmla="*/ 5822907 w 8613217"/>
                <a:gd name="connsiteY75-25252" fmla="*/ 1095665 h 6281670"/>
                <a:gd name="connsiteX76-25253" fmla="*/ 5540241 w 8613217"/>
                <a:gd name="connsiteY76-25254" fmla="*/ 601000 h 6281670"/>
                <a:gd name="connsiteX77-25255" fmla="*/ 5514667 w 8613217"/>
                <a:gd name="connsiteY77-25256" fmla="*/ 600327 h 6281670"/>
                <a:gd name="connsiteX78-25257" fmla="*/ 5421791 w 8613217"/>
                <a:gd name="connsiteY78-25258" fmla="*/ 697914 h 6281670"/>
                <a:gd name="connsiteX79-25259" fmla="*/ 5124319 w 8613217"/>
                <a:gd name="connsiteY79-25260" fmla="*/ 1196617 h 6281670"/>
                <a:gd name="connsiteX80-25261" fmla="*/ 5316801 w 8613217"/>
                <a:gd name="connsiteY80-25262" fmla="*/ 1686570 h 6281670"/>
                <a:gd name="connsiteX81-25263" fmla="*/ 5361220 w 8613217"/>
                <a:gd name="connsiteY81-25264" fmla="*/ 1669072 h 6281670"/>
                <a:gd name="connsiteX82-25265" fmla="*/ 5461499 w 8613217"/>
                <a:gd name="connsiteY82-25266" fmla="*/ 1248439 h 6281670"/>
                <a:gd name="connsiteX83-25267" fmla="*/ 5491784 w 8613217"/>
                <a:gd name="connsiteY83-25268" fmla="*/ 1043170 h 6281670"/>
                <a:gd name="connsiteX84-25269" fmla="*/ 5497841 w 8613217"/>
                <a:gd name="connsiteY84-25270" fmla="*/ 1081532 h 6281670"/>
                <a:gd name="connsiteX85-25271" fmla="*/ 5481016 w 8613217"/>
                <a:gd name="connsiteY85-25272" fmla="*/ 1353429 h 6281670"/>
                <a:gd name="connsiteX86-25273" fmla="*/ 5415734 w 8613217"/>
                <a:gd name="connsiteY86-25274" fmla="*/ 1727624 h 6281670"/>
                <a:gd name="connsiteX87-25275" fmla="*/ 5151240 w 8613217"/>
                <a:gd name="connsiteY87-25276" fmla="*/ 2245171 h 6281670"/>
                <a:gd name="connsiteX88-25277" fmla="*/ 4908282 w 8613217"/>
                <a:gd name="connsiteY88-25278" fmla="*/ 2596483 h 6281670"/>
                <a:gd name="connsiteX89-25279" fmla="*/ 4750124 w 8613217"/>
                <a:gd name="connsiteY89-25280" fmla="*/ 2989523 h 6281670"/>
                <a:gd name="connsiteX90-25281" fmla="*/ 4737337 w 8613217"/>
                <a:gd name="connsiteY90-25282" fmla="*/ 3162487 h 6281670"/>
                <a:gd name="connsiteX91-25283" fmla="*/ 4680804 w 8613217"/>
                <a:gd name="connsiteY91-25284" fmla="*/ 3076341 h 6281670"/>
                <a:gd name="connsiteX92-25285" fmla="*/ 4591293 w 8613217"/>
                <a:gd name="connsiteY92-25286" fmla="*/ 2915491 h 6281670"/>
                <a:gd name="connsiteX93-25287" fmla="*/ 4552259 w 8613217"/>
                <a:gd name="connsiteY93-25288" fmla="*/ 2838095 h 6281670"/>
                <a:gd name="connsiteX94-25289" fmla="*/ 4404869 w 8613217"/>
                <a:gd name="connsiteY94-25290" fmla="*/ 2499569 h 6281670"/>
                <a:gd name="connsiteX95-25291" fmla="*/ 4425059 w 8613217"/>
                <a:gd name="connsiteY95-25292" fmla="*/ 2408713 h 6281670"/>
                <a:gd name="connsiteX96-25293" fmla="*/ 4497071 w 8613217"/>
                <a:gd name="connsiteY96-25294" fmla="*/ 2304396 h 6281670"/>
                <a:gd name="connsiteX97-25295" fmla="*/ 4551585 w 8613217"/>
                <a:gd name="connsiteY97-25296" fmla="*/ 2152968 h 6281670"/>
                <a:gd name="connsiteX98-25297" fmla="*/ 4741375 w 8613217"/>
                <a:gd name="connsiteY98-25298" fmla="*/ 1413327 h 6281670"/>
                <a:gd name="connsiteX99-25299" fmla="*/ 4929146 w 8613217"/>
                <a:gd name="connsiteY99-25300" fmla="*/ 819730 h 6281670"/>
                <a:gd name="connsiteX100-25301" fmla="*/ 5233347 w 8613217"/>
                <a:gd name="connsiteY100-25302" fmla="*/ 28940 h 6281670"/>
                <a:gd name="connsiteX101-25303" fmla="*/ 5238058 w 8613217"/>
                <a:gd name="connsiteY101-25304" fmla="*/ 0 h 6281670"/>
                <a:gd name="connsiteX102-25305" fmla="*/ 4976929 w 8613217"/>
                <a:gd name="connsiteY102-25306" fmla="*/ 159504 h 6281670"/>
                <a:gd name="connsiteX103-25307" fmla="*/ 4204984 w 8613217"/>
                <a:gd name="connsiteY103-25308" fmla="*/ 890396 h 6281670"/>
                <a:gd name="connsiteX104-25309" fmla="*/ 3943182 w 8613217"/>
                <a:gd name="connsiteY104-25310" fmla="*/ 2139508 h 6281670"/>
                <a:gd name="connsiteX105-25311" fmla="*/ 4076438 w 8613217"/>
                <a:gd name="connsiteY105-25312" fmla="*/ 2389868 h 6281670"/>
                <a:gd name="connsiteX106-25313" fmla="*/ 4215079 w 8613217"/>
                <a:gd name="connsiteY106-25314" fmla="*/ 2474668 h 6281670"/>
                <a:gd name="connsiteX107-25315" fmla="*/ 4244018 w 8613217"/>
                <a:gd name="connsiteY107-25316" fmla="*/ 2445055 h 6281670"/>
                <a:gd name="connsiteX108-25317" fmla="*/ 4230558 w 8613217"/>
                <a:gd name="connsiteY108-25318" fmla="*/ 1718875 h 6281670"/>
                <a:gd name="connsiteX109-25319" fmla="*/ 4411599 w 8613217"/>
                <a:gd name="connsiteY109-25320" fmla="*/ 1186522 h 6281670"/>
                <a:gd name="connsiteX110-25321" fmla="*/ 4552259 w 8613217"/>
                <a:gd name="connsiteY110-25322" fmla="*/ 934815 h 6281670"/>
                <a:gd name="connsiteX111-25323" fmla="*/ 4572449 w 8613217"/>
                <a:gd name="connsiteY111-25324" fmla="*/ 920008 h 6281670"/>
                <a:gd name="connsiteX112-25325" fmla="*/ 4553604 w 8613217"/>
                <a:gd name="connsiteY112-25326" fmla="*/ 956351 h 6281670"/>
                <a:gd name="connsiteX113-25327" fmla="*/ 4390735 w 8613217"/>
                <a:gd name="connsiteY113-25328" fmla="*/ 1302280 h 6281670"/>
                <a:gd name="connsiteX114-25329" fmla="*/ 4340260 w 8613217"/>
                <a:gd name="connsiteY114-25330" fmla="*/ 2524471 h 6281670"/>
                <a:gd name="connsiteX115-25331" fmla="*/ 4501109 w 8613217"/>
                <a:gd name="connsiteY115-25332" fmla="*/ 2892609 h 6281670"/>
                <a:gd name="connsiteX116-25333" fmla="*/ 4692918 w 8613217"/>
                <a:gd name="connsiteY116-25334" fmla="*/ 3241230 h 6281670"/>
                <a:gd name="connsiteX117-25335" fmla="*/ 4992409 w 8613217"/>
                <a:gd name="connsiteY117-25336" fmla="*/ 3809925 h 6281670"/>
                <a:gd name="connsiteX118-25337" fmla="*/ 5000485 w 8613217"/>
                <a:gd name="connsiteY118-25338" fmla="*/ 3847614 h 6281670"/>
                <a:gd name="connsiteX119-25339" fmla="*/ 4993755 w 8613217"/>
                <a:gd name="connsiteY119-25340" fmla="*/ 3855017 h 6281670"/>
                <a:gd name="connsiteX120-25341" fmla="*/ 4993082 w 8613217"/>
                <a:gd name="connsiteY120-25342" fmla="*/ 3855690 h 6281670"/>
                <a:gd name="connsiteX121-25343" fmla="*/ 4982313 w 8613217"/>
                <a:gd name="connsiteY121-25344" fmla="*/ 3867131 h 6281670"/>
                <a:gd name="connsiteX122-25345" fmla="*/ 4626290 w 8613217"/>
                <a:gd name="connsiteY122-25346" fmla="*/ 4274977 h 6281670"/>
                <a:gd name="connsiteX123-25347" fmla="*/ 4180755 w 8613217"/>
                <a:gd name="connsiteY123-25348" fmla="*/ 4968853 h 6281670"/>
                <a:gd name="connsiteX124-25349" fmla="*/ 4071727 w 8613217"/>
                <a:gd name="connsiteY124-25350" fmla="*/ 5853192 h 6281670"/>
                <a:gd name="connsiteX125-25351" fmla="*/ 4040769 w 8613217"/>
                <a:gd name="connsiteY125-25352" fmla="*/ 5907706 h 6281670"/>
                <a:gd name="connsiteX126-25353" fmla="*/ 4005099 w 8613217"/>
                <a:gd name="connsiteY126-25354" fmla="*/ 5881459 h 6281670"/>
                <a:gd name="connsiteX127-25355" fmla="*/ 4007791 w 8613217"/>
                <a:gd name="connsiteY127-25356" fmla="*/ 5830983 h 6281670"/>
                <a:gd name="connsiteX128-25357" fmla="*/ 3990293 w 8613217"/>
                <a:gd name="connsiteY128-25358" fmla="*/ 5807427 h 6281670"/>
                <a:gd name="connsiteX129-25359" fmla="*/ 3964045 w 8613217"/>
                <a:gd name="connsiteY129-25360" fmla="*/ 5789256 h 6281670"/>
                <a:gd name="connsiteX130-25361" fmla="*/ 3941836 w 8613217"/>
                <a:gd name="connsiteY130-25362" fmla="*/ 5705129 h 6281670"/>
                <a:gd name="connsiteX131-25363" fmla="*/ 3908185 w 8613217"/>
                <a:gd name="connsiteY131-25364" fmla="*/ 5236040 h 6281670"/>
                <a:gd name="connsiteX132-25365" fmla="*/ 3918953 w 8613217"/>
                <a:gd name="connsiteY132-25366" fmla="*/ 4237288 h 6281670"/>
                <a:gd name="connsiteX133-25367" fmla="*/ 3786370 w 8613217"/>
                <a:gd name="connsiteY133-25368" fmla="*/ 3122779 h 6281670"/>
                <a:gd name="connsiteX134-25369" fmla="*/ 3570333 w 8613217"/>
                <a:gd name="connsiteY134-25370" fmla="*/ 2570236 h 6281670"/>
                <a:gd name="connsiteX135-25371" fmla="*/ 3410829 w 8613217"/>
                <a:gd name="connsiteY135-25372" fmla="*/ 2273437 h 6281670"/>
                <a:gd name="connsiteX136-25373" fmla="*/ 3411502 w 8613217"/>
                <a:gd name="connsiteY136-25374" fmla="*/ 2229018 h 6281670"/>
                <a:gd name="connsiteX137-25375" fmla="*/ 3451209 w 8613217"/>
                <a:gd name="connsiteY137-25376" fmla="*/ 2126720 h 6281670"/>
                <a:gd name="connsiteX138-25377" fmla="*/ 3431692 w 8613217"/>
                <a:gd name="connsiteY138-25378" fmla="*/ 1895877 h 6281670"/>
                <a:gd name="connsiteX139-25379" fmla="*/ 3186715 w 8613217"/>
                <a:gd name="connsiteY139-25380" fmla="*/ 1401886 h 6281670"/>
                <a:gd name="connsiteX140-25381" fmla="*/ 2531874 w 8613217"/>
                <a:gd name="connsiteY140-25382" fmla="*/ 701952 h 6281670"/>
                <a:gd name="connsiteX141-25383" fmla="*/ 1731662 w 8613217"/>
                <a:gd name="connsiteY141-25384" fmla="*/ 39035 h 6281670"/>
                <a:gd name="connsiteX142-25385" fmla="*/ 1722913 w 8613217"/>
                <a:gd name="connsiteY142-25386" fmla="*/ 36343 h 6281670"/>
                <a:gd name="connsiteX143-25387" fmla="*/ 1723586 w 8613217"/>
                <a:gd name="connsiteY143-25388" fmla="*/ 47111 h 6281670"/>
                <a:gd name="connsiteX144-25389" fmla="*/ 1984042 w 8613217"/>
                <a:gd name="connsiteY144-25390" fmla="*/ 871552 h 6281670"/>
                <a:gd name="connsiteX145-25391" fmla="*/ 2773486 w 8613217"/>
                <a:gd name="connsiteY145-25392" fmla="*/ 2064130 h 6281670"/>
                <a:gd name="connsiteX146-25393" fmla="*/ 3058170 w 8613217"/>
                <a:gd name="connsiteY146-25394" fmla="*/ 2286897 h 6281670"/>
                <a:gd name="connsiteX147-25395" fmla="*/ 3235845 w 8613217"/>
                <a:gd name="connsiteY147-25396" fmla="*/ 2329297 h 6281670"/>
                <a:gd name="connsiteX148-25397" fmla="*/ 3256709 w 8613217"/>
                <a:gd name="connsiteY148-25398" fmla="*/ 2294974 h 6281670"/>
                <a:gd name="connsiteX149-25399" fmla="*/ 3083072 w 8613217"/>
                <a:gd name="connsiteY149-25400" fmla="*/ 1999521 h 6281670"/>
                <a:gd name="connsiteX150-25401" fmla="*/ 2450440 w 8613217"/>
                <a:gd name="connsiteY150-25402" fmla="*/ 1092973 h 6281670"/>
                <a:gd name="connsiteX151-25403" fmla="*/ 2432941 w 8613217"/>
                <a:gd name="connsiteY151-25404" fmla="*/ 1062014 h 6281670"/>
                <a:gd name="connsiteX152-25405" fmla="*/ 2454478 w 8613217"/>
                <a:gd name="connsiteY152-25406" fmla="*/ 1076820 h 6281670"/>
                <a:gd name="connsiteX153-25407" fmla="*/ 2967986 w 8613217"/>
                <a:gd name="connsiteY153-25408" fmla="*/ 1739738 h 6281670"/>
                <a:gd name="connsiteX154-25409" fmla="*/ 3266131 w 8613217"/>
                <a:gd name="connsiteY154-25410" fmla="*/ 2175850 h 6281670"/>
                <a:gd name="connsiteX155-25411" fmla="*/ 3457939 w 8613217"/>
                <a:gd name="connsiteY155-25412" fmla="*/ 2509665 h 6281670"/>
                <a:gd name="connsiteX156-25413" fmla="*/ 3733875 w 8613217"/>
                <a:gd name="connsiteY156-25414" fmla="*/ 3249979 h 6281670"/>
                <a:gd name="connsiteX157-25415" fmla="*/ 3823385 w 8613217"/>
                <a:gd name="connsiteY157-25416" fmla="*/ 4359777 h 6281670"/>
                <a:gd name="connsiteX158-25417" fmla="*/ 3816655 w 8613217"/>
                <a:gd name="connsiteY158-25418" fmla="*/ 4369199 h 6281670"/>
                <a:gd name="connsiteX159-25419" fmla="*/ 3800503 w 8613217"/>
                <a:gd name="connsiteY159-25420" fmla="*/ 4322761 h 6281670"/>
                <a:gd name="connsiteX160-25421" fmla="*/ 3407464 w 8613217"/>
                <a:gd name="connsiteY160-25422" fmla="*/ 3663208 h 6281670"/>
                <a:gd name="connsiteX161-25423" fmla="*/ 2390541 w 8613217"/>
                <a:gd name="connsiteY161-25424" fmla="*/ 2898666 h 6281670"/>
                <a:gd name="connsiteX162-25425" fmla="*/ 2247863 w 8613217"/>
                <a:gd name="connsiteY162-25426" fmla="*/ 2802425 h 6281670"/>
                <a:gd name="connsiteX163-25427" fmla="*/ 2055381 w 8613217"/>
                <a:gd name="connsiteY163-25428" fmla="*/ 2665131 h 6281670"/>
                <a:gd name="connsiteX164-25429" fmla="*/ 1471879 w 8613217"/>
                <a:gd name="connsiteY164-25430" fmla="*/ 2148930 h 6281670"/>
                <a:gd name="connsiteX165-25431" fmla="*/ 1461111 w 8613217"/>
                <a:gd name="connsiteY165-25432" fmla="*/ 2109895 h 6281670"/>
                <a:gd name="connsiteX166-25433" fmla="*/ 1501492 w 8613217"/>
                <a:gd name="connsiteY166-25434" fmla="*/ 1918759 h 6281670"/>
                <a:gd name="connsiteX167-25435" fmla="*/ 1395155 w 8613217"/>
                <a:gd name="connsiteY167-25436" fmla="*/ 1570812 h 6281670"/>
                <a:gd name="connsiteX168-25437" fmla="*/ 937507 w 8613217"/>
                <a:gd name="connsiteY168-25438" fmla="*/ 860783 h 6281670"/>
                <a:gd name="connsiteX169-25439" fmla="*/ 682435 w 8613217"/>
                <a:gd name="connsiteY169-25440" fmla="*/ 471109 h 6281670"/>
                <a:gd name="connsiteX170-25441" fmla="*/ 590905 w 8613217"/>
                <a:gd name="connsiteY170-25442" fmla="*/ 214691 h 6281670"/>
                <a:gd name="connsiteX171-25443" fmla="*/ 581483 w 8613217"/>
                <a:gd name="connsiteY171-25444" fmla="*/ 222767 h 6281670"/>
                <a:gd name="connsiteX172-25445" fmla="*/ 555909 w 8613217"/>
                <a:gd name="connsiteY172-25446" fmla="*/ 262475 h 6281670"/>
                <a:gd name="connsiteX173-25447" fmla="*/ 423998 w 8613217"/>
                <a:gd name="connsiteY173-25448" fmla="*/ 619845 h 6281670"/>
                <a:gd name="connsiteX174-25449" fmla="*/ 443515 w 8613217"/>
                <a:gd name="connsiteY174-25450" fmla="*/ 1227575 h 6281670"/>
                <a:gd name="connsiteX175-25451" fmla="*/ 806942 w 8613217"/>
                <a:gd name="connsiteY175-25452" fmla="*/ 1996156 h 6281670"/>
                <a:gd name="connsiteX176-25453" fmla="*/ 1087589 w 8613217"/>
                <a:gd name="connsiteY176-25454" fmla="*/ 2216231 h 6281670"/>
                <a:gd name="connsiteX177-25455" fmla="*/ 1317086 w 8613217"/>
                <a:gd name="connsiteY177-25456" fmla="*/ 2233729 h 6281670"/>
                <a:gd name="connsiteX178-25457" fmla="*/ 1327181 w 8613217"/>
                <a:gd name="connsiteY178-25458" fmla="*/ 2198060 h 6281670"/>
                <a:gd name="connsiteX179-25459" fmla="*/ 816364 w 8613217"/>
                <a:gd name="connsiteY179-25460" fmla="*/ 1324489 h 6281670"/>
                <a:gd name="connsiteX180-25461" fmla="*/ 702625 w 8613217"/>
                <a:gd name="connsiteY180-25462" fmla="*/ 1031056 h 6281670"/>
                <a:gd name="connsiteX181-25463" fmla="*/ 767908 w 8613217"/>
                <a:gd name="connsiteY181-25464" fmla="*/ 1173061 h 6281670"/>
                <a:gd name="connsiteX182-25465" fmla="*/ 1444285 w 8613217"/>
                <a:gd name="connsiteY182-25466" fmla="*/ 2226326 h 6281670"/>
                <a:gd name="connsiteX183-25467" fmla="*/ 2209501 w 8613217"/>
                <a:gd name="connsiteY183-25468" fmla="*/ 2876457 h 6281670"/>
                <a:gd name="connsiteX184-25469" fmla="*/ 2308434 w 8613217"/>
                <a:gd name="connsiteY184-25470" fmla="*/ 2939720 h 6281670"/>
                <a:gd name="connsiteX185-25471" fmla="*/ 2340738 w 8613217"/>
                <a:gd name="connsiteY185-25472" fmla="*/ 2972025 h 6281670"/>
                <a:gd name="connsiteX186-25473" fmla="*/ 2266034 w 8613217"/>
                <a:gd name="connsiteY186-25474" fmla="*/ 2967313 h 6281670"/>
                <a:gd name="connsiteX187-25475" fmla="*/ 1817807 w 8613217"/>
                <a:gd name="connsiteY187-25476" fmla="*/ 3025866 h 6281670"/>
                <a:gd name="connsiteX188-25477" fmla="*/ 1007500 w 8613217"/>
                <a:gd name="connsiteY188-25478" fmla="*/ 3309877 h 6281670"/>
                <a:gd name="connsiteX189-25479" fmla="*/ 960389 w 8613217"/>
                <a:gd name="connsiteY189-25480" fmla="*/ 3293725 h 6281670"/>
                <a:gd name="connsiteX190-25481" fmla="*/ 446207 w 8613217"/>
                <a:gd name="connsiteY190-25482" fmla="*/ 3134221 h 6281670"/>
                <a:gd name="connsiteX191-25483" fmla="*/ 217383 w 8613217"/>
                <a:gd name="connsiteY191-25484" fmla="*/ 3227096 h 6281670"/>
                <a:gd name="connsiteX192-25485" fmla="*/ 0 w 8613217"/>
                <a:gd name="connsiteY192-25486" fmla="*/ 3236518 h 6281670"/>
                <a:gd name="connsiteX193-25487" fmla="*/ 0 w 8613217"/>
                <a:gd name="connsiteY193-25488" fmla="*/ 3330740 h 6281670"/>
                <a:gd name="connsiteX194-25489" fmla="*/ 9422 w 8613217"/>
                <a:gd name="connsiteY194-25490" fmla="*/ 3346892 h 6281670"/>
                <a:gd name="connsiteX195-25491" fmla="*/ 255072 w 8613217"/>
                <a:gd name="connsiteY195-25492" fmla="*/ 3717723 h 6281670"/>
                <a:gd name="connsiteX196-25493" fmla="*/ 747044 w 8613217"/>
                <a:gd name="connsiteY196-25494" fmla="*/ 3826078 h 6281670"/>
                <a:gd name="connsiteX197-25495" fmla="*/ 1016249 w 8613217"/>
                <a:gd name="connsiteY197-25496" fmla="*/ 3490244 h 6281670"/>
                <a:gd name="connsiteX198-25497" fmla="*/ 981253 w 8613217"/>
                <a:gd name="connsiteY198-25498" fmla="*/ 3461305 h 6281670"/>
                <a:gd name="connsiteX199-25499" fmla="*/ 563312 w 8613217"/>
                <a:gd name="connsiteY199-25500" fmla="*/ 3490917 h 6281670"/>
                <a:gd name="connsiteX200-25501" fmla="*/ 390347 w 8613217"/>
                <a:gd name="connsiteY200-25502" fmla="*/ 3460632 h 6281670"/>
                <a:gd name="connsiteX201-25503" fmla="*/ 489953 w 8613217"/>
                <a:gd name="connsiteY201-25504" fmla="*/ 3463997 h 6281670"/>
                <a:gd name="connsiteX202-25505" fmla="*/ 903183 w 8613217"/>
                <a:gd name="connsiteY202-25506" fmla="*/ 3408137 h 6281670"/>
                <a:gd name="connsiteX203-25507" fmla="*/ 1043170 w 8613217"/>
                <a:gd name="connsiteY203-25508" fmla="*/ 3372467 h 6281670"/>
                <a:gd name="connsiteX204-25509" fmla="*/ 1508895 w 8613217"/>
                <a:gd name="connsiteY204-25510" fmla="*/ 3218347 h 6281670"/>
                <a:gd name="connsiteX205-25511" fmla="*/ 1912029 w 8613217"/>
                <a:gd name="connsiteY205-25512" fmla="*/ 3101243 h 6281670"/>
                <a:gd name="connsiteX206-25513" fmla="*/ 1912029 w 8613217"/>
                <a:gd name="connsiteY206-25514" fmla="*/ 3101243 h 6281670"/>
                <a:gd name="connsiteX207-25515" fmla="*/ 2113933 w 8613217"/>
                <a:gd name="connsiteY207-25516" fmla="*/ 3072976 h 6281670"/>
                <a:gd name="connsiteX208-25517" fmla="*/ 2257958 w 8613217"/>
                <a:gd name="connsiteY208-25518" fmla="*/ 3064227 h 6281670"/>
                <a:gd name="connsiteX209-25519" fmla="*/ 2553150 w 8613217"/>
                <a:gd name="connsiteY209-25520" fmla="*/ 3130187 h 6281670"/>
                <a:gd name="connsiteX210-25521" fmla="*/ 3038653 w 8613217"/>
                <a:gd name="connsiteY210-25522" fmla="*/ 3453902 h 6281670"/>
                <a:gd name="connsiteX211-25523" fmla="*/ 3580428 w 8613217"/>
                <a:gd name="connsiteY211-25524" fmla="*/ 4087880 h 6281670"/>
                <a:gd name="connsiteX212-25525" fmla="*/ 3776274 w 8613217"/>
                <a:gd name="connsiteY212-25526" fmla="*/ 4626290 h 6281670"/>
                <a:gd name="connsiteX213-25527" fmla="*/ 3813963 w 8613217"/>
                <a:gd name="connsiteY213-25528" fmla="*/ 4802619 h 6281670"/>
                <a:gd name="connsiteX214-25529" fmla="*/ 3811944 w 8613217"/>
                <a:gd name="connsiteY214-25530" fmla="*/ 5407658 h 6281670"/>
                <a:gd name="connsiteX215-25531" fmla="*/ 3881265 w 8613217"/>
                <a:gd name="connsiteY215-25532" fmla="*/ 5874056 h 6281670"/>
                <a:gd name="connsiteX216-25533" fmla="*/ 3879919 w 8613217"/>
                <a:gd name="connsiteY216-25534" fmla="*/ 5898957 h 6281670"/>
                <a:gd name="connsiteX217-25535" fmla="*/ 3757430 w 8613217"/>
                <a:gd name="connsiteY217-25536" fmla="*/ 5946068 h 6281670"/>
                <a:gd name="connsiteX218-25537" fmla="*/ 3743970 w 8613217"/>
                <a:gd name="connsiteY218-25538" fmla="*/ 6053750 h 6281670"/>
                <a:gd name="connsiteX219-25539" fmla="*/ 3803195 w 8613217"/>
                <a:gd name="connsiteY219-25540" fmla="*/ 6092112 h 6281670"/>
                <a:gd name="connsiteX220-25541" fmla="*/ 3896071 w 8613217"/>
                <a:gd name="connsiteY220-25542" fmla="*/ 6023464 h 6281670"/>
                <a:gd name="connsiteX221-25543" fmla="*/ 3920972 w 8613217"/>
                <a:gd name="connsiteY221-25544" fmla="*/ 5996544 h 6281670"/>
                <a:gd name="connsiteX222-25545" fmla="*/ 3918953 w 8613217"/>
                <a:gd name="connsiteY222-25546" fmla="*/ 6053077 h 6281670"/>
                <a:gd name="connsiteX223-25547" fmla="*/ 3931741 w 8613217"/>
                <a:gd name="connsiteY223-25548" fmla="*/ 6077978 h 6281670"/>
                <a:gd name="connsiteX224-25549" fmla="*/ 3951931 w 8613217"/>
                <a:gd name="connsiteY224-25550" fmla="*/ 6055769 h 6281670"/>
                <a:gd name="connsiteX225-25551" fmla="*/ 3972121 w 8613217"/>
                <a:gd name="connsiteY225-25552" fmla="*/ 5988468 h 6281670"/>
                <a:gd name="connsiteX226-25553" fmla="*/ 3994331 w 8613217"/>
                <a:gd name="connsiteY226-25554" fmla="*/ 5968277 h 6281670"/>
                <a:gd name="connsiteX227-25555" fmla="*/ 4005099 w 8613217"/>
                <a:gd name="connsiteY227-25556" fmla="*/ 5995198 h 6281670"/>
                <a:gd name="connsiteX228-25557" fmla="*/ 4071054 w 8613217"/>
                <a:gd name="connsiteY228-25558" fmla="*/ 6040290 h 6281670"/>
                <a:gd name="connsiteX229-25559" fmla="*/ 4100667 w 8613217"/>
                <a:gd name="connsiteY229-25560" fmla="*/ 6026829 h 6281670"/>
                <a:gd name="connsiteX230-25561" fmla="*/ 4110089 w 8613217"/>
                <a:gd name="connsiteY230-25562" fmla="*/ 5993179 h 6281670"/>
                <a:gd name="connsiteX231-25563" fmla="*/ 4124895 w 8613217"/>
                <a:gd name="connsiteY231-25564" fmla="*/ 6032214 h 6281670"/>
                <a:gd name="connsiteX232-25565" fmla="*/ 4117492 w 8613217"/>
                <a:gd name="connsiteY232-25566" fmla="*/ 6106918 h 6281670"/>
                <a:gd name="connsiteX233-25567" fmla="*/ 4080476 w 8613217"/>
                <a:gd name="connsiteY233-25568" fmla="*/ 6141242 h 6281670"/>
                <a:gd name="connsiteX234-25569" fmla="*/ 4176717 w 8613217"/>
                <a:gd name="connsiteY234-25570" fmla="*/ 6189025 h 6281670"/>
                <a:gd name="connsiteX235-25571" fmla="*/ 4170660 w 8613217"/>
                <a:gd name="connsiteY235-25572" fmla="*/ 6271133 h 6281670"/>
                <a:gd name="connsiteX236-25573" fmla="*/ 4195562 w 8613217"/>
                <a:gd name="connsiteY236-25574" fmla="*/ 6277863 h 6281670"/>
                <a:gd name="connsiteX237-25575" fmla="*/ 4261517 w 8613217"/>
                <a:gd name="connsiteY237-25576" fmla="*/ 6267768 h 6281670"/>
                <a:gd name="connsiteX238-25577" fmla="*/ 4289784 w 8613217"/>
                <a:gd name="connsiteY238-25578" fmla="*/ 6247578 h 6281670"/>
                <a:gd name="connsiteX239-25579" fmla="*/ 4295840 w 8613217"/>
                <a:gd name="connsiteY239-25580" fmla="*/ 6204505 h 6281670"/>
                <a:gd name="connsiteX240-25581" fmla="*/ 4305936 w 8613217"/>
                <a:gd name="connsiteY240-25582" fmla="*/ 6182969 h 6281670"/>
                <a:gd name="connsiteX241-25583" fmla="*/ 4324107 w 8613217"/>
                <a:gd name="connsiteY241-25584" fmla="*/ 6199794 h 6281670"/>
                <a:gd name="connsiteX242-25585" fmla="*/ 4336894 w 8613217"/>
                <a:gd name="connsiteY242-25586" fmla="*/ 6230752 h 6281670"/>
                <a:gd name="connsiteX243-25587" fmla="*/ 4342951 w 8613217"/>
                <a:gd name="connsiteY243-25588" fmla="*/ 6226714 h 6281670"/>
                <a:gd name="connsiteX244-25589" fmla="*/ 4369872 w 8613217"/>
                <a:gd name="connsiteY244-25590" fmla="*/ 6185660 h 6281670"/>
                <a:gd name="connsiteX245-25591" fmla="*/ 4382659 w 8613217"/>
                <a:gd name="connsiteY245-25592" fmla="*/ 6234791 h 6281670"/>
                <a:gd name="connsiteX246-25593" fmla="*/ 4406888 w 8613217"/>
                <a:gd name="connsiteY246-25594" fmla="*/ 6265749 h 6281670"/>
                <a:gd name="connsiteX247-25595" fmla="*/ 4484284 w 8613217"/>
                <a:gd name="connsiteY247-25596" fmla="*/ 6275171 h 6281670"/>
                <a:gd name="connsiteX248-25597" fmla="*/ 4499090 w 8613217"/>
                <a:gd name="connsiteY248-25598" fmla="*/ 6272479 h 6281670"/>
                <a:gd name="connsiteX249-25599" fmla="*/ 4512551 w 8613217"/>
                <a:gd name="connsiteY249-25600" fmla="*/ 6181622 h 6281670"/>
                <a:gd name="connsiteX250-25601" fmla="*/ 4572449 w 8613217"/>
                <a:gd name="connsiteY250-25602" fmla="*/ 6153356 h 6281670"/>
                <a:gd name="connsiteX251-25603" fmla="*/ 4575814 w 8613217"/>
                <a:gd name="connsiteY251-25604" fmla="*/ 6127781 h 6281670"/>
                <a:gd name="connsiteX252-25605" fmla="*/ 4538125 w 8613217"/>
                <a:gd name="connsiteY252-25606" fmla="*/ 6076633 h 6281670"/>
                <a:gd name="connsiteX253-25607" fmla="*/ 4536779 w 8613217"/>
                <a:gd name="connsiteY253-25608" fmla="*/ 6042309 h 6281670"/>
                <a:gd name="connsiteX254-25609" fmla="*/ 4573122 w 8613217"/>
                <a:gd name="connsiteY254-25610" fmla="*/ 6032214 h 6281670"/>
                <a:gd name="connsiteX255-25611" fmla="*/ 4637731 w 8613217"/>
                <a:gd name="connsiteY255-25612" fmla="*/ 6051058 h 6281670"/>
                <a:gd name="connsiteX256-25613" fmla="*/ 4665997 w 8613217"/>
                <a:gd name="connsiteY256-25614" fmla="*/ 6029522 h 6281670"/>
                <a:gd name="connsiteX257-25615" fmla="*/ 4665997 w 8613217"/>
                <a:gd name="connsiteY257-25616" fmla="*/ 5985776 h 6281670"/>
                <a:gd name="connsiteX258-25617" fmla="*/ 4681477 w 8613217"/>
                <a:gd name="connsiteY258-25618" fmla="*/ 5966931 h 6281670"/>
                <a:gd name="connsiteX259-25619" fmla="*/ 4701667 w 8613217"/>
                <a:gd name="connsiteY259-25620" fmla="*/ 5981065 h 6281670"/>
                <a:gd name="connsiteX260-25621" fmla="*/ 4724550 w 8613217"/>
                <a:gd name="connsiteY260-25622" fmla="*/ 6054423 h 6281670"/>
                <a:gd name="connsiteX261-25623" fmla="*/ 4743394 w 8613217"/>
                <a:gd name="connsiteY261-25624" fmla="*/ 6073268 h 6281670"/>
                <a:gd name="connsiteX262-25625" fmla="*/ 4752143 w 8613217"/>
                <a:gd name="connsiteY262-25626" fmla="*/ 6050385 h 6281670"/>
                <a:gd name="connsiteX263-25627" fmla="*/ 4752143 w 8613217"/>
                <a:gd name="connsiteY263-25628" fmla="*/ 5996544 h 6281670"/>
                <a:gd name="connsiteX264-25629" fmla="*/ 4800600 w 8613217"/>
                <a:gd name="connsiteY264-25630" fmla="*/ 6046347 h 6281670"/>
                <a:gd name="connsiteX265-25631" fmla="*/ 4859825 w 8613217"/>
                <a:gd name="connsiteY265-25632" fmla="*/ 6088747 h 6281670"/>
                <a:gd name="connsiteX266-25633" fmla="*/ 4932511 w 8613217"/>
                <a:gd name="connsiteY266-25634" fmla="*/ 6036252 h 6281670"/>
                <a:gd name="connsiteX267-25635" fmla="*/ 4919050 w 8613217"/>
                <a:gd name="connsiteY267-25636" fmla="*/ 5940011 h 6281670"/>
                <a:gd name="connsiteX268-25637" fmla="*/ 4830213 w 8613217"/>
                <a:gd name="connsiteY268-25638" fmla="*/ 5933281 h 6281670"/>
                <a:gd name="connsiteX269-25639" fmla="*/ 4779064 w 8613217"/>
                <a:gd name="connsiteY269-25640" fmla="*/ 5876074 h 6281670"/>
                <a:gd name="connsiteX270-25641" fmla="*/ 4778391 w 8613217"/>
                <a:gd name="connsiteY270-25642" fmla="*/ 5829637 h 6281670"/>
                <a:gd name="connsiteX271-25643" fmla="*/ 5091342 w 8613217"/>
                <a:gd name="connsiteY271-25644" fmla="*/ 5236712 h 6281670"/>
                <a:gd name="connsiteX272-25645" fmla="*/ 5116243 w 8613217"/>
                <a:gd name="connsiteY272-25646" fmla="*/ 5202389 h 6281670"/>
                <a:gd name="connsiteX273-25647" fmla="*/ 5269690 w 8613217"/>
                <a:gd name="connsiteY273-25648" fmla="*/ 5086631 h 6281670"/>
                <a:gd name="connsiteX274-25649" fmla="*/ 5744837 w 8613217"/>
                <a:gd name="connsiteY274-25650" fmla="*/ 4795889 h 6281670"/>
                <a:gd name="connsiteX275-25651" fmla="*/ 5814830 w 8613217"/>
                <a:gd name="connsiteY275-25652" fmla="*/ 4775699 h 6281670"/>
                <a:gd name="connsiteX276-25653" fmla="*/ 6103553 w 8613217"/>
                <a:gd name="connsiteY276-25654" fmla="*/ 4765603 h 6281670"/>
                <a:gd name="connsiteX277-25655" fmla="*/ 7086824 w 8613217"/>
                <a:gd name="connsiteY277-25656" fmla="*/ 4811369 h 6281670"/>
                <a:gd name="connsiteX278-25657" fmla="*/ 7489959 w 8613217"/>
                <a:gd name="connsiteY278-25658" fmla="*/ 4805311 h 6281670"/>
                <a:gd name="connsiteX279-25659" fmla="*/ 7516880 w 8613217"/>
                <a:gd name="connsiteY279-25660" fmla="*/ 4801946 h 6281670"/>
                <a:gd name="connsiteX280-25661" fmla="*/ 7536397 w 8613217"/>
                <a:gd name="connsiteY280-25662" fmla="*/ 4800600 h 6281670"/>
                <a:gd name="connsiteX281-25663" fmla="*/ 7619850 w 8613217"/>
                <a:gd name="connsiteY281-25664" fmla="*/ 4791178 h 6281670"/>
                <a:gd name="connsiteX282-25665" fmla="*/ 7661577 w 8613217"/>
                <a:gd name="connsiteY282-25666" fmla="*/ 4813388 h 6281670"/>
                <a:gd name="connsiteX283-25667" fmla="*/ 7920014 w 8613217"/>
                <a:gd name="connsiteY283-25668" fmla="*/ 5004523 h 6281670"/>
                <a:gd name="connsiteX284-25669" fmla="*/ 8354780 w 8613217"/>
                <a:gd name="connsiteY284-25670" fmla="*/ 4830886 h 6281670"/>
                <a:gd name="connsiteX285-25671" fmla="*/ 8579567 w 8613217"/>
                <a:gd name="connsiteY285-25672" fmla="*/ 4409580 h 6281670"/>
                <a:gd name="connsiteX286-25673" fmla="*/ 8613217 w 8613217"/>
                <a:gd name="connsiteY286-25674" fmla="*/ 4250076 h 6281670"/>
                <a:gd name="connsiteX287-25675" fmla="*/ 8613217 w 8613217"/>
                <a:gd name="connsiteY287-25676" fmla="*/ 4196235 h 6281670"/>
                <a:gd name="connsiteX288-25677" fmla="*/ 8420062 w 8613217"/>
                <a:gd name="connsiteY288-25678" fmla="*/ 4211041 h 6281670"/>
                <a:gd name="connsiteX289-25679" fmla="*/ 4571776 w 8613217"/>
                <a:gd name="connsiteY289-25680" fmla="*/ 915970 h 6281670"/>
                <a:gd name="connsiteX290-25681" fmla="*/ 4583890 w 8613217"/>
                <a:gd name="connsiteY290-25682" fmla="*/ 888377 h 6281670"/>
                <a:gd name="connsiteX291-25683" fmla="*/ 4571776 w 8613217"/>
                <a:gd name="connsiteY291-25684" fmla="*/ 915970 h 6281670"/>
                <a:gd name="connsiteX292-25685" fmla="*/ 2362948 w 8613217"/>
                <a:gd name="connsiteY292-25686" fmla="*/ 965100 h 6281670"/>
                <a:gd name="connsiteX293-25687" fmla="*/ 2363621 w 8613217"/>
                <a:gd name="connsiteY293-25688" fmla="*/ 962408 h 6281670"/>
                <a:gd name="connsiteX294-25689" fmla="*/ 2368332 w 8613217"/>
                <a:gd name="connsiteY294-25690" fmla="*/ 967119 h 6281670"/>
                <a:gd name="connsiteX295-25691" fmla="*/ 2362948 w 8613217"/>
                <a:gd name="connsiteY295-25692" fmla="*/ 965100 h 6281670"/>
                <a:gd name="connsiteX296-25693" fmla="*/ 2435633 w 8613217"/>
                <a:gd name="connsiteY296-25694" fmla="*/ 1055284 h 6281670"/>
                <a:gd name="connsiteX297-25695" fmla="*/ 2426211 w 8613217"/>
                <a:gd name="connsiteY297-25696" fmla="*/ 1053265 h 6281670"/>
                <a:gd name="connsiteX298-25697" fmla="*/ 2370351 w 8613217"/>
                <a:gd name="connsiteY298-25698" fmla="*/ 968465 h 6281670"/>
                <a:gd name="connsiteX299-25699" fmla="*/ 2432268 w 8613217"/>
                <a:gd name="connsiteY299-25700" fmla="*/ 1045862 h 6281670"/>
                <a:gd name="connsiteX300-25701" fmla="*/ 2435633 w 8613217"/>
                <a:gd name="connsiteY300-25702" fmla="*/ 1055284 h 6281670"/>
                <a:gd name="connsiteX301-25703" fmla="*/ 695895 w 8613217"/>
                <a:gd name="connsiteY301-25704" fmla="*/ 1016922 h 6281670"/>
                <a:gd name="connsiteX302-25705" fmla="*/ 692530 w 8613217"/>
                <a:gd name="connsiteY302-25706" fmla="*/ 1005481 h 6281670"/>
                <a:gd name="connsiteX303-25707" fmla="*/ 695895 w 8613217"/>
                <a:gd name="connsiteY303-25708" fmla="*/ 1016922 h 6281670"/>
                <a:gd name="connsiteX304-25709" fmla="*/ 4511205 w 8613217"/>
                <a:gd name="connsiteY304-25710" fmla="*/ 6014042 h 6281670"/>
                <a:gd name="connsiteX305-25711" fmla="*/ 4537452 w 8613217"/>
                <a:gd name="connsiteY305-25712" fmla="*/ 5944049 h 6281670"/>
                <a:gd name="connsiteX306-25713" fmla="*/ 4511205 w 8613217"/>
                <a:gd name="connsiteY306-25714" fmla="*/ 6014042 h 6281670"/>
                <a:gd name="connsiteX307-25715" fmla="*/ 4750797 w 8613217"/>
                <a:gd name="connsiteY307-25716" fmla="*/ 5917128 h 6281670"/>
                <a:gd name="connsiteX308-25717" fmla="*/ 4741375 w 8613217"/>
                <a:gd name="connsiteY308-25718" fmla="*/ 5939338 h 6281670"/>
                <a:gd name="connsiteX309-25719" fmla="*/ 4732626 w 8613217"/>
                <a:gd name="connsiteY309-25720" fmla="*/ 5935300 h 6281670"/>
                <a:gd name="connsiteX310-25721" fmla="*/ 4727915 w 8613217"/>
                <a:gd name="connsiteY310-25722" fmla="*/ 5907706 h 6281670"/>
                <a:gd name="connsiteX311-25723" fmla="*/ 4750797 w 8613217"/>
                <a:gd name="connsiteY311-25724" fmla="*/ 5875402 h 6281670"/>
                <a:gd name="connsiteX312-25725" fmla="*/ 4750797 w 8613217"/>
                <a:gd name="connsiteY312-25726" fmla="*/ 5917128 h 6281670"/>
                <a:gd name="connsiteX313-25727" fmla="*/ 4875978 w 8613217"/>
                <a:gd name="connsiteY313-25728" fmla="*/ 5457461 h 6281670"/>
                <a:gd name="connsiteX314-25729" fmla="*/ 4616868 w 8613217"/>
                <a:gd name="connsiteY314-25730" fmla="*/ 5877421 h 6281670"/>
                <a:gd name="connsiteX315-25731" fmla="*/ 4562354 w 8613217"/>
                <a:gd name="connsiteY315-25732" fmla="*/ 5884824 h 6281670"/>
                <a:gd name="connsiteX316-25733" fmla="*/ 4880015 w 8613217"/>
                <a:gd name="connsiteY316-25734" fmla="*/ 5419772 h 6281670"/>
                <a:gd name="connsiteX317-25735" fmla="*/ 4875978 w 8613217"/>
                <a:gd name="connsiteY317-25736" fmla="*/ 5457461 h 6281670"/>
                <a:gd name="connsiteX318-25737" fmla="*/ 5020675 w 8613217"/>
                <a:gd name="connsiteY318-25738" fmla="*/ 5141145 h 6281670"/>
                <a:gd name="connsiteX319-25739" fmla="*/ 4989717 w 8613217"/>
                <a:gd name="connsiteY319-25740" fmla="*/ 5179506 h 6281670"/>
                <a:gd name="connsiteX320-25741" fmla="*/ 4445922 w 8613217"/>
                <a:gd name="connsiteY320-25742" fmla="*/ 5878767 h 6281670"/>
                <a:gd name="connsiteX321-25743" fmla="*/ 4415637 w 8613217"/>
                <a:gd name="connsiteY321-25744" fmla="*/ 5953471 h 6281670"/>
                <a:gd name="connsiteX322-25745" fmla="*/ 4357085 w 8613217"/>
                <a:gd name="connsiteY322-25746" fmla="*/ 6075286 h 6281670"/>
                <a:gd name="connsiteX323-25747" fmla="*/ 4338240 w 8613217"/>
                <a:gd name="connsiteY323-25748" fmla="*/ 6125762 h 6281670"/>
                <a:gd name="connsiteX324-25749" fmla="*/ 4322761 w 8613217"/>
                <a:gd name="connsiteY324-25750" fmla="*/ 6080671 h 6281670"/>
                <a:gd name="connsiteX325-25751" fmla="*/ 4306609 w 8613217"/>
                <a:gd name="connsiteY325-25752" fmla="*/ 6061826 h 6281670"/>
                <a:gd name="connsiteX326-25753" fmla="*/ 4295168 w 8613217"/>
                <a:gd name="connsiteY326-25754" fmla="*/ 6082689 h 6281670"/>
                <a:gd name="connsiteX327-25755" fmla="*/ 4292475 w 8613217"/>
                <a:gd name="connsiteY327-25756" fmla="*/ 6112302 h 6281670"/>
                <a:gd name="connsiteX328-25757" fmla="*/ 4277669 w 8613217"/>
                <a:gd name="connsiteY328-25758" fmla="*/ 6097496 h 6281670"/>
                <a:gd name="connsiteX329-25759" fmla="*/ 4183447 w 8613217"/>
                <a:gd name="connsiteY329-25760" fmla="*/ 5282478 h 6281670"/>
                <a:gd name="connsiteX330-25761" fmla="*/ 4412945 w 8613217"/>
                <a:gd name="connsiteY330-25762" fmla="*/ 4743394 h 6281670"/>
                <a:gd name="connsiteX331-25763" fmla="*/ 5036828 w 8613217"/>
                <a:gd name="connsiteY331-25764" fmla="*/ 3935106 h 6281670"/>
                <a:gd name="connsiteX332-25765" fmla="*/ 5054999 w 8613217"/>
                <a:gd name="connsiteY332-25766" fmla="*/ 3966064 h 6281670"/>
                <a:gd name="connsiteX333-25767" fmla="*/ 5020675 w 8613217"/>
                <a:gd name="connsiteY333-25768" fmla="*/ 5141145 h 6281670"/>
                <a:gd name="connsiteX0-25769" fmla="*/ 8420062 w 8613217"/>
                <a:gd name="connsiteY0-25770" fmla="*/ 4211041 h 6281670"/>
                <a:gd name="connsiteX1-25771" fmla="*/ 7990681 w 8613217"/>
                <a:gd name="connsiteY1-25772" fmla="*/ 4231232 h 6281670"/>
                <a:gd name="connsiteX2-25773" fmla="*/ 7630619 w 8613217"/>
                <a:gd name="connsiteY2-25774" fmla="*/ 4614849 h 6281670"/>
                <a:gd name="connsiteX3-25775" fmla="*/ 7659558 w 8613217"/>
                <a:gd name="connsiteY3-25776" fmla="*/ 4643788 h 6281670"/>
                <a:gd name="connsiteX4-25777" fmla="*/ 7859443 w 8613217"/>
                <a:gd name="connsiteY4-25778" fmla="*/ 4617541 h 6281670"/>
                <a:gd name="connsiteX5-25779" fmla="*/ 8222196 w 8613217"/>
                <a:gd name="connsiteY5-25780" fmla="*/ 4498418 h 6281670"/>
                <a:gd name="connsiteX6-25781" fmla="*/ 8236330 w 8613217"/>
                <a:gd name="connsiteY6-25782" fmla="*/ 4496398 h 6281670"/>
                <a:gd name="connsiteX7-25783" fmla="*/ 8228254 w 8613217"/>
                <a:gd name="connsiteY7-25784" fmla="*/ 4504475 h 6281670"/>
                <a:gd name="connsiteX8-25785" fmla="*/ 7670326 w 8613217"/>
                <a:gd name="connsiteY8-25786" fmla="*/ 4709743 h 6281670"/>
                <a:gd name="connsiteX9-25787" fmla="*/ 7436791 w 8613217"/>
                <a:gd name="connsiteY9-25788" fmla="*/ 4735318 h 6281670"/>
                <a:gd name="connsiteX10-25789" fmla="*/ 6759067 w 8613217"/>
                <a:gd name="connsiteY10-25790" fmla="*/ 4696956 h 6281670"/>
                <a:gd name="connsiteX11-25791" fmla="*/ 6037597 w 8613217"/>
                <a:gd name="connsiteY11-25792" fmla="*/ 4656576 h 6281670"/>
                <a:gd name="connsiteX12-25793" fmla="*/ 6023464 w 8613217"/>
                <a:gd name="connsiteY12-25794" fmla="*/ 4649172 h 6281670"/>
                <a:gd name="connsiteX13-25795" fmla="*/ 6361317 w 8613217"/>
                <a:gd name="connsiteY13-25796" fmla="*/ 4472170 h 6281670"/>
                <a:gd name="connsiteX14-25797" fmla="*/ 6783296 w 8613217"/>
                <a:gd name="connsiteY14-25798" fmla="*/ 4236616 h 6281670"/>
                <a:gd name="connsiteX15-25799" fmla="*/ 7066634 w 8613217"/>
                <a:gd name="connsiteY15-25800" fmla="*/ 4052210 h 6281670"/>
                <a:gd name="connsiteX16-25801" fmla="*/ 7151433 w 8613217"/>
                <a:gd name="connsiteY16-25802" fmla="*/ 4042115 h 6281670"/>
                <a:gd name="connsiteX17-25803" fmla="*/ 7304208 w 8613217"/>
                <a:gd name="connsiteY17-25804" fmla="*/ 4071727 h 6281670"/>
                <a:gd name="connsiteX18-25805" fmla="*/ 7625235 w 8613217"/>
                <a:gd name="connsiteY18-25806" fmla="*/ 3948566 h 6281670"/>
                <a:gd name="connsiteX19-25807" fmla="*/ 8172394 w 8613217"/>
                <a:gd name="connsiteY19-25808" fmla="*/ 2496877 h 6281670"/>
                <a:gd name="connsiteX20-25809" fmla="*/ 7882325 w 8613217"/>
                <a:gd name="connsiteY20-25810" fmla="*/ 1811077 h 6281670"/>
                <a:gd name="connsiteX21-25811" fmla="*/ 7854059 w 8613217"/>
                <a:gd name="connsiteY21-25812" fmla="*/ 1889820 h 6281670"/>
                <a:gd name="connsiteX22-25813" fmla="*/ 7732917 w 8613217"/>
                <a:gd name="connsiteY22-25814" fmla="*/ 2389195 h 6281670"/>
                <a:gd name="connsiteX23-25815" fmla="*/ 7607736 w 8613217"/>
                <a:gd name="connsiteY23-25816" fmla="*/ 2746565 h 6281670"/>
                <a:gd name="connsiteX24-25817" fmla="*/ 7178354 w 8613217"/>
                <a:gd name="connsiteY24-25818" fmla="*/ 3424962 h 6281670"/>
                <a:gd name="connsiteX25-25819" fmla="*/ 7050481 w 8613217"/>
                <a:gd name="connsiteY25-25820" fmla="*/ 3653113 h 6281670"/>
                <a:gd name="connsiteX26-25821" fmla="*/ 7022888 w 8613217"/>
                <a:gd name="connsiteY26-25822" fmla="*/ 3873861 h 6281670"/>
                <a:gd name="connsiteX27-25823" fmla="*/ 7057884 w 8613217"/>
                <a:gd name="connsiteY27-25824" fmla="*/ 3889341 h 6281670"/>
                <a:gd name="connsiteX28-25825" fmla="*/ 7311611 w 8613217"/>
                <a:gd name="connsiteY28-25826" fmla="*/ 3701570 h 6281670"/>
                <a:gd name="connsiteX29-25827" fmla="*/ 7883672 w 8613217"/>
                <a:gd name="connsiteY29-25828" fmla="*/ 2875784 h 6281670"/>
                <a:gd name="connsiteX30-25829" fmla="*/ 7909246 w 8613217"/>
                <a:gd name="connsiteY30-25830" fmla="*/ 2790311 h 6281670"/>
                <a:gd name="connsiteX31-25831" fmla="*/ 7835888 w 8613217"/>
                <a:gd name="connsiteY31-25832" fmla="*/ 3051440 h 6281670"/>
                <a:gd name="connsiteX32-25833" fmla="*/ 7279306 w 8613217"/>
                <a:gd name="connsiteY32-25834" fmla="*/ 3802522 h 6281670"/>
                <a:gd name="connsiteX33-25835" fmla="*/ 6992603 w 8613217"/>
                <a:gd name="connsiteY33-25836" fmla="*/ 4017213 h 6281670"/>
                <a:gd name="connsiteX34-25837" fmla="*/ 6713302 w 8613217"/>
                <a:gd name="connsiteY34-25838" fmla="*/ 4190851 h 6281670"/>
                <a:gd name="connsiteX35-25839" fmla="*/ 6627830 w 8613217"/>
                <a:gd name="connsiteY35-25840" fmla="*/ 4239308 h 6281670"/>
                <a:gd name="connsiteX36-25841" fmla="*/ 6605620 w 8613217"/>
                <a:gd name="connsiteY36-25842" fmla="*/ 4251422 h 6281670"/>
                <a:gd name="connsiteX37-25843" fmla="*/ 6226714 w 8613217"/>
                <a:gd name="connsiteY37-25844" fmla="*/ 4447268 h 6281670"/>
                <a:gd name="connsiteX38-25845" fmla="*/ 5314782 w 8613217"/>
                <a:gd name="connsiteY38-25846" fmla="*/ 4943279 h 6281670"/>
                <a:gd name="connsiteX39-25847" fmla="*/ 5158643 w 8613217"/>
                <a:gd name="connsiteY39-25848" fmla="*/ 5046250 h 6281670"/>
                <a:gd name="connsiteX40-25849" fmla="*/ 5162681 w 8613217"/>
                <a:gd name="connsiteY40-25850" fmla="*/ 5025387 h 6281670"/>
                <a:gd name="connsiteX41-25851" fmla="*/ 5227290 w 8613217"/>
                <a:gd name="connsiteY41-25852" fmla="*/ 4323434 h 6281670"/>
                <a:gd name="connsiteX42-25853" fmla="*/ 5106148 w 8613217"/>
                <a:gd name="connsiteY42-25854" fmla="*/ 3860401 h 6281670"/>
                <a:gd name="connsiteX43-25855" fmla="*/ 5139799 w 8613217"/>
                <a:gd name="connsiteY43-25856" fmla="*/ 3818675 h 6281670"/>
                <a:gd name="connsiteX44-25857" fmla="*/ 5695034 w 8613217"/>
                <a:gd name="connsiteY44-25858" fmla="*/ 3194119 h 6281670"/>
                <a:gd name="connsiteX45-25859" fmla="*/ 5830983 w 8613217"/>
                <a:gd name="connsiteY45-25860" fmla="*/ 3023174 h 6281670"/>
                <a:gd name="connsiteX46-25861" fmla="*/ 5873382 w 8613217"/>
                <a:gd name="connsiteY46-25862" fmla="*/ 3008367 h 6281670"/>
                <a:gd name="connsiteX47-25863" fmla="*/ 5983083 w 8613217"/>
                <a:gd name="connsiteY47-25864" fmla="*/ 3009040 h 6281670"/>
                <a:gd name="connsiteX48-25865" fmla="*/ 6257000 w 8613217"/>
                <a:gd name="connsiteY48-25866" fmla="*/ 2840787 h 6281670"/>
                <a:gd name="connsiteX49-25867" fmla="*/ 6605620 w 8613217"/>
                <a:gd name="connsiteY49-25868" fmla="*/ 2172485 h 6281670"/>
                <a:gd name="connsiteX50-25869" fmla="*/ 6623118 w 8613217"/>
                <a:gd name="connsiteY50-25870" fmla="*/ 1339969 h 6281670"/>
                <a:gd name="connsiteX51-25871" fmla="*/ 6528224 w 8613217"/>
                <a:gd name="connsiteY51-25872" fmla="*/ 660899 h 6281670"/>
                <a:gd name="connsiteX52-25873" fmla="*/ 6514091 w 8613217"/>
                <a:gd name="connsiteY52-25874" fmla="*/ 520239 h 6281670"/>
                <a:gd name="connsiteX53-25875" fmla="*/ 6493900 w 8613217"/>
                <a:gd name="connsiteY53-25876" fmla="*/ 546486 h 6281670"/>
                <a:gd name="connsiteX54-25877" fmla="*/ 6244212 w 8613217"/>
                <a:gd name="connsiteY54-25878" fmla="*/ 975869 h 6281670"/>
                <a:gd name="connsiteX55-25879" fmla="*/ 5935300 w 8613217"/>
                <a:gd name="connsiteY55-25880" fmla="*/ 1788868 h 6281670"/>
                <a:gd name="connsiteX56-25881" fmla="*/ 5707148 w 8613217"/>
                <a:gd name="connsiteY56-25882" fmla="*/ 2531874 h 6281670"/>
                <a:gd name="connsiteX57-25883" fmla="*/ 5679555 w 8613217"/>
                <a:gd name="connsiteY57-25884" fmla="*/ 2738489 h 6281670"/>
                <a:gd name="connsiteX58-25885" fmla="*/ 5734069 w 8613217"/>
                <a:gd name="connsiteY58-25886" fmla="*/ 2914818 h 6281670"/>
                <a:gd name="connsiteX59-25887" fmla="*/ 5963566 w 8613217"/>
                <a:gd name="connsiteY59-25888" fmla="*/ 2599175 h 6281670"/>
                <a:gd name="connsiteX60-25889" fmla="*/ 6141914 w 8613217"/>
                <a:gd name="connsiteY60-25890" fmla="*/ 2254593 h 6281670"/>
                <a:gd name="connsiteX61-25891" fmla="*/ 6262384 w 8613217"/>
                <a:gd name="connsiteY61-25892" fmla="*/ 1884436 h 6281670"/>
                <a:gd name="connsiteX62-25893" fmla="*/ 6343145 w 8613217"/>
                <a:gd name="connsiteY62-25894" fmla="*/ 1508222 h 6281670"/>
                <a:gd name="connsiteX63-25895" fmla="*/ 6310167 w 8613217"/>
                <a:gd name="connsiteY63-25896" fmla="*/ 1747814 h 6281670"/>
                <a:gd name="connsiteX64-25897" fmla="*/ 6045001 w 8613217"/>
                <a:gd name="connsiteY64-25898" fmla="*/ 2568890 h 6281670"/>
                <a:gd name="connsiteX65-25899" fmla="*/ 5560432 w 8613217"/>
                <a:gd name="connsiteY65-25900" fmla="*/ 3235173 h 6281670"/>
                <a:gd name="connsiteX66-25901" fmla="*/ 5096726 w 8613217"/>
                <a:gd name="connsiteY66-25902" fmla="*/ 3741278 h 6281670"/>
                <a:gd name="connsiteX67-25903" fmla="*/ 5067113 w 8613217"/>
                <a:gd name="connsiteY67-25904" fmla="*/ 3767525 h 6281670"/>
                <a:gd name="connsiteX68-25905" fmla="*/ 4911647 w 8613217"/>
                <a:gd name="connsiteY68-25906" fmla="*/ 3459959 h 6281670"/>
                <a:gd name="connsiteX69-25907" fmla="*/ 4890784 w 8613217"/>
                <a:gd name="connsiteY69-25908" fmla="*/ 3404099 h 6281670"/>
                <a:gd name="connsiteX70-25909" fmla="*/ 4952701 w 8613217"/>
                <a:gd name="connsiteY70-25910" fmla="*/ 2717626 h 6281670"/>
                <a:gd name="connsiteX71-25911" fmla="*/ 5173449 w 8613217"/>
                <a:gd name="connsiteY71-25912" fmla="*/ 2368332 h 6281670"/>
                <a:gd name="connsiteX72-25913" fmla="*/ 5481689 w 8613217"/>
                <a:gd name="connsiteY72-25914" fmla="*/ 1759928 h 6281670"/>
                <a:gd name="connsiteX73-25915" fmla="*/ 5514667 w 8613217"/>
                <a:gd name="connsiteY73-25916" fmla="*/ 1741757 h 6281670"/>
                <a:gd name="connsiteX74-25917" fmla="*/ 5803389 w 8613217"/>
                <a:gd name="connsiteY74-25918" fmla="*/ 1570812 h 6281670"/>
                <a:gd name="connsiteX75-25919" fmla="*/ 5822907 w 8613217"/>
                <a:gd name="connsiteY75-25920" fmla="*/ 1095665 h 6281670"/>
                <a:gd name="connsiteX76-25921" fmla="*/ 5540241 w 8613217"/>
                <a:gd name="connsiteY76-25922" fmla="*/ 601000 h 6281670"/>
                <a:gd name="connsiteX77-25923" fmla="*/ 5514667 w 8613217"/>
                <a:gd name="connsiteY77-25924" fmla="*/ 600327 h 6281670"/>
                <a:gd name="connsiteX78-25925" fmla="*/ 5421791 w 8613217"/>
                <a:gd name="connsiteY78-25926" fmla="*/ 697914 h 6281670"/>
                <a:gd name="connsiteX79-25927" fmla="*/ 5124319 w 8613217"/>
                <a:gd name="connsiteY79-25928" fmla="*/ 1196617 h 6281670"/>
                <a:gd name="connsiteX80-25929" fmla="*/ 5316801 w 8613217"/>
                <a:gd name="connsiteY80-25930" fmla="*/ 1686570 h 6281670"/>
                <a:gd name="connsiteX81-25931" fmla="*/ 5361220 w 8613217"/>
                <a:gd name="connsiteY81-25932" fmla="*/ 1669072 h 6281670"/>
                <a:gd name="connsiteX82-25933" fmla="*/ 5461499 w 8613217"/>
                <a:gd name="connsiteY82-25934" fmla="*/ 1248439 h 6281670"/>
                <a:gd name="connsiteX83-25935" fmla="*/ 5491784 w 8613217"/>
                <a:gd name="connsiteY83-25936" fmla="*/ 1043170 h 6281670"/>
                <a:gd name="connsiteX84-25937" fmla="*/ 5497841 w 8613217"/>
                <a:gd name="connsiteY84-25938" fmla="*/ 1081532 h 6281670"/>
                <a:gd name="connsiteX85-25939" fmla="*/ 5481016 w 8613217"/>
                <a:gd name="connsiteY85-25940" fmla="*/ 1353429 h 6281670"/>
                <a:gd name="connsiteX86-25941" fmla="*/ 5415734 w 8613217"/>
                <a:gd name="connsiteY86-25942" fmla="*/ 1727624 h 6281670"/>
                <a:gd name="connsiteX87-25943" fmla="*/ 5151240 w 8613217"/>
                <a:gd name="connsiteY87-25944" fmla="*/ 2245171 h 6281670"/>
                <a:gd name="connsiteX88-25945" fmla="*/ 4908282 w 8613217"/>
                <a:gd name="connsiteY88-25946" fmla="*/ 2596483 h 6281670"/>
                <a:gd name="connsiteX89-25947" fmla="*/ 4750124 w 8613217"/>
                <a:gd name="connsiteY89-25948" fmla="*/ 2989523 h 6281670"/>
                <a:gd name="connsiteX90-25949" fmla="*/ 4737337 w 8613217"/>
                <a:gd name="connsiteY90-25950" fmla="*/ 3162487 h 6281670"/>
                <a:gd name="connsiteX91-25951" fmla="*/ 4680804 w 8613217"/>
                <a:gd name="connsiteY91-25952" fmla="*/ 3076341 h 6281670"/>
                <a:gd name="connsiteX92-25953" fmla="*/ 4591293 w 8613217"/>
                <a:gd name="connsiteY92-25954" fmla="*/ 2915491 h 6281670"/>
                <a:gd name="connsiteX93-25955" fmla="*/ 4552259 w 8613217"/>
                <a:gd name="connsiteY93-25956" fmla="*/ 2838095 h 6281670"/>
                <a:gd name="connsiteX94-25957" fmla="*/ 4404869 w 8613217"/>
                <a:gd name="connsiteY94-25958" fmla="*/ 2499569 h 6281670"/>
                <a:gd name="connsiteX95-25959" fmla="*/ 4425059 w 8613217"/>
                <a:gd name="connsiteY95-25960" fmla="*/ 2408713 h 6281670"/>
                <a:gd name="connsiteX96-25961" fmla="*/ 4497071 w 8613217"/>
                <a:gd name="connsiteY96-25962" fmla="*/ 2304396 h 6281670"/>
                <a:gd name="connsiteX97-25963" fmla="*/ 4551585 w 8613217"/>
                <a:gd name="connsiteY97-25964" fmla="*/ 2152968 h 6281670"/>
                <a:gd name="connsiteX98-25965" fmla="*/ 4741375 w 8613217"/>
                <a:gd name="connsiteY98-25966" fmla="*/ 1413327 h 6281670"/>
                <a:gd name="connsiteX99-25967" fmla="*/ 4929146 w 8613217"/>
                <a:gd name="connsiteY99-25968" fmla="*/ 819730 h 6281670"/>
                <a:gd name="connsiteX100-25969" fmla="*/ 5233347 w 8613217"/>
                <a:gd name="connsiteY100-25970" fmla="*/ 28940 h 6281670"/>
                <a:gd name="connsiteX101-25971" fmla="*/ 5238058 w 8613217"/>
                <a:gd name="connsiteY101-25972" fmla="*/ 0 h 6281670"/>
                <a:gd name="connsiteX102-25973" fmla="*/ 4976929 w 8613217"/>
                <a:gd name="connsiteY102-25974" fmla="*/ 159504 h 6281670"/>
                <a:gd name="connsiteX103-25975" fmla="*/ 4204984 w 8613217"/>
                <a:gd name="connsiteY103-25976" fmla="*/ 890396 h 6281670"/>
                <a:gd name="connsiteX104-25977" fmla="*/ 3943182 w 8613217"/>
                <a:gd name="connsiteY104-25978" fmla="*/ 2139508 h 6281670"/>
                <a:gd name="connsiteX105-25979" fmla="*/ 4076438 w 8613217"/>
                <a:gd name="connsiteY105-25980" fmla="*/ 2389868 h 6281670"/>
                <a:gd name="connsiteX106-25981" fmla="*/ 4215079 w 8613217"/>
                <a:gd name="connsiteY106-25982" fmla="*/ 2474668 h 6281670"/>
                <a:gd name="connsiteX107-25983" fmla="*/ 4244018 w 8613217"/>
                <a:gd name="connsiteY107-25984" fmla="*/ 2445055 h 6281670"/>
                <a:gd name="connsiteX108-25985" fmla="*/ 4230558 w 8613217"/>
                <a:gd name="connsiteY108-25986" fmla="*/ 1718875 h 6281670"/>
                <a:gd name="connsiteX109-25987" fmla="*/ 4411599 w 8613217"/>
                <a:gd name="connsiteY109-25988" fmla="*/ 1186522 h 6281670"/>
                <a:gd name="connsiteX110-25989" fmla="*/ 4552259 w 8613217"/>
                <a:gd name="connsiteY110-25990" fmla="*/ 934815 h 6281670"/>
                <a:gd name="connsiteX111-25991" fmla="*/ 4572449 w 8613217"/>
                <a:gd name="connsiteY111-25992" fmla="*/ 920008 h 6281670"/>
                <a:gd name="connsiteX112-25993" fmla="*/ 4553604 w 8613217"/>
                <a:gd name="connsiteY112-25994" fmla="*/ 956351 h 6281670"/>
                <a:gd name="connsiteX113-25995" fmla="*/ 4390735 w 8613217"/>
                <a:gd name="connsiteY113-25996" fmla="*/ 1302280 h 6281670"/>
                <a:gd name="connsiteX114-25997" fmla="*/ 4340260 w 8613217"/>
                <a:gd name="connsiteY114-25998" fmla="*/ 2524471 h 6281670"/>
                <a:gd name="connsiteX115-25999" fmla="*/ 4501109 w 8613217"/>
                <a:gd name="connsiteY115-26000" fmla="*/ 2892609 h 6281670"/>
                <a:gd name="connsiteX116-26001" fmla="*/ 4692918 w 8613217"/>
                <a:gd name="connsiteY116-26002" fmla="*/ 3241230 h 6281670"/>
                <a:gd name="connsiteX117-26003" fmla="*/ 4992409 w 8613217"/>
                <a:gd name="connsiteY117-26004" fmla="*/ 3809925 h 6281670"/>
                <a:gd name="connsiteX118-26005" fmla="*/ 5000485 w 8613217"/>
                <a:gd name="connsiteY118-26006" fmla="*/ 3847614 h 6281670"/>
                <a:gd name="connsiteX119-26007" fmla="*/ 4993755 w 8613217"/>
                <a:gd name="connsiteY119-26008" fmla="*/ 3855017 h 6281670"/>
                <a:gd name="connsiteX120-26009" fmla="*/ 4993082 w 8613217"/>
                <a:gd name="connsiteY120-26010" fmla="*/ 3855690 h 6281670"/>
                <a:gd name="connsiteX121-26011" fmla="*/ 4982313 w 8613217"/>
                <a:gd name="connsiteY121-26012" fmla="*/ 3867131 h 6281670"/>
                <a:gd name="connsiteX122-26013" fmla="*/ 4626290 w 8613217"/>
                <a:gd name="connsiteY122-26014" fmla="*/ 4274977 h 6281670"/>
                <a:gd name="connsiteX123-26015" fmla="*/ 4180755 w 8613217"/>
                <a:gd name="connsiteY123-26016" fmla="*/ 4968853 h 6281670"/>
                <a:gd name="connsiteX124-26017" fmla="*/ 4071727 w 8613217"/>
                <a:gd name="connsiteY124-26018" fmla="*/ 5853192 h 6281670"/>
                <a:gd name="connsiteX125-26019" fmla="*/ 4040769 w 8613217"/>
                <a:gd name="connsiteY125-26020" fmla="*/ 5907706 h 6281670"/>
                <a:gd name="connsiteX126-26021" fmla="*/ 4005099 w 8613217"/>
                <a:gd name="connsiteY126-26022" fmla="*/ 5881459 h 6281670"/>
                <a:gd name="connsiteX127-26023" fmla="*/ 4007791 w 8613217"/>
                <a:gd name="connsiteY127-26024" fmla="*/ 5830983 h 6281670"/>
                <a:gd name="connsiteX128-26025" fmla="*/ 3990293 w 8613217"/>
                <a:gd name="connsiteY128-26026" fmla="*/ 5807427 h 6281670"/>
                <a:gd name="connsiteX129-26027" fmla="*/ 3964045 w 8613217"/>
                <a:gd name="connsiteY129-26028" fmla="*/ 5789256 h 6281670"/>
                <a:gd name="connsiteX130-26029" fmla="*/ 3941836 w 8613217"/>
                <a:gd name="connsiteY130-26030" fmla="*/ 5705129 h 6281670"/>
                <a:gd name="connsiteX131-26031" fmla="*/ 3908185 w 8613217"/>
                <a:gd name="connsiteY131-26032" fmla="*/ 5236040 h 6281670"/>
                <a:gd name="connsiteX132-26033" fmla="*/ 3918953 w 8613217"/>
                <a:gd name="connsiteY132-26034" fmla="*/ 4237288 h 6281670"/>
                <a:gd name="connsiteX133-26035" fmla="*/ 3786370 w 8613217"/>
                <a:gd name="connsiteY133-26036" fmla="*/ 3122779 h 6281670"/>
                <a:gd name="connsiteX134-26037" fmla="*/ 3570333 w 8613217"/>
                <a:gd name="connsiteY134-26038" fmla="*/ 2570236 h 6281670"/>
                <a:gd name="connsiteX135-26039" fmla="*/ 3410829 w 8613217"/>
                <a:gd name="connsiteY135-26040" fmla="*/ 2273437 h 6281670"/>
                <a:gd name="connsiteX136-26041" fmla="*/ 3411502 w 8613217"/>
                <a:gd name="connsiteY136-26042" fmla="*/ 2229018 h 6281670"/>
                <a:gd name="connsiteX137-26043" fmla="*/ 3451209 w 8613217"/>
                <a:gd name="connsiteY137-26044" fmla="*/ 2126720 h 6281670"/>
                <a:gd name="connsiteX138-26045" fmla="*/ 3431692 w 8613217"/>
                <a:gd name="connsiteY138-26046" fmla="*/ 1895877 h 6281670"/>
                <a:gd name="connsiteX139-26047" fmla="*/ 3186715 w 8613217"/>
                <a:gd name="connsiteY139-26048" fmla="*/ 1401886 h 6281670"/>
                <a:gd name="connsiteX140-26049" fmla="*/ 2531874 w 8613217"/>
                <a:gd name="connsiteY140-26050" fmla="*/ 701952 h 6281670"/>
                <a:gd name="connsiteX141-26051" fmla="*/ 1731662 w 8613217"/>
                <a:gd name="connsiteY141-26052" fmla="*/ 39035 h 6281670"/>
                <a:gd name="connsiteX142-26053" fmla="*/ 1722913 w 8613217"/>
                <a:gd name="connsiteY142-26054" fmla="*/ 36343 h 6281670"/>
                <a:gd name="connsiteX143-26055" fmla="*/ 1723586 w 8613217"/>
                <a:gd name="connsiteY143-26056" fmla="*/ 47111 h 6281670"/>
                <a:gd name="connsiteX144-26057" fmla="*/ 1984042 w 8613217"/>
                <a:gd name="connsiteY144-26058" fmla="*/ 871552 h 6281670"/>
                <a:gd name="connsiteX145-26059" fmla="*/ 2773486 w 8613217"/>
                <a:gd name="connsiteY145-26060" fmla="*/ 2064130 h 6281670"/>
                <a:gd name="connsiteX146-26061" fmla="*/ 3058170 w 8613217"/>
                <a:gd name="connsiteY146-26062" fmla="*/ 2286897 h 6281670"/>
                <a:gd name="connsiteX147-26063" fmla="*/ 3235845 w 8613217"/>
                <a:gd name="connsiteY147-26064" fmla="*/ 2329297 h 6281670"/>
                <a:gd name="connsiteX148-26065" fmla="*/ 3256709 w 8613217"/>
                <a:gd name="connsiteY148-26066" fmla="*/ 2294974 h 6281670"/>
                <a:gd name="connsiteX149-26067" fmla="*/ 3083072 w 8613217"/>
                <a:gd name="connsiteY149-26068" fmla="*/ 1999521 h 6281670"/>
                <a:gd name="connsiteX150-26069" fmla="*/ 2450440 w 8613217"/>
                <a:gd name="connsiteY150-26070" fmla="*/ 1092973 h 6281670"/>
                <a:gd name="connsiteX151-26071" fmla="*/ 2432941 w 8613217"/>
                <a:gd name="connsiteY151-26072" fmla="*/ 1062014 h 6281670"/>
                <a:gd name="connsiteX152-26073" fmla="*/ 2454478 w 8613217"/>
                <a:gd name="connsiteY152-26074" fmla="*/ 1076820 h 6281670"/>
                <a:gd name="connsiteX153-26075" fmla="*/ 2967986 w 8613217"/>
                <a:gd name="connsiteY153-26076" fmla="*/ 1739738 h 6281670"/>
                <a:gd name="connsiteX154-26077" fmla="*/ 3266131 w 8613217"/>
                <a:gd name="connsiteY154-26078" fmla="*/ 2175850 h 6281670"/>
                <a:gd name="connsiteX155-26079" fmla="*/ 3457939 w 8613217"/>
                <a:gd name="connsiteY155-26080" fmla="*/ 2509665 h 6281670"/>
                <a:gd name="connsiteX156-26081" fmla="*/ 3733875 w 8613217"/>
                <a:gd name="connsiteY156-26082" fmla="*/ 3249979 h 6281670"/>
                <a:gd name="connsiteX157-26083" fmla="*/ 3823385 w 8613217"/>
                <a:gd name="connsiteY157-26084" fmla="*/ 4359777 h 6281670"/>
                <a:gd name="connsiteX158-26085" fmla="*/ 3816655 w 8613217"/>
                <a:gd name="connsiteY158-26086" fmla="*/ 4369199 h 6281670"/>
                <a:gd name="connsiteX159-26087" fmla="*/ 3800503 w 8613217"/>
                <a:gd name="connsiteY159-26088" fmla="*/ 4322761 h 6281670"/>
                <a:gd name="connsiteX160-26089" fmla="*/ 3407464 w 8613217"/>
                <a:gd name="connsiteY160-26090" fmla="*/ 3663208 h 6281670"/>
                <a:gd name="connsiteX161-26091" fmla="*/ 2390541 w 8613217"/>
                <a:gd name="connsiteY161-26092" fmla="*/ 2898666 h 6281670"/>
                <a:gd name="connsiteX162-26093" fmla="*/ 2247863 w 8613217"/>
                <a:gd name="connsiteY162-26094" fmla="*/ 2802425 h 6281670"/>
                <a:gd name="connsiteX163-26095" fmla="*/ 2055381 w 8613217"/>
                <a:gd name="connsiteY163-26096" fmla="*/ 2665131 h 6281670"/>
                <a:gd name="connsiteX164-26097" fmla="*/ 1471879 w 8613217"/>
                <a:gd name="connsiteY164-26098" fmla="*/ 2148930 h 6281670"/>
                <a:gd name="connsiteX165-26099" fmla="*/ 1461111 w 8613217"/>
                <a:gd name="connsiteY165-26100" fmla="*/ 2109895 h 6281670"/>
                <a:gd name="connsiteX166-26101" fmla="*/ 1501492 w 8613217"/>
                <a:gd name="connsiteY166-26102" fmla="*/ 1918759 h 6281670"/>
                <a:gd name="connsiteX167-26103" fmla="*/ 1395155 w 8613217"/>
                <a:gd name="connsiteY167-26104" fmla="*/ 1570812 h 6281670"/>
                <a:gd name="connsiteX168-26105" fmla="*/ 937507 w 8613217"/>
                <a:gd name="connsiteY168-26106" fmla="*/ 860783 h 6281670"/>
                <a:gd name="connsiteX169-26107" fmla="*/ 682435 w 8613217"/>
                <a:gd name="connsiteY169-26108" fmla="*/ 471109 h 6281670"/>
                <a:gd name="connsiteX170-26109" fmla="*/ 590905 w 8613217"/>
                <a:gd name="connsiteY170-26110" fmla="*/ 214691 h 6281670"/>
                <a:gd name="connsiteX171-26111" fmla="*/ 581483 w 8613217"/>
                <a:gd name="connsiteY171-26112" fmla="*/ 222767 h 6281670"/>
                <a:gd name="connsiteX172-26113" fmla="*/ 555909 w 8613217"/>
                <a:gd name="connsiteY172-26114" fmla="*/ 262475 h 6281670"/>
                <a:gd name="connsiteX173-26115" fmla="*/ 423998 w 8613217"/>
                <a:gd name="connsiteY173-26116" fmla="*/ 619845 h 6281670"/>
                <a:gd name="connsiteX174-26117" fmla="*/ 443515 w 8613217"/>
                <a:gd name="connsiteY174-26118" fmla="*/ 1227575 h 6281670"/>
                <a:gd name="connsiteX175-26119" fmla="*/ 806942 w 8613217"/>
                <a:gd name="connsiteY175-26120" fmla="*/ 1996156 h 6281670"/>
                <a:gd name="connsiteX176-26121" fmla="*/ 1087589 w 8613217"/>
                <a:gd name="connsiteY176-26122" fmla="*/ 2216231 h 6281670"/>
                <a:gd name="connsiteX177-26123" fmla="*/ 1317086 w 8613217"/>
                <a:gd name="connsiteY177-26124" fmla="*/ 2233729 h 6281670"/>
                <a:gd name="connsiteX178-26125" fmla="*/ 1327181 w 8613217"/>
                <a:gd name="connsiteY178-26126" fmla="*/ 2198060 h 6281670"/>
                <a:gd name="connsiteX179-26127" fmla="*/ 816364 w 8613217"/>
                <a:gd name="connsiteY179-26128" fmla="*/ 1324489 h 6281670"/>
                <a:gd name="connsiteX180-26129" fmla="*/ 702625 w 8613217"/>
                <a:gd name="connsiteY180-26130" fmla="*/ 1031056 h 6281670"/>
                <a:gd name="connsiteX181-26131" fmla="*/ 767908 w 8613217"/>
                <a:gd name="connsiteY181-26132" fmla="*/ 1173061 h 6281670"/>
                <a:gd name="connsiteX182-26133" fmla="*/ 1444285 w 8613217"/>
                <a:gd name="connsiteY182-26134" fmla="*/ 2226326 h 6281670"/>
                <a:gd name="connsiteX183-26135" fmla="*/ 2209501 w 8613217"/>
                <a:gd name="connsiteY183-26136" fmla="*/ 2876457 h 6281670"/>
                <a:gd name="connsiteX184-26137" fmla="*/ 2308434 w 8613217"/>
                <a:gd name="connsiteY184-26138" fmla="*/ 2939720 h 6281670"/>
                <a:gd name="connsiteX185-26139" fmla="*/ 2340738 w 8613217"/>
                <a:gd name="connsiteY185-26140" fmla="*/ 2972025 h 6281670"/>
                <a:gd name="connsiteX186-26141" fmla="*/ 2266034 w 8613217"/>
                <a:gd name="connsiteY186-26142" fmla="*/ 2967313 h 6281670"/>
                <a:gd name="connsiteX187-26143" fmla="*/ 1817807 w 8613217"/>
                <a:gd name="connsiteY187-26144" fmla="*/ 3025866 h 6281670"/>
                <a:gd name="connsiteX188-26145" fmla="*/ 1007500 w 8613217"/>
                <a:gd name="connsiteY188-26146" fmla="*/ 3309877 h 6281670"/>
                <a:gd name="connsiteX189-26147" fmla="*/ 960389 w 8613217"/>
                <a:gd name="connsiteY189-26148" fmla="*/ 3293725 h 6281670"/>
                <a:gd name="connsiteX190-26149" fmla="*/ 446207 w 8613217"/>
                <a:gd name="connsiteY190-26150" fmla="*/ 3134221 h 6281670"/>
                <a:gd name="connsiteX191-26151" fmla="*/ 217383 w 8613217"/>
                <a:gd name="connsiteY191-26152" fmla="*/ 3227096 h 6281670"/>
                <a:gd name="connsiteX192-26153" fmla="*/ 0 w 8613217"/>
                <a:gd name="connsiteY192-26154" fmla="*/ 3236518 h 6281670"/>
                <a:gd name="connsiteX193-26155" fmla="*/ 0 w 8613217"/>
                <a:gd name="connsiteY193-26156" fmla="*/ 3330740 h 6281670"/>
                <a:gd name="connsiteX194-26157" fmla="*/ 9422 w 8613217"/>
                <a:gd name="connsiteY194-26158" fmla="*/ 3346892 h 6281670"/>
                <a:gd name="connsiteX195-26159" fmla="*/ 255072 w 8613217"/>
                <a:gd name="connsiteY195-26160" fmla="*/ 3717723 h 6281670"/>
                <a:gd name="connsiteX196-26161" fmla="*/ 747044 w 8613217"/>
                <a:gd name="connsiteY196-26162" fmla="*/ 3826078 h 6281670"/>
                <a:gd name="connsiteX197-26163" fmla="*/ 1016249 w 8613217"/>
                <a:gd name="connsiteY197-26164" fmla="*/ 3490244 h 6281670"/>
                <a:gd name="connsiteX198-26165" fmla="*/ 981253 w 8613217"/>
                <a:gd name="connsiteY198-26166" fmla="*/ 3461305 h 6281670"/>
                <a:gd name="connsiteX199-26167" fmla="*/ 563312 w 8613217"/>
                <a:gd name="connsiteY199-26168" fmla="*/ 3490917 h 6281670"/>
                <a:gd name="connsiteX200-26169" fmla="*/ 390347 w 8613217"/>
                <a:gd name="connsiteY200-26170" fmla="*/ 3460632 h 6281670"/>
                <a:gd name="connsiteX201-26171" fmla="*/ 489953 w 8613217"/>
                <a:gd name="connsiteY201-26172" fmla="*/ 3463997 h 6281670"/>
                <a:gd name="connsiteX202-26173" fmla="*/ 903183 w 8613217"/>
                <a:gd name="connsiteY202-26174" fmla="*/ 3408137 h 6281670"/>
                <a:gd name="connsiteX203-26175" fmla="*/ 1043170 w 8613217"/>
                <a:gd name="connsiteY203-26176" fmla="*/ 3372467 h 6281670"/>
                <a:gd name="connsiteX204-26177" fmla="*/ 1508895 w 8613217"/>
                <a:gd name="connsiteY204-26178" fmla="*/ 3218347 h 6281670"/>
                <a:gd name="connsiteX205-26179" fmla="*/ 1912029 w 8613217"/>
                <a:gd name="connsiteY205-26180" fmla="*/ 3101243 h 6281670"/>
                <a:gd name="connsiteX206-26181" fmla="*/ 1912029 w 8613217"/>
                <a:gd name="connsiteY206-26182" fmla="*/ 3101243 h 6281670"/>
                <a:gd name="connsiteX207-26183" fmla="*/ 2113933 w 8613217"/>
                <a:gd name="connsiteY207-26184" fmla="*/ 3072976 h 6281670"/>
                <a:gd name="connsiteX208-26185" fmla="*/ 2257958 w 8613217"/>
                <a:gd name="connsiteY208-26186" fmla="*/ 3064227 h 6281670"/>
                <a:gd name="connsiteX209-26187" fmla="*/ 2553150 w 8613217"/>
                <a:gd name="connsiteY209-26188" fmla="*/ 3130187 h 6281670"/>
                <a:gd name="connsiteX210-26189" fmla="*/ 3282324 w 8613217"/>
                <a:gd name="connsiteY210-26190" fmla="*/ 3670118 h 6281670"/>
                <a:gd name="connsiteX211-26191" fmla="*/ 3580428 w 8613217"/>
                <a:gd name="connsiteY211-26192" fmla="*/ 4087880 h 6281670"/>
                <a:gd name="connsiteX212-26193" fmla="*/ 3776274 w 8613217"/>
                <a:gd name="connsiteY212-26194" fmla="*/ 4626290 h 6281670"/>
                <a:gd name="connsiteX213-26195" fmla="*/ 3813963 w 8613217"/>
                <a:gd name="connsiteY213-26196" fmla="*/ 4802619 h 6281670"/>
                <a:gd name="connsiteX214-26197" fmla="*/ 3811944 w 8613217"/>
                <a:gd name="connsiteY214-26198" fmla="*/ 5407658 h 6281670"/>
                <a:gd name="connsiteX215-26199" fmla="*/ 3881265 w 8613217"/>
                <a:gd name="connsiteY215-26200" fmla="*/ 5874056 h 6281670"/>
                <a:gd name="connsiteX216-26201" fmla="*/ 3879919 w 8613217"/>
                <a:gd name="connsiteY216-26202" fmla="*/ 5898957 h 6281670"/>
                <a:gd name="connsiteX217-26203" fmla="*/ 3757430 w 8613217"/>
                <a:gd name="connsiteY217-26204" fmla="*/ 5946068 h 6281670"/>
                <a:gd name="connsiteX218-26205" fmla="*/ 3743970 w 8613217"/>
                <a:gd name="connsiteY218-26206" fmla="*/ 6053750 h 6281670"/>
                <a:gd name="connsiteX219-26207" fmla="*/ 3803195 w 8613217"/>
                <a:gd name="connsiteY219-26208" fmla="*/ 6092112 h 6281670"/>
                <a:gd name="connsiteX220-26209" fmla="*/ 3896071 w 8613217"/>
                <a:gd name="connsiteY220-26210" fmla="*/ 6023464 h 6281670"/>
                <a:gd name="connsiteX221-26211" fmla="*/ 3920972 w 8613217"/>
                <a:gd name="connsiteY221-26212" fmla="*/ 5996544 h 6281670"/>
                <a:gd name="connsiteX222-26213" fmla="*/ 3918953 w 8613217"/>
                <a:gd name="connsiteY222-26214" fmla="*/ 6053077 h 6281670"/>
                <a:gd name="connsiteX223-26215" fmla="*/ 3931741 w 8613217"/>
                <a:gd name="connsiteY223-26216" fmla="*/ 6077978 h 6281670"/>
                <a:gd name="connsiteX224-26217" fmla="*/ 3951931 w 8613217"/>
                <a:gd name="connsiteY224-26218" fmla="*/ 6055769 h 6281670"/>
                <a:gd name="connsiteX225-26219" fmla="*/ 3972121 w 8613217"/>
                <a:gd name="connsiteY225-26220" fmla="*/ 5988468 h 6281670"/>
                <a:gd name="connsiteX226-26221" fmla="*/ 3994331 w 8613217"/>
                <a:gd name="connsiteY226-26222" fmla="*/ 5968277 h 6281670"/>
                <a:gd name="connsiteX227-26223" fmla="*/ 4005099 w 8613217"/>
                <a:gd name="connsiteY227-26224" fmla="*/ 5995198 h 6281670"/>
                <a:gd name="connsiteX228-26225" fmla="*/ 4071054 w 8613217"/>
                <a:gd name="connsiteY228-26226" fmla="*/ 6040290 h 6281670"/>
                <a:gd name="connsiteX229-26227" fmla="*/ 4100667 w 8613217"/>
                <a:gd name="connsiteY229-26228" fmla="*/ 6026829 h 6281670"/>
                <a:gd name="connsiteX230-26229" fmla="*/ 4110089 w 8613217"/>
                <a:gd name="connsiteY230-26230" fmla="*/ 5993179 h 6281670"/>
                <a:gd name="connsiteX231-26231" fmla="*/ 4124895 w 8613217"/>
                <a:gd name="connsiteY231-26232" fmla="*/ 6032214 h 6281670"/>
                <a:gd name="connsiteX232-26233" fmla="*/ 4117492 w 8613217"/>
                <a:gd name="connsiteY232-26234" fmla="*/ 6106918 h 6281670"/>
                <a:gd name="connsiteX233-26235" fmla="*/ 4080476 w 8613217"/>
                <a:gd name="connsiteY233-26236" fmla="*/ 6141242 h 6281670"/>
                <a:gd name="connsiteX234-26237" fmla="*/ 4176717 w 8613217"/>
                <a:gd name="connsiteY234-26238" fmla="*/ 6189025 h 6281670"/>
                <a:gd name="connsiteX235-26239" fmla="*/ 4170660 w 8613217"/>
                <a:gd name="connsiteY235-26240" fmla="*/ 6271133 h 6281670"/>
                <a:gd name="connsiteX236-26241" fmla="*/ 4195562 w 8613217"/>
                <a:gd name="connsiteY236-26242" fmla="*/ 6277863 h 6281670"/>
                <a:gd name="connsiteX237-26243" fmla="*/ 4261517 w 8613217"/>
                <a:gd name="connsiteY237-26244" fmla="*/ 6267768 h 6281670"/>
                <a:gd name="connsiteX238-26245" fmla="*/ 4289784 w 8613217"/>
                <a:gd name="connsiteY238-26246" fmla="*/ 6247578 h 6281670"/>
                <a:gd name="connsiteX239-26247" fmla="*/ 4295840 w 8613217"/>
                <a:gd name="connsiteY239-26248" fmla="*/ 6204505 h 6281670"/>
                <a:gd name="connsiteX240-26249" fmla="*/ 4305936 w 8613217"/>
                <a:gd name="connsiteY240-26250" fmla="*/ 6182969 h 6281670"/>
                <a:gd name="connsiteX241-26251" fmla="*/ 4324107 w 8613217"/>
                <a:gd name="connsiteY241-26252" fmla="*/ 6199794 h 6281670"/>
                <a:gd name="connsiteX242-26253" fmla="*/ 4336894 w 8613217"/>
                <a:gd name="connsiteY242-26254" fmla="*/ 6230752 h 6281670"/>
                <a:gd name="connsiteX243-26255" fmla="*/ 4342951 w 8613217"/>
                <a:gd name="connsiteY243-26256" fmla="*/ 6226714 h 6281670"/>
                <a:gd name="connsiteX244-26257" fmla="*/ 4369872 w 8613217"/>
                <a:gd name="connsiteY244-26258" fmla="*/ 6185660 h 6281670"/>
                <a:gd name="connsiteX245-26259" fmla="*/ 4382659 w 8613217"/>
                <a:gd name="connsiteY245-26260" fmla="*/ 6234791 h 6281670"/>
                <a:gd name="connsiteX246-26261" fmla="*/ 4406888 w 8613217"/>
                <a:gd name="connsiteY246-26262" fmla="*/ 6265749 h 6281670"/>
                <a:gd name="connsiteX247-26263" fmla="*/ 4484284 w 8613217"/>
                <a:gd name="connsiteY247-26264" fmla="*/ 6275171 h 6281670"/>
                <a:gd name="connsiteX248-26265" fmla="*/ 4499090 w 8613217"/>
                <a:gd name="connsiteY248-26266" fmla="*/ 6272479 h 6281670"/>
                <a:gd name="connsiteX249-26267" fmla="*/ 4512551 w 8613217"/>
                <a:gd name="connsiteY249-26268" fmla="*/ 6181622 h 6281670"/>
                <a:gd name="connsiteX250-26269" fmla="*/ 4572449 w 8613217"/>
                <a:gd name="connsiteY250-26270" fmla="*/ 6153356 h 6281670"/>
                <a:gd name="connsiteX251-26271" fmla="*/ 4575814 w 8613217"/>
                <a:gd name="connsiteY251-26272" fmla="*/ 6127781 h 6281670"/>
                <a:gd name="connsiteX252-26273" fmla="*/ 4538125 w 8613217"/>
                <a:gd name="connsiteY252-26274" fmla="*/ 6076633 h 6281670"/>
                <a:gd name="connsiteX253-26275" fmla="*/ 4536779 w 8613217"/>
                <a:gd name="connsiteY253-26276" fmla="*/ 6042309 h 6281670"/>
                <a:gd name="connsiteX254-26277" fmla="*/ 4573122 w 8613217"/>
                <a:gd name="connsiteY254-26278" fmla="*/ 6032214 h 6281670"/>
                <a:gd name="connsiteX255-26279" fmla="*/ 4637731 w 8613217"/>
                <a:gd name="connsiteY255-26280" fmla="*/ 6051058 h 6281670"/>
                <a:gd name="connsiteX256-26281" fmla="*/ 4665997 w 8613217"/>
                <a:gd name="connsiteY256-26282" fmla="*/ 6029522 h 6281670"/>
                <a:gd name="connsiteX257-26283" fmla="*/ 4665997 w 8613217"/>
                <a:gd name="connsiteY257-26284" fmla="*/ 5985776 h 6281670"/>
                <a:gd name="connsiteX258-26285" fmla="*/ 4681477 w 8613217"/>
                <a:gd name="connsiteY258-26286" fmla="*/ 5966931 h 6281670"/>
                <a:gd name="connsiteX259-26287" fmla="*/ 4701667 w 8613217"/>
                <a:gd name="connsiteY259-26288" fmla="*/ 5981065 h 6281670"/>
                <a:gd name="connsiteX260-26289" fmla="*/ 4724550 w 8613217"/>
                <a:gd name="connsiteY260-26290" fmla="*/ 6054423 h 6281670"/>
                <a:gd name="connsiteX261-26291" fmla="*/ 4743394 w 8613217"/>
                <a:gd name="connsiteY261-26292" fmla="*/ 6073268 h 6281670"/>
                <a:gd name="connsiteX262-26293" fmla="*/ 4752143 w 8613217"/>
                <a:gd name="connsiteY262-26294" fmla="*/ 6050385 h 6281670"/>
                <a:gd name="connsiteX263-26295" fmla="*/ 4752143 w 8613217"/>
                <a:gd name="connsiteY263-26296" fmla="*/ 5996544 h 6281670"/>
                <a:gd name="connsiteX264-26297" fmla="*/ 4800600 w 8613217"/>
                <a:gd name="connsiteY264-26298" fmla="*/ 6046347 h 6281670"/>
                <a:gd name="connsiteX265-26299" fmla="*/ 4859825 w 8613217"/>
                <a:gd name="connsiteY265-26300" fmla="*/ 6088747 h 6281670"/>
                <a:gd name="connsiteX266-26301" fmla="*/ 4932511 w 8613217"/>
                <a:gd name="connsiteY266-26302" fmla="*/ 6036252 h 6281670"/>
                <a:gd name="connsiteX267-26303" fmla="*/ 4919050 w 8613217"/>
                <a:gd name="connsiteY267-26304" fmla="*/ 5940011 h 6281670"/>
                <a:gd name="connsiteX268-26305" fmla="*/ 4830213 w 8613217"/>
                <a:gd name="connsiteY268-26306" fmla="*/ 5933281 h 6281670"/>
                <a:gd name="connsiteX269-26307" fmla="*/ 4779064 w 8613217"/>
                <a:gd name="connsiteY269-26308" fmla="*/ 5876074 h 6281670"/>
                <a:gd name="connsiteX270-26309" fmla="*/ 4778391 w 8613217"/>
                <a:gd name="connsiteY270-26310" fmla="*/ 5829637 h 6281670"/>
                <a:gd name="connsiteX271-26311" fmla="*/ 5091342 w 8613217"/>
                <a:gd name="connsiteY271-26312" fmla="*/ 5236712 h 6281670"/>
                <a:gd name="connsiteX272-26313" fmla="*/ 5116243 w 8613217"/>
                <a:gd name="connsiteY272-26314" fmla="*/ 5202389 h 6281670"/>
                <a:gd name="connsiteX273-26315" fmla="*/ 5269690 w 8613217"/>
                <a:gd name="connsiteY273-26316" fmla="*/ 5086631 h 6281670"/>
                <a:gd name="connsiteX274-26317" fmla="*/ 5744837 w 8613217"/>
                <a:gd name="connsiteY274-26318" fmla="*/ 4795889 h 6281670"/>
                <a:gd name="connsiteX275-26319" fmla="*/ 5814830 w 8613217"/>
                <a:gd name="connsiteY275-26320" fmla="*/ 4775699 h 6281670"/>
                <a:gd name="connsiteX276-26321" fmla="*/ 6103553 w 8613217"/>
                <a:gd name="connsiteY276-26322" fmla="*/ 4765603 h 6281670"/>
                <a:gd name="connsiteX277-26323" fmla="*/ 7086824 w 8613217"/>
                <a:gd name="connsiteY277-26324" fmla="*/ 4811369 h 6281670"/>
                <a:gd name="connsiteX278-26325" fmla="*/ 7489959 w 8613217"/>
                <a:gd name="connsiteY278-26326" fmla="*/ 4805311 h 6281670"/>
                <a:gd name="connsiteX279-26327" fmla="*/ 7516880 w 8613217"/>
                <a:gd name="connsiteY279-26328" fmla="*/ 4801946 h 6281670"/>
                <a:gd name="connsiteX280-26329" fmla="*/ 7536397 w 8613217"/>
                <a:gd name="connsiteY280-26330" fmla="*/ 4800600 h 6281670"/>
                <a:gd name="connsiteX281-26331" fmla="*/ 7619850 w 8613217"/>
                <a:gd name="connsiteY281-26332" fmla="*/ 4791178 h 6281670"/>
                <a:gd name="connsiteX282-26333" fmla="*/ 7661577 w 8613217"/>
                <a:gd name="connsiteY282-26334" fmla="*/ 4813388 h 6281670"/>
                <a:gd name="connsiteX283-26335" fmla="*/ 7920014 w 8613217"/>
                <a:gd name="connsiteY283-26336" fmla="*/ 5004523 h 6281670"/>
                <a:gd name="connsiteX284-26337" fmla="*/ 8354780 w 8613217"/>
                <a:gd name="connsiteY284-26338" fmla="*/ 4830886 h 6281670"/>
                <a:gd name="connsiteX285-26339" fmla="*/ 8579567 w 8613217"/>
                <a:gd name="connsiteY285-26340" fmla="*/ 4409580 h 6281670"/>
                <a:gd name="connsiteX286-26341" fmla="*/ 8613217 w 8613217"/>
                <a:gd name="connsiteY286-26342" fmla="*/ 4250076 h 6281670"/>
                <a:gd name="connsiteX287-26343" fmla="*/ 8613217 w 8613217"/>
                <a:gd name="connsiteY287-26344" fmla="*/ 4196235 h 6281670"/>
                <a:gd name="connsiteX288-26345" fmla="*/ 8420062 w 8613217"/>
                <a:gd name="connsiteY288-26346" fmla="*/ 4211041 h 6281670"/>
                <a:gd name="connsiteX289-26347" fmla="*/ 4571776 w 8613217"/>
                <a:gd name="connsiteY289-26348" fmla="*/ 915970 h 6281670"/>
                <a:gd name="connsiteX290-26349" fmla="*/ 4583890 w 8613217"/>
                <a:gd name="connsiteY290-26350" fmla="*/ 888377 h 6281670"/>
                <a:gd name="connsiteX291-26351" fmla="*/ 4571776 w 8613217"/>
                <a:gd name="connsiteY291-26352" fmla="*/ 915970 h 6281670"/>
                <a:gd name="connsiteX292-26353" fmla="*/ 2362948 w 8613217"/>
                <a:gd name="connsiteY292-26354" fmla="*/ 965100 h 6281670"/>
                <a:gd name="connsiteX293-26355" fmla="*/ 2363621 w 8613217"/>
                <a:gd name="connsiteY293-26356" fmla="*/ 962408 h 6281670"/>
                <a:gd name="connsiteX294-26357" fmla="*/ 2368332 w 8613217"/>
                <a:gd name="connsiteY294-26358" fmla="*/ 967119 h 6281670"/>
                <a:gd name="connsiteX295-26359" fmla="*/ 2362948 w 8613217"/>
                <a:gd name="connsiteY295-26360" fmla="*/ 965100 h 6281670"/>
                <a:gd name="connsiteX296-26361" fmla="*/ 2435633 w 8613217"/>
                <a:gd name="connsiteY296-26362" fmla="*/ 1055284 h 6281670"/>
                <a:gd name="connsiteX297-26363" fmla="*/ 2426211 w 8613217"/>
                <a:gd name="connsiteY297-26364" fmla="*/ 1053265 h 6281670"/>
                <a:gd name="connsiteX298-26365" fmla="*/ 2370351 w 8613217"/>
                <a:gd name="connsiteY298-26366" fmla="*/ 968465 h 6281670"/>
                <a:gd name="connsiteX299-26367" fmla="*/ 2432268 w 8613217"/>
                <a:gd name="connsiteY299-26368" fmla="*/ 1045862 h 6281670"/>
                <a:gd name="connsiteX300-26369" fmla="*/ 2435633 w 8613217"/>
                <a:gd name="connsiteY300-26370" fmla="*/ 1055284 h 6281670"/>
                <a:gd name="connsiteX301-26371" fmla="*/ 695895 w 8613217"/>
                <a:gd name="connsiteY301-26372" fmla="*/ 1016922 h 6281670"/>
                <a:gd name="connsiteX302-26373" fmla="*/ 692530 w 8613217"/>
                <a:gd name="connsiteY302-26374" fmla="*/ 1005481 h 6281670"/>
                <a:gd name="connsiteX303-26375" fmla="*/ 695895 w 8613217"/>
                <a:gd name="connsiteY303-26376" fmla="*/ 1016922 h 6281670"/>
                <a:gd name="connsiteX304-26377" fmla="*/ 4511205 w 8613217"/>
                <a:gd name="connsiteY304-26378" fmla="*/ 6014042 h 6281670"/>
                <a:gd name="connsiteX305-26379" fmla="*/ 4537452 w 8613217"/>
                <a:gd name="connsiteY305-26380" fmla="*/ 5944049 h 6281670"/>
                <a:gd name="connsiteX306-26381" fmla="*/ 4511205 w 8613217"/>
                <a:gd name="connsiteY306-26382" fmla="*/ 6014042 h 6281670"/>
                <a:gd name="connsiteX307-26383" fmla="*/ 4750797 w 8613217"/>
                <a:gd name="connsiteY307-26384" fmla="*/ 5917128 h 6281670"/>
                <a:gd name="connsiteX308-26385" fmla="*/ 4741375 w 8613217"/>
                <a:gd name="connsiteY308-26386" fmla="*/ 5939338 h 6281670"/>
                <a:gd name="connsiteX309-26387" fmla="*/ 4732626 w 8613217"/>
                <a:gd name="connsiteY309-26388" fmla="*/ 5935300 h 6281670"/>
                <a:gd name="connsiteX310-26389" fmla="*/ 4727915 w 8613217"/>
                <a:gd name="connsiteY310-26390" fmla="*/ 5907706 h 6281670"/>
                <a:gd name="connsiteX311-26391" fmla="*/ 4750797 w 8613217"/>
                <a:gd name="connsiteY311-26392" fmla="*/ 5875402 h 6281670"/>
                <a:gd name="connsiteX312-26393" fmla="*/ 4750797 w 8613217"/>
                <a:gd name="connsiteY312-26394" fmla="*/ 5917128 h 6281670"/>
                <a:gd name="connsiteX313-26395" fmla="*/ 4875978 w 8613217"/>
                <a:gd name="connsiteY313-26396" fmla="*/ 5457461 h 6281670"/>
                <a:gd name="connsiteX314-26397" fmla="*/ 4616868 w 8613217"/>
                <a:gd name="connsiteY314-26398" fmla="*/ 5877421 h 6281670"/>
                <a:gd name="connsiteX315-26399" fmla="*/ 4562354 w 8613217"/>
                <a:gd name="connsiteY315-26400" fmla="*/ 5884824 h 6281670"/>
                <a:gd name="connsiteX316-26401" fmla="*/ 4880015 w 8613217"/>
                <a:gd name="connsiteY316-26402" fmla="*/ 5419772 h 6281670"/>
                <a:gd name="connsiteX317-26403" fmla="*/ 4875978 w 8613217"/>
                <a:gd name="connsiteY317-26404" fmla="*/ 5457461 h 6281670"/>
                <a:gd name="connsiteX318-26405" fmla="*/ 5020675 w 8613217"/>
                <a:gd name="connsiteY318-26406" fmla="*/ 5141145 h 6281670"/>
                <a:gd name="connsiteX319-26407" fmla="*/ 4989717 w 8613217"/>
                <a:gd name="connsiteY319-26408" fmla="*/ 5179506 h 6281670"/>
                <a:gd name="connsiteX320-26409" fmla="*/ 4445922 w 8613217"/>
                <a:gd name="connsiteY320-26410" fmla="*/ 5878767 h 6281670"/>
                <a:gd name="connsiteX321-26411" fmla="*/ 4415637 w 8613217"/>
                <a:gd name="connsiteY321-26412" fmla="*/ 5953471 h 6281670"/>
                <a:gd name="connsiteX322-26413" fmla="*/ 4357085 w 8613217"/>
                <a:gd name="connsiteY322-26414" fmla="*/ 6075286 h 6281670"/>
                <a:gd name="connsiteX323-26415" fmla="*/ 4338240 w 8613217"/>
                <a:gd name="connsiteY323-26416" fmla="*/ 6125762 h 6281670"/>
                <a:gd name="connsiteX324-26417" fmla="*/ 4322761 w 8613217"/>
                <a:gd name="connsiteY324-26418" fmla="*/ 6080671 h 6281670"/>
                <a:gd name="connsiteX325-26419" fmla="*/ 4306609 w 8613217"/>
                <a:gd name="connsiteY325-26420" fmla="*/ 6061826 h 6281670"/>
                <a:gd name="connsiteX326-26421" fmla="*/ 4295168 w 8613217"/>
                <a:gd name="connsiteY326-26422" fmla="*/ 6082689 h 6281670"/>
                <a:gd name="connsiteX327-26423" fmla="*/ 4292475 w 8613217"/>
                <a:gd name="connsiteY327-26424" fmla="*/ 6112302 h 6281670"/>
                <a:gd name="connsiteX328-26425" fmla="*/ 4277669 w 8613217"/>
                <a:gd name="connsiteY328-26426" fmla="*/ 6097496 h 6281670"/>
                <a:gd name="connsiteX329-26427" fmla="*/ 4183447 w 8613217"/>
                <a:gd name="connsiteY329-26428" fmla="*/ 5282478 h 6281670"/>
                <a:gd name="connsiteX330-26429" fmla="*/ 4412945 w 8613217"/>
                <a:gd name="connsiteY330-26430" fmla="*/ 4743394 h 6281670"/>
                <a:gd name="connsiteX331-26431" fmla="*/ 5036828 w 8613217"/>
                <a:gd name="connsiteY331-26432" fmla="*/ 3935106 h 6281670"/>
                <a:gd name="connsiteX332-26433" fmla="*/ 5054999 w 8613217"/>
                <a:gd name="connsiteY332-26434" fmla="*/ 3966064 h 6281670"/>
                <a:gd name="connsiteX333-26435" fmla="*/ 5020675 w 8613217"/>
                <a:gd name="connsiteY333-26436" fmla="*/ 5141145 h 6281670"/>
                <a:gd name="connsiteX0-26437" fmla="*/ 8420062 w 8613217"/>
                <a:gd name="connsiteY0-26438" fmla="*/ 4211041 h 6281670"/>
                <a:gd name="connsiteX1-26439" fmla="*/ 7990681 w 8613217"/>
                <a:gd name="connsiteY1-26440" fmla="*/ 4231232 h 6281670"/>
                <a:gd name="connsiteX2-26441" fmla="*/ 7630619 w 8613217"/>
                <a:gd name="connsiteY2-26442" fmla="*/ 4614849 h 6281670"/>
                <a:gd name="connsiteX3-26443" fmla="*/ 7659558 w 8613217"/>
                <a:gd name="connsiteY3-26444" fmla="*/ 4643788 h 6281670"/>
                <a:gd name="connsiteX4-26445" fmla="*/ 7859443 w 8613217"/>
                <a:gd name="connsiteY4-26446" fmla="*/ 4617541 h 6281670"/>
                <a:gd name="connsiteX5-26447" fmla="*/ 8222196 w 8613217"/>
                <a:gd name="connsiteY5-26448" fmla="*/ 4498418 h 6281670"/>
                <a:gd name="connsiteX6-26449" fmla="*/ 8236330 w 8613217"/>
                <a:gd name="connsiteY6-26450" fmla="*/ 4496398 h 6281670"/>
                <a:gd name="connsiteX7-26451" fmla="*/ 8228254 w 8613217"/>
                <a:gd name="connsiteY7-26452" fmla="*/ 4504475 h 6281670"/>
                <a:gd name="connsiteX8-26453" fmla="*/ 7670326 w 8613217"/>
                <a:gd name="connsiteY8-26454" fmla="*/ 4709743 h 6281670"/>
                <a:gd name="connsiteX9-26455" fmla="*/ 7436791 w 8613217"/>
                <a:gd name="connsiteY9-26456" fmla="*/ 4735318 h 6281670"/>
                <a:gd name="connsiteX10-26457" fmla="*/ 6759067 w 8613217"/>
                <a:gd name="connsiteY10-26458" fmla="*/ 4696956 h 6281670"/>
                <a:gd name="connsiteX11-26459" fmla="*/ 6037597 w 8613217"/>
                <a:gd name="connsiteY11-26460" fmla="*/ 4656576 h 6281670"/>
                <a:gd name="connsiteX12-26461" fmla="*/ 6023464 w 8613217"/>
                <a:gd name="connsiteY12-26462" fmla="*/ 4649172 h 6281670"/>
                <a:gd name="connsiteX13-26463" fmla="*/ 6361317 w 8613217"/>
                <a:gd name="connsiteY13-26464" fmla="*/ 4472170 h 6281670"/>
                <a:gd name="connsiteX14-26465" fmla="*/ 6783296 w 8613217"/>
                <a:gd name="connsiteY14-26466" fmla="*/ 4236616 h 6281670"/>
                <a:gd name="connsiteX15-26467" fmla="*/ 7066634 w 8613217"/>
                <a:gd name="connsiteY15-26468" fmla="*/ 4052210 h 6281670"/>
                <a:gd name="connsiteX16-26469" fmla="*/ 7151433 w 8613217"/>
                <a:gd name="connsiteY16-26470" fmla="*/ 4042115 h 6281670"/>
                <a:gd name="connsiteX17-26471" fmla="*/ 7304208 w 8613217"/>
                <a:gd name="connsiteY17-26472" fmla="*/ 4071727 h 6281670"/>
                <a:gd name="connsiteX18-26473" fmla="*/ 7625235 w 8613217"/>
                <a:gd name="connsiteY18-26474" fmla="*/ 3948566 h 6281670"/>
                <a:gd name="connsiteX19-26475" fmla="*/ 8172394 w 8613217"/>
                <a:gd name="connsiteY19-26476" fmla="*/ 2496877 h 6281670"/>
                <a:gd name="connsiteX20-26477" fmla="*/ 7882325 w 8613217"/>
                <a:gd name="connsiteY20-26478" fmla="*/ 1811077 h 6281670"/>
                <a:gd name="connsiteX21-26479" fmla="*/ 7854059 w 8613217"/>
                <a:gd name="connsiteY21-26480" fmla="*/ 1889820 h 6281670"/>
                <a:gd name="connsiteX22-26481" fmla="*/ 7732917 w 8613217"/>
                <a:gd name="connsiteY22-26482" fmla="*/ 2389195 h 6281670"/>
                <a:gd name="connsiteX23-26483" fmla="*/ 7607736 w 8613217"/>
                <a:gd name="connsiteY23-26484" fmla="*/ 2746565 h 6281670"/>
                <a:gd name="connsiteX24-26485" fmla="*/ 7178354 w 8613217"/>
                <a:gd name="connsiteY24-26486" fmla="*/ 3424962 h 6281670"/>
                <a:gd name="connsiteX25-26487" fmla="*/ 7050481 w 8613217"/>
                <a:gd name="connsiteY25-26488" fmla="*/ 3653113 h 6281670"/>
                <a:gd name="connsiteX26-26489" fmla="*/ 7022888 w 8613217"/>
                <a:gd name="connsiteY26-26490" fmla="*/ 3873861 h 6281670"/>
                <a:gd name="connsiteX27-26491" fmla="*/ 7057884 w 8613217"/>
                <a:gd name="connsiteY27-26492" fmla="*/ 3889341 h 6281670"/>
                <a:gd name="connsiteX28-26493" fmla="*/ 7311611 w 8613217"/>
                <a:gd name="connsiteY28-26494" fmla="*/ 3701570 h 6281670"/>
                <a:gd name="connsiteX29-26495" fmla="*/ 7883672 w 8613217"/>
                <a:gd name="connsiteY29-26496" fmla="*/ 2875784 h 6281670"/>
                <a:gd name="connsiteX30-26497" fmla="*/ 7909246 w 8613217"/>
                <a:gd name="connsiteY30-26498" fmla="*/ 2790311 h 6281670"/>
                <a:gd name="connsiteX31-26499" fmla="*/ 7835888 w 8613217"/>
                <a:gd name="connsiteY31-26500" fmla="*/ 3051440 h 6281670"/>
                <a:gd name="connsiteX32-26501" fmla="*/ 7279306 w 8613217"/>
                <a:gd name="connsiteY32-26502" fmla="*/ 3802522 h 6281670"/>
                <a:gd name="connsiteX33-26503" fmla="*/ 6992603 w 8613217"/>
                <a:gd name="connsiteY33-26504" fmla="*/ 4017213 h 6281670"/>
                <a:gd name="connsiteX34-26505" fmla="*/ 6713302 w 8613217"/>
                <a:gd name="connsiteY34-26506" fmla="*/ 4190851 h 6281670"/>
                <a:gd name="connsiteX35-26507" fmla="*/ 6627830 w 8613217"/>
                <a:gd name="connsiteY35-26508" fmla="*/ 4239308 h 6281670"/>
                <a:gd name="connsiteX36-26509" fmla="*/ 6605620 w 8613217"/>
                <a:gd name="connsiteY36-26510" fmla="*/ 4251422 h 6281670"/>
                <a:gd name="connsiteX37-26511" fmla="*/ 6226714 w 8613217"/>
                <a:gd name="connsiteY37-26512" fmla="*/ 4447268 h 6281670"/>
                <a:gd name="connsiteX38-26513" fmla="*/ 5314782 w 8613217"/>
                <a:gd name="connsiteY38-26514" fmla="*/ 4943279 h 6281670"/>
                <a:gd name="connsiteX39-26515" fmla="*/ 5158643 w 8613217"/>
                <a:gd name="connsiteY39-26516" fmla="*/ 5046250 h 6281670"/>
                <a:gd name="connsiteX40-26517" fmla="*/ 5162681 w 8613217"/>
                <a:gd name="connsiteY40-26518" fmla="*/ 5025387 h 6281670"/>
                <a:gd name="connsiteX41-26519" fmla="*/ 5227290 w 8613217"/>
                <a:gd name="connsiteY41-26520" fmla="*/ 4323434 h 6281670"/>
                <a:gd name="connsiteX42-26521" fmla="*/ 5106148 w 8613217"/>
                <a:gd name="connsiteY42-26522" fmla="*/ 3860401 h 6281670"/>
                <a:gd name="connsiteX43-26523" fmla="*/ 5139799 w 8613217"/>
                <a:gd name="connsiteY43-26524" fmla="*/ 3818675 h 6281670"/>
                <a:gd name="connsiteX44-26525" fmla="*/ 5695034 w 8613217"/>
                <a:gd name="connsiteY44-26526" fmla="*/ 3194119 h 6281670"/>
                <a:gd name="connsiteX45-26527" fmla="*/ 5830983 w 8613217"/>
                <a:gd name="connsiteY45-26528" fmla="*/ 3023174 h 6281670"/>
                <a:gd name="connsiteX46-26529" fmla="*/ 5873382 w 8613217"/>
                <a:gd name="connsiteY46-26530" fmla="*/ 3008367 h 6281670"/>
                <a:gd name="connsiteX47-26531" fmla="*/ 5983083 w 8613217"/>
                <a:gd name="connsiteY47-26532" fmla="*/ 3009040 h 6281670"/>
                <a:gd name="connsiteX48-26533" fmla="*/ 6257000 w 8613217"/>
                <a:gd name="connsiteY48-26534" fmla="*/ 2840787 h 6281670"/>
                <a:gd name="connsiteX49-26535" fmla="*/ 6605620 w 8613217"/>
                <a:gd name="connsiteY49-26536" fmla="*/ 2172485 h 6281670"/>
                <a:gd name="connsiteX50-26537" fmla="*/ 6623118 w 8613217"/>
                <a:gd name="connsiteY50-26538" fmla="*/ 1339969 h 6281670"/>
                <a:gd name="connsiteX51-26539" fmla="*/ 6528224 w 8613217"/>
                <a:gd name="connsiteY51-26540" fmla="*/ 660899 h 6281670"/>
                <a:gd name="connsiteX52-26541" fmla="*/ 6514091 w 8613217"/>
                <a:gd name="connsiteY52-26542" fmla="*/ 520239 h 6281670"/>
                <a:gd name="connsiteX53-26543" fmla="*/ 6493900 w 8613217"/>
                <a:gd name="connsiteY53-26544" fmla="*/ 546486 h 6281670"/>
                <a:gd name="connsiteX54-26545" fmla="*/ 6244212 w 8613217"/>
                <a:gd name="connsiteY54-26546" fmla="*/ 975869 h 6281670"/>
                <a:gd name="connsiteX55-26547" fmla="*/ 5935300 w 8613217"/>
                <a:gd name="connsiteY55-26548" fmla="*/ 1788868 h 6281670"/>
                <a:gd name="connsiteX56-26549" fmla="*/ 5707148 w 8613217"/>
                <a:gd name="connsiteY56-26550" fmla="*/ 2531874 h 6281670"/>
                <a:gd name="connsiteX57-26551" fmla="*/ 5679555 w 8613217"/>
                <a:gd name="connsiteY57-26552" fmla="*/ 2738489 h 6281670"/>
                <a:gd name="connsiteX58-26553" fmla="*/ 5734069 w 8613217"/>
                <a:gd name="connsiteY58-26554" fmla="*/ 2914818 h 6281670"/>
                <a:gd name="connsiteX59-26555" fmla="*/ 5963566 w 8613217"/>
                <a:gd name="connsiteY59-26556" fmla="*/ 2599175 h 6281670"/>
                <a:gd name="connsiteX60-26557" fmla="*/ 6141914 w 8613217"/>
                <a:gd name="connsiteY60-26558" fmla="*/ 2254593 h 6281670"/>
                <a:gd name="connsiteX61-26559" fmla="*/ 6262384 w 8613217"/>
                <a:gd name="connsiteY61-26560" fmla="*/ 1884436 h 6281670"/>
                <a:gd name="connsiteX62-26561" fmla="*/ 6343145 w 8613217"/>
                <a:gd name="connsiteY62-26562" fmla="*/ 1508222 h 6281670"/>
                <a:gd name="connsiteX63-26563" fmla="*/ 6310167 w 8613217"/>
                <a:gd name="connsiteY63-26564" fmla="*/ 1747814 h 6281670"/>
                <a:gd name="connsiteX64-26565" fmla="*/ 6045001 w 8613217"/>
                <a:gd name="connsiteY64-26566" fmla="*/ 2568890 h 6281670"/>
                <a:gd name="connsiteX65-26567" fmla="*/ 5560432 w 8613217"/>
                <a:gd name="connsiteY65-26568" fmla="*/ 3235173 h 6281670"/>
                <a:gd name="connsiteX66-26569" fmla="*/ 5096726 w 8613217"/>
                <a:gd name="connsiteY66-26570" fmla="*/ 3741278 h 6281670"/>
                <a:gd name="connsiteX67-26571" fmla="*/ 5067113 w 8613217"/>
                <a:gd name="connsiteY67-26572" fmla="*/ 3767525 h 6281670"/>
                <a:gd name="connsiteX68-26573" fmla="*/ 4911647 w 8613217"/>
                <a:gd name="connsiteY68-26574" fmla="*/ 3459959 h 6281670"/>
                <a:gd name="connsiteX69-26575" fmla="*/ 4890784 w 8613217"/>
                <a:gd name="connsiteY69-26576" fmla="*/ 3404099 h 6281670"/>
                <a:gd name="connsiteX70-26577" fmla="*/ 4952701 w 8613217"/>
                <a:gd name="connsiteY70-26578" fmla="*/ 2717626 h 6281670"/>
                <a:gd name="connsiteX71-26579" fmla="*/ 5173449 w 8613217"/>
                <a:gd name="connsiteY71-26580" fmla="*/ 2368332 h 6281670"/>
                <a:gd name="connsiteX72-26581" fmla="*/ 5481689 w 8613217"/>
                <a:gd name="connsiteY72-26582" fmla="*/ 1759928 h 6281670"/>
                <a:gd name="connsiteX73-26583" fmla="*/ 5514667 w 8613217"/>
                <a:gd name="connsiteY73-26584" fmla="*/ 1741757 h 6281670"/>
                <a:gd name="connsiteX74-26585" fmla="*/ 5803389 w 8613217"/>
                <a:gd name="connsiteY74-26586" fmla="*/ 1570812 h 6281670"/>
                <a:gd name="connsiteX75-26587" fmla="*/ 5822907 w 8613217"/>
                <a:gd name="connsiteY75-26588" fmla="*/ 1095665 h 6281670"/>
                <a:gd name="connsiteX76-26589" fmla="*/ 5540241 w 8613217"/>
                <a:gd name="connsiteY76-26590" fmla="*/ 601000 h 6281670"/>
                <a:gd name="connsiteX77-26591" fmla="*/ 5514667 w 8613217"/>
                <a:gd name="connsiteY77-26592" fmla="*/ 600327 h 6281670"/>
                <a:gd name="connsiteX78-26593" fmla="*/ 5421791 w 8613217"/>
                <a:gd name="connsiteY78-26594" fmla="*/ 697914 h 6281670"/>
                <a:gd name="connsiteX79-26595" fmla="*/ 5124319 w 8613217"/>
                <a:gd name="connsiteY79-26596" fmla="*/ 1196617 h 6281670"/>
                <a:gd name="connsiteX80-26597" fmla="*/ 5316801 w 8613217"/>
                <a:gd name="connsiteY80-26598" fmla="*/ 1686570 h 6281670"/>
                <a:gd name="connsiteX81-26599" fmla="*/ 5361220 w 8613217"/>
                <a:gd name="connsiteY81-26600" fmla="*/ 1669072 h 6281670"/>
                <a:gd name="connsiteX82-26601" fmla="*/ 5461499 w 8613217"/>
                <a:gd name="connsiteY82-26602" fmla="*/ 1248439 h 6281670"/>
                <a:gd name="connsiteX83-26603" fmla="*/ 5491784 w 8613217"/>
                <a:gd name="connsiteY83-26604" fmla="*/ 1043170 h 6281670"/>
                <a:gd name="connsiteX84-26605" fmla="*/ 5497841 w 8613217"/>
                <a:gd name="connsiteY84-26606" fmla="*/ 1081532 h 6281670"/>
                <a:gd name="connsiteX85-26607" fmla="*/ 5481016 w 8613217"/>
                <a:gd name="connsiteY85-26608" fmla="*/ 1353429 h 6281670"/>
                <a:gd name="connsiteX86-26609" fmla="*/ 5415734 w 8613217"/>
                <a:gd name="connsiteY86-26610" fmla="*/ 1727624 h 6281670"/>
                <a:gd name="connsiteX87-26611" fmla="*/ 5151240 w 8613217"/>
                <a:gd name="connsiteY87-26612" fmla="*/ 2245171 h 6281670"/>
                <a:gd name="connsiteX88-26613" fmla="*/ 4908282 w 8613217"/>
                <a:gd name="connsiteY88-26614" fmla="*/ 2596483 h 6281670"/>
                <a:gd name="connsiteX89-26615" fmla="*/ 4750124 w 8613217"/>
                <a:gd name="connsiteY89-26616" fmla="*/ 2989523 h 6281670"/>
                <a:gd name="connsiteX90-26617" fmla="*/ 4737337 w 8613217"/>
                <a:gd name="connsiteY90-26618" fmla="*/ 3162487 h 6281670"/>
                <a:gd name="connsiteX91-26619" fmla="*/ 4680804 w 8613217"/>
                <a:gd name="connsiteY91-26620" fmla="*/ 3076341 h 6281670"/>
                <a:gd name="connsiteX92-26621" fmla="*/ 4591293 w 8613217"/>
                <a:gd name="connsiteY92-26622" fmla="*/ 2915491 h 6281670"/>
                <a:gd name="connsiteX93-26623" fmla="*/ 4552259 w 8613217"/>
                <a:gd name="connsiteY93-26624" fmla="*/ 2838095 h 6281670"/>
                <a:gd name="connsiteX94-26625" fmla="*/ 4404869 w 8613217"/>
                <a:gd name="connsiteY94-26626" fmla="*/ 2499569 h 6281670"/>
                <a:gd name="connsiteX95-26627" fmla="*/ 4425059 w 8613217"/>
                <a:gd name="connsiteY95-26628" fmla="*/ 2408713 h 6281670"/>
                <a:gd name="connsiteX96-26629" fmla="*/ 4497071 w 8613217"/>
                <a:gd name="connsiteY96-26630" fmla="*/ 2304396 h 6281670"/>
                <a:gd name="connsiteX97-26631" fmla="*/ 4551585 w 8613217"/>
                <a:gd name="connsiteY97-26632" fmla="*/ 2152968 h 6281670"/>
                <a:gd name="connsiteX98-26633" fmla="*/ 4741375 w 8613217"/>
                <a:gd name="connsiteY98-26634" fmla="*/ 1413327 h 6281670"/>
                <a:gd name="connsiteX99-26635" fmla="*/ 4929146 w 8613217"/>
                <a:gd name="connsiteY99-26636" fmla="*/ 819730 h 6281670"/>
                <a:gd name="connsiteX100-26637" fmla="*/ 5233347 w 8613217"/>
                <a:gd name="connsiteY100-26638" fmla="*/ 28940 h 6281670"/>
                <a:gd name="connsiteX101-26639" fmla="*/ 5238058 w 8613217"/>
                <a:gd name="connsiteY101-26640" fmla="*/ 0 h 6281670"/>
                <a:gd name="connsiteX102-26641" fmla="*/ 4976929 w 8613217"/>
                <a:gd name="connsiteY102-26642" fmla="*/ 159504 h 6281670"/>
                <a:gd name="connsiteX103-26643" fmla="*/ 4204984 w 8613217"/>
                <a:gd name="connsiteY103-26644" fmla="*/ 890396 h 6281670"/>
                <a:gd name="connsiteX104-26645" fmla="*/ 3943182 w 8613217"/>
                <a:gd name="connsiteY104-26646" fmla="*/ 2139508 h 6281670"/>
                <a:gd name="connsiteX105-26647" fmla="*/ 4076438 w 8613217"/>
                <a:gd name="connsiteY105-26648" fmla="*/ 2389868 h 6281670"/>
                <a:gd name="connsiteX106-26649" fmla="*/ 4215079 w 8613217"/>
                <a:gd name="connsiteY106-26650" fmla="*/ 2474668 h 6281670"/>
                <a:gd name="connsiteX107-26651" fmla="*/ 4244018 w 8613217"/>
                <a:gd name="connsiteY107-26652" fmla="*/ 2445055 h 6281670"/>
                <a:gd name="connsiteX108-26653" fmla="*/ 4230558 w 8613217"/>
                <a:gd name="connsiteY108-26654" fmla="*/ 1718875 h 6281670"/>
                <a:gd name="connsiteX109-26655" fmla="*/ 4411599 w 8613217"/>
                <a:gd name="connsiteY109-26656" fmla="*/ 1186522 h 6281670"/>
                <a:gd name="connsiteX110-26657" fmla="*/ 4552259 w 8613217"/>
                <a:gd name="connsiteY110-26658" fmla="*/ 934815 h 6281670"/>
                <a:gd name="connsiteX111-26659" fmla="*/ 4572449 w 8613217"/>
                <a:gd name="connsiteY111-26660" fmla="*/ 920008 h 6281670"/>
                <a:gd name="connsiteX112-26661" fmla="*/ 4553604 w 8613217"/>
                <a:gd name="connsiteY112-26662" fmla="*/ 956351 h 6281670"/>
                <a:gd name="connsiteX113-26663" fmla="*/ 4390735 w 8613217"/>
                <a:gd name="connsiteY113-26664" fmla="*/ 1302280 h 6281670"/>
                <a:gd name="connsiteX114-26665" fmla="*/ 4340260 w 8613217"/>
                <a:gd name="connsiteY114-26666" fmla="*/ 2524471 h 6281670"/>
                <a:gd name="connsiteX115-26667" fmla="*/ 4501109 w 8613217"/>
                <a:gd name="connsiteY115-26668" fmla="*/ 2892609 h 6281670"/>
                <a:gd name="connsiteX116-26669" fmla="*/ 4692918 w 8613217"/>
                <a:gd name="connsiteY116-26670" fmla="*/ 3241230 h 6281670"/>
                <a:gd name="connsiteX117-26671" fmla="*/ 4992409 w 8613217"/>
                <a:gd name="connsiteY117-26672" fmla="*/ 3809925 h 6281670"/>
                <a:gd name="connsiteX118-26673" fmla="*/ 5000485 w 8613217"/>
                <a:gd name="connsiteY118-26674" fmla="*/ 3847614 h 6281670"/>
                <a:gd name="connsiteX119-26675" fmla="*/ 4993755 w 8613217"/>
                <a:gd name="connsiteY119-26676" fmla="*/ 3855017 h 6281670"/>
                <a:gd name="connsiteX120-26677" fmla="*/ 4993082 w 8613217"/>
                <a:gd name="connsiteY120-26678" fmla="*/ 3855690 h 6281670"/>
                <a:gd name="connsiteX121-26679" fmla="*/ 4982313 w 8613217"/>
                <a:gd name="connsiteY121-26680" fmla="*/ 3867131 h 6281670"/>
                <a:gd name="connsiteX122-26681" fmla="*/ 4626290 w 8613217"/>
                <a:gd name="connsiteY122-26682" fmla="*/ 4274977 h 6281670"/>
                <a:gd name="connsiteX123-26683" fmla="*/ 4180755 w 8613217"/>
                <a:gd name="connsiteY123-26684" fmla="*/ 4968853 h 6281670"/>
                <a:gd name="connsiteX124-26685" fmla="*/ 4071727 w 8613217"/>
                <a:gd name="connsiteY124-26686" fmla="*/ 5853192 h 6281670"/>
                <a:gd name="connsiteX125-26687" fmla="*/ 4040769 w 8613217"/>
                <a:gd name="connsiteY125-26688" fmla="*/ 5907706 h 6281670"/>
                <a:gd name="connsiteX126-26689" fmla="*/ 4005099 w 8613217"/>
                <a:gd name="connsiteY126-26690" fmla="*/ 5881459 h 6281670"/>
                <a:gd name="connsiteX127-26691" fmla="*/ 4007791 w 8613217"/>
                <a:gd name="connsiteY127-26692" fmla="*/ 5830983 h 6281670"/>
                <a:gd name="connsiteX128-26693" fmla="*/ 3990293 w 8613217"/>
                <a:gd name="connsiteY128-26694" fmla="*/ 5807427 h 6281670"/>
                <a:gd name="connsiteX129-26695" fmla="*/ 3964045 w 8613217"/>
                <a:gd name="connsiteY129-26696" fmla="*/ 5789256 h 6281670"/>
                <a:gd name="connsiteX130-26697" fmla="*/ 3941836 w 8613217"/>
                <a:gd name="connsiteY130-26698" fmla="*/ 5705129 h 6281670"/>
                <a:gd name="connsiteX131-26699" fmla="*/ 3908185 w 8613217"/>
                <a:gd name="connsiteY131-26700" fmla="*/ 5236040 h 6281670"/>
                <a:gd name="connsiteX132-26701" fmla="*/ 3918953 w 8613217"/>
                <a:gd name="connsiteY132-26702" fmla="*/ 4237288 h 6281670"/>
                <a:gd name="connsiteX133-26703" fmla="*/ 3786370 w 8613217"/>
                <a:gd name="connsiteY133-26704" fmla="*/ 3122779 h 6281670"/>
                <a:gd name="connsiteX134-26705" fmla="*/ 3570333 w 8613217"/>
                <a:gd name="connsiteY134-26706" fmla="*/ 2570236 h 6281670"/>
                <a:gd name="connsiteX135-26707" fmla="*/ 3410829 w 8613217"/>
                <a:gd name="connsiteY135-26708" fmla="*/ 2273437 h 6281670"/>
                <a:gd name="connsiteX136-26709" fmla="*/ 3411502 w 8613217"/>
                <a:gd name="connsiteY136-26710" fmla="*/ 2229018 h 6281670"/>
                <a:gd name="connsiteX137-26711" fmla="*/ 3451209 w 8613217"/>
                <a:gd name="connsiteY137-26712" fmla="*/ 2126720 h 6281670"/>
                <a:gd name="connsiteX138-26713" fmla="*/ 3431692 w 8613217"/>
                <a:gd name="connsiteY138-26714" fmla="*/ 1895877 h 6281670"/>
                <a:gd name="connsiteX139-26715" fmla="*/ 3186715 w 8613217"/>
                <a:gd name="connsiteY139-26716" fmla="*/ 1401886 h 6281670"/>
                <a:gd name="connsiteX140-26717" fmla="*/ 2531874 w 8613217"/>
                <a:gd name="connsiteY140-26718" fmla="*/ 701952 h 6281670"/>
                <a:gd name="connsiteX141-26719" fmla="*/ 1731662 w 8613217"/>
                <a:gd name="connsiteY141-26720" fmla="*/ 39035 h 6281670"/>
                <a:gd name="connsiteX142-26721" fmla="*/ 1722913 w 8613217"/>
                <a:gd name="connsiteY142-26722" fmla="*/ 36343 h 6281670"/>
                <a:gd name="connsiteX143-26723" fmla="*/ 1723586 w 8613217"/>
                <a:gd name="connsiteY143-26724" fmla="*/ 47111 h 6281670"/>
                <a:gd name="connsiteX144-26725" fmla="*/ 1984042 w 8613217"/>
                <a:gd name="connsiteY144-26726" fmla="*/ 871552 h 6281670"/>
                <a:gd name="connsiteX145-26727" fmla="*/ 2773486 w 8613217"/>
                <a:gd name="connsiteY145-26728" fmla="*/ 2064130 h 6281670"/>
                <a:gd name="connsiteX146-26729" fmla="*/ 3058170 w 8613217"/>
                <a:gd name="connsiteY146-26730" fmla="*/ 2286897 h 6281670"/>
                <a:gd name="connsiteX147-26731" fmla="*/ 3235845 w 8613217"/>
                <a:gd name="connsiteY147-26732" fmla="*/ 2329297 h 6281670"/>
                <a:gd name="connsiteX148-26733" fmla="*/ 3256709 w 8613217"/>
                <a:gd name="connsiteY148-26734" fmla="*/ 2294974 h 6281670"/>
                <a:gd name="connsiteX149-26735" fmla="*/ 3083072 w 8613217"/>
                <a:gd name="connsiteY149-26736" fmla="*/ 1999521 h 6281670"/>
                <a:gd name="connsiteX150-26737" fmla="*/ 2450440 w 8613217"/>
                <a:gd name="connsiteY150-26738" fmla="*/ 1092973 h 6281670"/>
                <a:gd name="connsiteX151-26739" fmla="*/ 2432941 w 8613217"/>
                <a:gd name="connsiteY151-26740" fmla="*/ 1062014 h 6281670"/>
                <a:gd name="connsiteX152-26741" fmla="*/ 2454478 w 8613217"/>
                <a:gd name="connsiteY152-26742" fmla="*/ 1076820 h 6281670"/>
                <a:gd name="connsiteX153-26743" fmla="*/ 2967986 w 8613217"/>
                <a:gd name="connsiteY153-26744" fmla="*/ 1739738 h 6281670"/>
                <a:gd name="connsiteX154-26745" fmla="*/ 3266131 w 8613217"/>
                <a:gd name="connsiteY154-26746" fmla="*/ 2175850 h 6281670"/>
                <a:gd name="connsiteX155-26747" fmla="*/ 3457939 w 8613217"/>
                <a:gd name="connsiteY155-26748" fmla="*/ 2509665 h 6281670"/>
                <a:gd name="connsiteX156-26749" fmla="*/ 3733875 w 8613217"/>
                <a:gd name="connsiteY156-26750" fmla="*/ 3249979 h 6281670"/>
                <a:gd name="connsiteX157-26751" fmla="*/ 3823385 w 8613217"/>
                <a:gd name="connsiteY157-26752" fmla="*/ 4359777 h 6281670"/>
                <a:gd name="connsiteX158-26753" fmla="*/ 3816655 w 8613217"/>
                <a:gd name="connsiteY158-26754" fmla="*/ 4369199 h 6281670"/>
                <a:gd name="connsiteX159-26755" fmla="*/ 3800503 w 8613217"/>
                <a:gd name="connsiteY159-26756" fmla="*/ 4322761 h 6281670"/>
                <a:gd name="connsiteX160-26757" fmla="*/ 3407464 w 8613217"/>
                <a:gd name="connsiteY160-26758" fmla="*/ 3663208 h 6281670"/>
                <a:gd name="connsiteX161-26759" fmla="*/ 2390541 w 8613217"/>
                <a:gd name="connsiteY161-26760" fmla="*/ 2898666 h 6281670"/>
                <a:gd name="connsiteX162-26761" fmla="*/ 2247863 w 8613217"/>
                <a:gd name="connsiteY162-26762" fmla="*/ 2802425 h 6281670"/>
                <a:gd name="connsiteX163-26763" fmla="*/ 2055381 w 8613217"/>
                <a:gd name="connsiteY163-26764" fmla="*/ 2665131 h 6281670"/>
                <a:gd name="connsiteX164-26765" fmla="*/ 1471879 w 8613217"/>
                <a:gd name="connsiteY164-26766" fmla="*/ 2148930 h 6281670"/>
                <a:gd name="connsiteX165-26767" fmla="*/ 1461111 w 8613217"/>
                <a:gd name="connsiteY165-26768" fmla="*/ 2109895 h 6281670"/>
                <a:gd name="connsiteX166-26769" fmla="*/ 1501492 w 8613217"/>
                <a:gd name="connsiteY166-26770" fmla="*/ 1918759 h 6281670"/>
                <a:gd name="connsiteX167-26771" fmla="*/ 1395155 w 8613217"/>
                <a:gd name="connsiteY167-26772" fmla="*/ 1570812 h 6281670"/>
                <a:gd name="connsiteX168-26773" fmla="*/ 937507 w 8613217"/>
                <a:gd name="connsiteY168-26774" fmla="*/ 860783 h 6281670"/>
                <a:gd name="connsiteX169-26775" fmla="*/ 682435 w 8613217"/>
                <a:gd name="connsiteY169-26776" fmla="*/ 471109 h 6281670"/>
                <a:gd name="connsiteX170-26777" fmla="*/ 590905 w 8613217"/>
                <a:gd name="connsiteY170-26778" fmla="*/ 214691 h 6281670"/>
                <a:gd name="connsiteX171-26779" fmla="*/ 581483 w 8613217"/>
                <a:gd name="connsiteY171-26780" fmla="*/ 222767 h 6281670"/>
                <a:gd name="connsiteX172-26781" fmla="*/ 555909 w 8613217"/>
                <a:gd name="connsiteY172-26782" fmla="*/ 262475 h 6281670"/>
                <a:gd name="connsiteX173-26783" fmla="*/ 423998 w 8613217"/>
                <a:gd name="connsiteY173-26784" fmla="*/ 619845 h 6281670"/>
                <a:gd name="connsiteX174-26785" fmla="*/ 443515 w 8613217"/>
                <a:gd name="connsiteY174-26786" fmla="*/ 1227575 h 6281670"/>
                <a:gd name="connsiteX175-26787" fmla="*/ 806942 w 8613217"/>
                <a:gd name="connsiteY175-26788" fmla="*/ 1996156 h 6281670"/>
                <a:gd name="connsiteX176-26789" fmla="*/ 1087589 w 8613217"/>
                <a:gd name="connsiteY176-26790" fmla="*/ 2216231 h 6281670"/>
                <a:gd name="connsiteX177-26791" fmla="*/ 1317086 w 8613217"/>
                <a:gd name="connsiteY177-26792" fmla="*/ 2233729 h 6281670"/>
                <a:gd name="connsiteX178-26793" fmla="*/ 1327181 w 8613217"/>
                <a:gd name="connsiteY178-26794" fmla="*/ 2198060 h 6281670"/>
                <a:gd name="connsiteX179-26795" fmla="*/ 816364 w 8613217"/>
                <a:gd name="connsiteY179-26796" fmla="*/ 1324489 h 6281670"/>
                <a:gd name="connsiteX180-26797" fmla="*/ 702625 w 8613217"/>
                <a:gd name="connsiteY180-26798" fmla="*/ 1031056 h 6281670"/>
                <a:gd name="connsiteX181-26799" fmla="*/ 767908 w 8613217"/>
                <a:gd name="connsiteY181-26800" fmla="*/ 1173061 h 6281670"/>
                <a:gd name="connsiteX182-26801" fmla="*/ 1444285 w 8613217"/>
                <a:gd name="connsiteY182-26802" fmla="*/ 2226326 h 6281670"/>
                <a:gd name="connsiteX183-26803" fmla="*/ 2209501 w 8613217"/>
                <a:gd name="connsiteY183-26804" fmla="*/ 2876457 h 6281670"/>
                <a:gd name="connsiteX184-26805" fmla="*/ 2308434 w 8613217"/>
                <a:gd name="connsiteY184-26806" fmla="*/ 2939720 h 6281670"/>
                <a:gd name="connsiteX185-26807" fmla="*/ 2340738 w 8613217"/>
                <a:gd name="connsiteY185-26808" fmla="*/ 2972025 h 6281670"/>
                <a:gd name="connsiteX186-26809" fmla="*/ 2266034 w 8613217"/>
                <a:gd name="connsiteY186-26810" fmla="*/ 2967313 h 6281670"/>
                <a:gd name="connsiteX187-26811" fmla="*/ 1817807 w 8613217"/>
                <a:gd name="connsiteY187-26812" fmla="*/ 3025866 h 6281670"/>
                <a:gd name="connsiteX188-26813" fmla="*/ 1007500 w 8613217"/>
                <a:gd name="connsiteY188-26814" fmla="*/ 3309877 h 6281670"/>
                <a:gd name="connsiteX189-26815" fmla="*/ 960389 w 8613217"/>
                <a:gd name="connsiteY189-26816" fmla="*/ 3293725 h 6281670"/>
                <a:gd name="connsiteX190-26817" fmla="*/ 446207 w 8613217"/>
                <a:gd name="connsiteY190-26818" fmla="*/ 3134221 h 6281670"/>
                <a:gd name="connsiteX191-26819" fmla="*/ 217383 w 8613217"/>
                <a:gd name="connsiteY191-26820" fmla="*/ 3227096 h 6281670"/>
                <a:gd name="connsiteX192-26821" fmla="*/ 0 w 8613217"/>
                <a:gd name="connsiteY192-26822" fmla="*/ 3236518 h 6281670"/>
                <a:gd name="connsiteX193-26823" fmla="*/ 0 w 8613217"/>
                <a:gd name="connsiteY193-26824" fmla="*/ 3330740 h 6281670"/>
                <a:gd name="connsiteX194-26825" fmla="*/ 9422 w 8613217"/>
                <a:gd name="connsiteY194-26826" fmla="*/ 3346892 h 6281670"/>
                <a:gd name="connsiteX195-26827" fmla="*/ 255072 w 8613217"/>
                <a:gd name="connsiteY195-26828" fmla="*/ 3717723 h 6281670"/>
                <a:gd name="connsiteX196-26829" fmla="*/ 747044 w 8613217"/>
                <a:gd name="connsiteY196-26830" fmla="*/ 3826078 h 6281670"/>
                <a:gd name="connsiteX197-26831" fmla="*/ 1016249 w 8613217"/>
                <a:gd name="connsiteY197-26832" fmla="*/ 3490244 h 6281670"/>
                <a:gd name="connsiteX198-26833" fmla="*/ 981253 w 8613217"/>
                <a:gd name="connsiteY198-26834" fmla="*/ 3461305 h 6281670"/>
                <a:gd name="connsiteX199-26835" fmla="*/ 563312 w 8613217"/>
                <a:gd name="connsiteY199-26836" fmla="*/ 3490917 h 6281670"/>
                <a:gd name="connsiteX200-26837" fmla="*/ 390347 w 8613217"/>
                <a:gd name="connsiteY200-26838" fmla="*/ 3460632 h 6281670"/>
                <a:gd name="connsiteX201-26839" fmla="*/ 489953 w 8613217"/>
                <a:gd name="connsiteY201-26840" fmla="*/ 3463997 h 6281670"/>
                <a:gd name="connsiteX202-26841" fmla="*/ 903183 w 8613217"/>
                <a:gd name="connsiteY202-26842" fmla="*/ 3408137 h 6281670"/>
                <a:gd name="connsiteX203-26843" fmla="*/ 1043170 w 8613217"/>
                <a:gd name="connsiteY203-26844" fmla="*/ 3372467 h 6281670"/>
                <a:gd name="connsiteX204-26845" fmla="*/ 1508895 w 8613217"/>
                <a:gd name="connsiteY204-26846" fmla="*/ 3218347 h 6281670"/>
                <a:gd name="connsiteX205-26847" fmla="*/ 1912029 w 8613217"/>
                <a:gd name="connsiteY205-26848" fmla="*/ 3101243 h 6281670"/>
                <a:gd name="connsiteX206-26849" fmla="*/ 1912029 w 8613217"/>
                <a:gd name="connsiteY206-26850" fmla="*/ 3101243 h 6281670"/>
                <a:gd name="connsiteX207-26851" fmla="*/ 2113933 w 8613217"/>
                <a:gd name="connsiteY207-26852" fmla="*/ 3072976 h 6281670"/>
                <a:gd name="connsiteX208-26853" fmla="*/ 2553150 w 8613217"/>
                <a:gd name="connsiteY208-26854" fmla="*/ 3130187 h 6281670"/>
                <a:gd name="connsiteX209-26855" fmla="*/ 3282324 w 8613217"/>
                <a:gd name="connsiteY209-26856" fmla="*/ 3670118 h 6281670"/>
                <a:gd name="connsiteX210-26857" fmla="*/ 3580428 w 8613217"/>
                <a:gd name="connsiteY210-26858" fmla="*/ 4087880 h 6281670"/>
                <a:gd name="connsiteX211-26859" fmla="*/ 3776274 w 8613217"/>
                <a:gd name="connsiteY211-26860" fmla="*/ 4626290 h 6281670"/>
                <a:gd name="connsiteX212-26861" fmla="*/ 3813963 w 8613217"/>
                <a:gd name="connsiteY212-26862" fmla="*/ 4802619 h 6281670"/>
                <a:gd name="connsiteX213-26863" fmla="*/ 3811944 w 8613217"/>
                <a:gd name="connsiteY213-26864" fmla="*/ 5407658 h 6281670"/>
                <a:gd name="connsiteX214-26865" fmla="*/ 3881265 w 8613217"/>
                <a:gd name="connsiteY214-26866" fmla="*/ 5874056 h 6281670"/>
                <a:gd name="connsiteX215-26867" fmla="*/ 3879919 w 8613217"/>
                <a:gd name="connsiteY215-26868" fmla="*/ 5898957 h 6281670"/>
                <a:gd name="connsiteX216-26869" fmla="*/ 3757430 w 8613217"/>
                <a:gd name="connsiteY216-26870" fmla="*/ 5946068 h 6281670"/>
                <a:gd name="connsiteX217-26871" fmla="*/ 3743970 w 8613217"/>
                <a:gd name="connsiteY217-26872" fmla="*/ 6053750 h 6281670"/>
                <a:gd name="connsiteX218-26873" fmla="*/ 3803195 w 8613217"/>
                <a:gd name="connsiteY218-26874" fmla="*/ 6092112 h 6281670"/>
                <a:gd name="connsiteX219-26875" fmla="*/ 3896071 w 8613217"/>
                <a:gd name="connsiteY219-26876" fmla="*/ 6023464 h 6281670"/>
                <a:gd name="connsiteX220-26877" fmla="*/ 3920972 w 8613217"/>
                <a:gd name="connsiteY220-26878" fmla="*/ 5996544 h 6281670"/>
                <a:gd name="connsiteX221-26879" fmla="*/ 3918953 w 8613217"/>
                <a:gd name="connsiteY221-26880" fmla="*/ 6053077 h 6281670"/>
                <a:gd name="connsiteX222-26881" fmla="*/ 3931741 w 8613217"/>
                <a:gd name="connsiteY222-26882" fmla="*/ 6077978 h 6281670"/>
                <a:gd name="connsiteX223-26883" fmla="*/ 3951931 w 8613217"/>
                <a:gd name="connsiteY223-26884" fmla="*/ 6055769 h 6281670"/>
                <a:gd name="connsiteX224-26885" fmla="*/ 3972121 w 8613217"/>
                <a:gd name="connsiteY224-26886" fmla="*/ 5988468 h 6281670"/>
                <a:gd name="connsiteX225-26887" fmla="*/ 3994331 w 8613217"/>
                <a:gd name="connsiteY225-26888" fmla="*/ 5968277 h 6281670"/>
                <a:gd name="connsiteX226-26889" fmla="*/ 4005099 w 8613217"/>
                <a:gd name="connsiteY226-26890" fmla="*/ 5995198 h 6281670"/>
                <a:gd name="connsiteX227-26891" fmla="*/ 4071054 w 8613217"/>
                <a:gd name="connsiteY227-26892" fmla="*/ 6040290 h 6281670"/>
                <a:gd name="connsiteX228-26893" fmla="*/ 4100667 w 8613217"/>
                <a:gd name="connsiteY228-26894" fmla="*/ 6026829 h 6281670"/>
                <a:gd name="connsiteX229-26895" fmla="*/ 4110089 w 8613217"/>
                <a:gd name="connsiteY229-26896" fmla="*/ 5993179 h 6281670"/>
                <a:gd name="connsiteX230-26897" fmla="*/ 4124895 w 8613217"/>
                <a:gd name="connsiteY230-26898" fmla="*/ 6032214 h 6281670"/>
                <a:gd name="connsiteX231-26899" fmla="*/ 4117492 w 8613217"/>
                <a:gd name="connsiteY231-26900" fmla="*/ 6106918 h 6281670"/>
                <a:gd name="connsiteX232-26901" fmla="*/ 4080476 w 8613217"/>
                <a:gd name="connsiteY232-26902" fmla="*/ 6141242 h 6281670"/>
                <a:gd name="connsiteX233-26903" fmla="*/ 4176717 w 8613217"/>
                <a:gd name="connsiteY233-26904" fmla="*/ 6189025 h 6281670"/>
                <a:gd name="connsiteX234-26905" fmla="*/ 4170660 w 8613217"/>
                <a:gd name="connsiteY234-26906" fmla="*/ 6271133 h 6281670"/>
                <a:gd name="connsiteX235-26907" fmla="*/ 4195562 w 8613217"/>
                <a:gd name="connsiteY235-26908" fmla="*/ 6277863 h 6281670"/>
                <a:gd name="connsiteX236-26909" fmla="*/ 4261517 w 8613217"/>
                <a:gd name="connsiteY236-26910" fmla="*/ 6267768 h 6281670"/>
                <a:gd name="connsiteX237-26911" fmla="*/ 4289784 w 8613217"/>
                <a:gd name="connsiteY237-26912" fmla="*/ 6247578 h 6281670"/>
                <a:gd name="connsiteX238-26913" fmla="*/ 4295840 w 8613217"/>
                <a:gd name="connsiteY238-26914" fmla="*/ 6204505 h 6281670"/>
                <a:gd name="connsiteX239-26915" fmla="*/ 4305936 w 8613217"/>
                <a:gd name="connsiteY239-26916" fmla="*/ 6182969 h 6281670"/>
                <a:gd name="connsiteX240-26917" fmla="*/ 4324107 w 8613217"/>
                <a:gd name="connsiteY240-26918" fmla="*/ 6199794 h 6281670"/>
                <a:gd name="connsiteX241-26919" fmla="*/ 4336894 w 8613217"/>
                <a:gd name="connsiteY241-26920" fmla="*/ 6230752 h 6281670"/>
                <a:gd name="connsiteX242-26921" fmla="*/ 4342951 w 8613217"/>
                <a:gd name="connsiteY242-26922" fmla="*/ 6226714 h 6281670"/>
                <a:gd name="connsiteX243-26923" fmla="*/ 4369872 w 8613217"/>
                <a:gd name="connsiteY243-26924" fmla="*/ 6185660 h 6281670"/>
                <a:gd name="connsiteX244-26925" fmla="*/ 4382659 w 8613217"/>
                <a:gd name="connsiteY244-26926" fmla="*/ 6234791 h 6281670"/>
                <a:gd name="connsiteX245-26927" fmla="*/ 4406888 w 8613217"/>
                <a:gd name="connsiteY245-26928" fmla="*/ 6265749 h 6281670"/>
                <a:gd name="connsiteX246-26929" fmla="*/ 4484284 w 8613217"/>
                <a:gd name="connsiteY246-26930" fmla="*/ 6275171 h 6281670"/>
                <a:gd name="connsiteX247-26931" fmla="*/ 4499090 w 8613217"/>
                <a:gd name="connsiteY247-26932" fmla="*/ 6272479 h 6281670"/>
                <a:gd name="connsiteX248-26933" fmla="*/ 4512551 w 8613217"/>
                <a:gd name="connsiteY248-26934" fmla="*/ 6181622 h 6281670"/>
                <a:gd name="connsiteX249-26935" fmla="*/ 4572449 w 8613217"/>
                <a:gd name="connsiteY249-26936" fmla="*/ 6153356 h 6281670"/>
                <a:gd name="connsiteX250-26937" fmla="*/ 4575814 w 8613217"/>
                <a:gd name="connsiteY250-26938" fmla="*/ 6127781 h 6281670"/>
                <a:gd name="connsiteX251-26939" fmla="*/ 4538125 w 8613217"/>
                <a:gd name="connsiteY251-26940" fmla="*/ 6076633 h 6281670"/>
                <a:gd name="connsiteX252-26941" fmla="*/ 4536779 w 8613217"/>
                <a:gd name="connsiteY252-26942" fmla="*/ 6042309 h 6281670"/>
                <a:gd name="connsiteX253-26943" fmla="*/ 4573122 w 8613217"/>
                <a:gd name="connsiteY253-26944" fmla="*/ 6032214 h 6281670"/>
                <a:gd name="connsiteX254-26945" fmla="*/ 4637731 w 8613217"/>
                <a:gd name="connsiteY254-26946" fmla="*/ 6051058 h 6281670"/>
                <a:gd name="connsiteX255-26947" fmla="*/ 4665997 w 8613217"/>
                <a:gd name="connsiteY255-26948" fmla="*/ 6029522 h 6281670"/>
                <a:gd name="connsiteX256-26949" fmla="*/ 4665997 w 8613217"/>
                <a:gd name="connsiteY256-26950" fmla="*/ 5985776 h 6281670"/>
                <a:gd name="connsiteX257-26951" fmla="*/ 4681477 w 8613217"/>
                <a:gd name="connsiteY257-26952" fmla="*/ 5966931 h 6281670"/>
                <a:gd name="connsiteX258-26953" fmla="*/ 4701667 w 8613217"/>
                <a:gd name="connsiteY258-26954" fmla="*/ 5981065 h 6281670"/>
                <a:gd name="connsiteX259-26955" fmla="*/ 4724550 w 8613217"/>
                <a:gd name="connsiteY259-26956" fmla="*/ 6054423 h 6281670"/>
                <a:gd name="connsiteX260-26957" fmla="*/ 4743394 w 8613217"/>
                <a:gd name="connsiteY260-26958" fmla="*/ 6073268 h 6281670"/>
                <a:gd name="connsiteX261-26959" fmla="*/ 4752143 w 8613217"/>
                <a:gd name="connsiteY261-26960" fmla="*/ 6050385 h 6281670"/>
                <a:gd name="connsiteX262-26961" fmla="*/ 4752143 w 8613217"/>
                <a:gd name="connsiteY262-26962" fmla="*/ 5996544 h 6281670"/>
                <a:gd name="connsiteX263-26963" fmla="*/ 4800600 w 8613217"/>
                <a:gd name="connsiteY263-26964" fmla="*/ 6046347 h 6281670"/>
                <a:gd name="connsiteX264-26965" fmla="*/ 4859825 w 8613217"/>
                <a:gd name="connsiteY264-26966" fmla="*/ 6088747 h 6281670"/>
                <a:gd name="connsiteX265-26967" fmla="*/ 4932511 w 8613217"/>
                <a:gd name="connsiteY265-26968" fmla="*/ 6036252 h 6281670"/>
                <a:gd name="connsiteX266-26969" fmla="*/ 4919050 w 8613217"/>
                <a:gd name="connsiteY266-26970" fmla="*/ 5940011 h 6281670"/>
                <a:gd name="connsiteX267-26971" fmla="*/ 4830213 w 8613217"/>
                <a:gd name="connsiteY267-26972" fmla="*/ 5933281 h 6281670"/>
                <a:gd name="connsiteX268-26973" fmla="*/ 4779064 w 8613217"/>
                <a:gd name="connsiteY268-26974" fmla="*/ 5876074 h 6281670"/>
                <a:gd name="connsiteX269-26975" fmla="*/ 4778391 w 8613217"/>
                <a:gd name="connsiteY269-26976" fmla="*/ 5829637 h 6281670"/>
                <a:gd name="connsiteX270-26977" fmla="*/ 5091342 w 8613217"/>
                <a:gd name="connsiteY270-26978" fmla="*/ 5236712 h 6281670"/>
                <a:gd name="connsiteX271-26979" fmla="*/ 5116243 w 8613217"/>
                <a:gd name="connsiteY271-26980" fmla="*/ 5202389 h 6281670"/>
                <a:gd name="connsiteX272-26981" fmla="*/ 5269690 w 8613217"/>
                <a:gd name="connsiteY272-26982" fmla="*/ 5086631 h 6281670"/>
                <a:gd name="connsiteX273-26983" fmla="*/ 5744837 w 8613217"/>
                <a:gd name="connsiteY273-26984" fmla="*/ 4795889 h 6281670"/>
                <a:gd name="connsiteX274-26985" fmla="*/ 5814830 w 8613217"/>
                <a:gd name="connsiteY274-26986" fmla="*/ 4775699 h 6281670"/>
                <a:gd name="connsiteX275-26987" fmla="*/ 6103553 w 8613217"/>
                <a:gd name="connsiteY275-26988" fmla="*/ 4765603 h 6281670"/>
                <a:gd name="connsiteX276-26989" fmla="*/ 7086824 w 8613217"/>
                <a:gd name="connsiteY276-26990" fmla="*/ 4811369 h 6281670"/>
                <a:gd name="connsiteX277-26991" fmla="*/ 7489959 w 8613217"/>
                <a:gd name="connsiteY277-26992" fmla="*/ 4805311 h 6281670"/>
                <a:gd name="connsiteX278-26993" fmla="*/ 7516880 w 8613217"/>
                <a:gd name="connsiteY278-26994" fmla="*/ 4801946 h 6281670"/>
                <a:gd name="connsiteX279-26995" fmla="*/ 7536397 w 8613217"/>
                <a:gd name="connsiteY279-26996" fmla="*/ 4800600 h 6281670"/>
                <a:gd name="connsiteX280-26997" fmla="*/ 7619850 w 8613217"/>
                <a:gd name="connsiteY280-26998" fmla="*/ 4791178 h 6281670"/>
                <a:gd name="connsiteX281-26999" fmla="*/ 7661577 w 8613217"/>
                <a:gd name="connsiteY281-27000" fmla="*/ 4813388 h 6281670"/>
                <a:gd name="connsiteX282-27001" fmla="*/ 7920014 w 8613217"/>
                <a:gd name="connsiteY282-27002" fmla="*/ 5004523 h 6281670"/>
                <a:gd name="connsiteX283-27003" fmla="*/ 8354780 w 8613217"/>
                <a:gd name="connsiteY283-27004" fmla="*/ 4830886 h 6281670"/>
                <a:gd name="connsiteX284-27005" fmla="*/ 8579567 w 8613217"/>
                <a:gd name="connsiteY284-27006" fmla="*/ 4409580 h 6281670"/>
                <a:gd name="connsiteX285-27007" fmla="*/ 8613217 w 8613217"/>
                <a:gd name="connsiteY285-27008" fmla="*/ 4250076 h 6281670"/>
                <a:gd name="connsiteX286-27009" fmla="*/ 8613217 w 8613217"/>
                <a:gd name="connsiteY286-27010" fmla="*/ 4196235 h 6281670"/>
                <a:gd name="connsiteX287-27011" fmla="*/ 8420062 w 8613217"/>
                <a:gd name="connsiteY287-27012" fmla="*/ 4211041 h 6281670"/>
                <a:gd name="connsiteX288-27013" fmla="*/ 4571776 w 8613217"/>
                <a:gd name="connsiteY288-27014" fmla="*/ 915970 h 6281670"/>
                <a:gd name="connsiteX289-27015" fmla="*/ 4583890 w 8613217"/>
                <a:gd name="connsiteY289-27016" fmla="*/ 888377 h 6281670"/>
                <a:gd name="connsiteX290-27017" fmla="*/ 4571776 w 8613217"/>
                <a:gd name="connsiteY290-27018" fmla="*/ 915970 h 6281670"/>
                <a:gd name="connsiteX291-27019" fmla="*/ 2362948 w 8613217"/>
                <a:gd name="connsiteY291-27020" fmla="*/ 965100 h 6281670"/>
                <a:gd name="connsiteX292-27021" fmla="*/ 2363621 w 8613217"/>
                <a:gd name="connsiteY292-27022" fmla="*/ 962408 h 6281670"/>
                <a:gd name="connsiteX293-27023" fmla="*/ 2368332 w 8613217"/>
                <a:gd name="connsiteY293-27024" fmla="*/ 967119 h 6281670"/>
                <a:gd name="connsiteX294-27025" fmla="*/ 2362948 w 8613217"/>
                <a:gd name="connsiteY294-27026" fmla="*/ 965100 h 6281670"/>
                <a:gd name="connsiteX295-27027" fmla="*/ 2435633 w 8613217"/>
                <a:gd name="connsiteY295-27028" fmla="*/ 1055284 h 6281670"/>
                <a:gd name="connsiteX296-27029" fmla="*/ 2426211 w 8613217"/>
                <a:gd name="connsiteY296-27030" fmla="*/ 1053265 h 6281670"/>
                <a:gd name="connsiteX297-27031" fmla="*/ 2370351 w 8613217"/>
                <a:gd name="connsiteY297-27032" fmla="*/ 968465 h 6281670"/>
                <a:gd name="connsiteX298-27033" fmla="*/ 2432268 w 8613217"/>
                <a:gd name="connsiteY298-27034" fmla="*/ 1045862 h 6281670"/>
                <a:gd name="connsiteX299-27035" fmla="*/ 2435633 w 8613217"/>
                <a:gd name="connsiteY299-27036" fmla="*/ 1055284 h 6281670"/>
                <a:gd name="connsiteX300-27037" fmla="*/ 695895 w 8613217"/>
                <a:gd name="connsiteY300-27038" fmla="*/ 1016922 h 6281670"/>
                <a:gd name="connsiteX301-27039" fmla="*/ 692530 w 8613217"/>
                <a:gd name="connsiteY301-27040" fmla="*/ 1005481 h 6281670"/>
                <a:gd name="connsiteX302-27041" fmla="*/ 695895 w 8613217"/>
                <a:gd name="connsiteY302-27042" fmla="*/ 1016922 h 6281670"/>
                <a:gd name="connsiteX303-27043" fmla="*/ 4511205 w 8613217"/>
                <a:gd name="connsiteY303-27044" fmla="*/ 6014042 h 6281670"/>
                <a:gd name="connsiteX304-27045" fmla="*/ 4537452 w 8613217"/>
                <a:gd name="connsiteY304-27046" fmla="*/ 5944049 h 6281670"/>
                <a:gd name="connsiteX305-27047" fmla="*/ 4511205 w 8613217"/>
                <a:gd name="connsiteY305-27048" fmla="*/ 6014042 h 6281670"/>
                <a:gd name="connsiteX306-27049" fmla="*/ 4750797 w 8613217"/>
                <a:gd name="connsiteY306-27050" fmla="*/ 5917128 h 6281670"/>
                <a:gd name="connsiteX307-27051" fmla="*/ 4741375 w 8613217"/>
                <a:gd name="connsiteY307-27052" fmla="*/ 5939338 h 6281670"/>
                <a:gd name="connsiteX308-27053" fmla="*/ 4732626 w 8613217"/>
                <a:gd name="connsiteY308-27054" fmla="*/ 5935300 h 6281670"/>
                <a:gd name="connsiteX309-27055" fmla="*/ 4727915 w 8613217"/>
                <a:gd name="connsiteY309-27056" fmla="*/ 5907706 h 6281670"/>
                <a:gd name="connsiteX310-27057" fmla="*/ 4750797 w 8613217"/>
                <a:gd name="connsiteY310-27058" fmla="*/ 5875402 h 6281670"/>
                <a:gd name="connsiteX311-27059" fmla="*/ 4750797 w 8613217"/>
                <a:gd name="connsiteY311-27060" fmla="*/ 5917128 h 6281670"/>
                <a:gd name="connsiteX312-27061" fmla="*/ 4875978 w 8613217"/>
                <a:gd name="connsiteY312-27062" fmla="*/ 5457461 h 6281670"/>
                <a:gd name="connsiteX313-27063" fmla="*/ 4616868 w 8613217"/>
                <a:gd name="connsiteY313-27064" fmla="*/ 5877421 h 6281670"/>
                <a:gd name="connsiteX314-27065" fmla="*/ 4562354 w 8613217"/>
                <a:gd name="connsiteY314-27066" fmla="*/ 5884824 h 6281670"/>
                <a:gd name="connsiteX315-27067" fmla="*/ 4880015 w 8613217"/>
                <a:gd name="connsiteY315-27068" fmla="*/ 5419772 h 6281670"/>
                <a:gd name="connsiteX316-27069" fmla="*/ 4875978 w 8613217"/>
                <a:gd name="connsiteY316-27070" fmla="*/ 5457461 h 6281670"/>
                <a:gd name="connsiteX317-27071" fmla="*/ 5020675 w 8613217"/>
                <a:gd name="connsiteY317-27072" fmla="*/ 5141145 h 6281670"/>
                <a:gd name="connsiteX318-27073" fmla="*/ 4989717 w 8613217"/>
                <a:gd name="connsiteY318-27074" fmla="*/ 5179506 h 6281670"/>
                <a:gd name="connsiteX319-27075" fmla="*/ 4445922 w 8613217"/>
                <a:gd name="connsiteY319-27076" fmla="*/ 5878767 h 6281670"/>
                <a:gd name="connsiteX320-27077" fmla="*/ 4415637 w 8613217"/>
                <a:gd name="connsiteY320-27078" fmla="*/ 5953471 h 6281670"/>
                <a:gd name="connsiteX321-27079" fmla="*/ 4357085 w 8613217"/>
                <a:gd name="connsiteY321-27080" fmla="*/ 6075286 h 6281670"/>
                <a:gd name="connsiteX322-27081" fmla="*/ 4338240 w 8613217"/>
                <a:gd name="connsiteY322-27082" fmla="*/ 6125762 h 6281670"/>
                <a:gd name="connsiteX323-27083" fmla="*/ 4322761 w 8613217"/>
                <a:gd name="connsiteY323-27084" fmla="*/ 6080671 h 6281670"/>
                <a:gd name="connsiteX324-27085" fmla="*/ 4306609 w 8613217"/>
                <a:gd name="connsiteY324-27086" fmla="*/ 6061826 h 6281670"/>
                <a:gd name="connsiteX325-27087" fmla="*/ 4295168 w 8613217"/>
                <a:gd name="connsiteY325-27088" fmla="*/ 6082689 h 6281670"/>
                <a:gd name="connsiteX326-27089" fmla="*/ 4292475 w 8613217"/>
                <a:gd name="connsiteY326-27090" fmla="*/ 6112302 h 6281670"/>
                <a:gd name="connsiteX327-27091" fmla="*/ 4277669 w 8613217"/>
                <a:gd name="connsiteY327-27092" fmla="*/ 6097496 h 6281670"/>
                <a:gd name="connsiteX328-27093" fmla="*/ 4183447 w 8613217"/>
                <a:gd name="connsiteY328-27094" fmla="*/ 5282478 h 6281670"/>
                <a:gd name="connsiteX329-27095" fmla="*/ 4412945 w 8613217"/>
                <a:gd name="connsiteY329-27096" fmla="*/ 4743394 h 6281670"/>
                <a:gd name="connsiteX330-27097" fmla="*/ 5036828 w 8613217"/>
                <a:gd name="connsiteY330-27098" fmla="*/ 3935106 h 6281670"/>
                <a:gd name="connsiteX331-27099" fmla="*/ 5054999 w 8613217"/>
                <a:gd name="connsiteY331-27100" fmla="*/ 3966064 h 6281670"/>
                <a:gd name="connsiteX332-27101" fmla="*/ 5020675 w 8613217"/>
                <a:gd name="connsiteY332-27102" fmla="*/ 5141145 h 6281670"/>
                <a:gd name="connsiteX0-27103" fmla="*/ 8420062 w 8613217"/>
                <a:gd name="connsiteY0-27104" fmla="*/ 4211041 h 6281670"/>
                <a:gd name="connsiteX1-27105" fmla="*/ 7990681 w 8613217"/>
                <a:gd name="connsiteY1-27106" fmla="*/ 4231232 h 6281670"/>
                <a:gd name="connsiteX2-27107" fmla="*/ 7630619 w 8613217"/>
                <a:gd name="connsiteY2-27108" fmla="*/ 4614849 h 6281670"/>
                <a:gd name="connsiteX3-27109" fmla="*/ 7659558 w 8613217"/>
                <a:gd name="connsiteY3-27110" fmla="*/ 4643788 h 6281670"/>
                <a:gd name="connsiteX4-27111" fmla="*/ 7859443 w 8613217"/>
                <a:gd name="connsiteY4-27112" fmla="*/ 4617541 h 6281670"/>
                <a:gd name="connsiteX5-27113" fmla="*/ 8222196 w 8613217"/>
                <a:gd name="connsiteY5-27114" fmla="*/ 4498418 h 6281670"/>
                <a:gd name="connsiteX6-27115" fmla="*/ 8236330 w 8613217"/>
                <a:gd name="connsiteY6-27116" fmla="*/ 4496398 h 6281670"/>
                <a:gd name="connsiteX7-27117" fmla="*/ 8228254 w 8613217"/>
                <a:gd name="connsiteY7-27118" fmla="*/ 4504475 h 6281670"/>
                <a:gd name="connsiteX8-27119" fmla="*/ 7670326 w 8613217"/>
                <a:gd name="connsiteY8-27120" fmla="*/ 4709743 h 6281670"/>
                <a:gd name="connsiteX9-27121" fmla="*/ 7436791 w 8613217"/>
                <a:gd name="connsiteY9-27122" fmla="*/ 4735318 h 6281670"/>
                <a:gd name="connsiteX10-27123" fmla="*/ 6759067 w 8613217"/>
                <a:gd name="connsiteY10-27124" fmla="*/ 4696956 h 6281670"/>
                <a:gd name="connsiteX11-27125" fmla="*/ 6037597 w 8613217"/>
                <a:gd name="connsiteY11-27126" fmla="*/ 4656576 h 6281670"/>
                <a:gd name="connsiteX12-27127" fmla="*/ 6023464 w 8613217"/>
                <a:gd name="connsiteY12-27128" fmla="*/ 4649172 h 6281670"/>
                <a:gd name="connsiteX13-27129" fmla="*/ 6361317 w 8613217"/>
                <a:gd name="connsiteY13-27130" fmla="*/ 4472170 h 6281670"/>
                <a:gd name="connsiteX14-27131" fmla="*/ 6783296 w 8613217"/>
                <a:gd name="connsiteY14-27132" fmla="*/ 4236616 h 6281670"/>
                <a:gd name="connsiteX15-27133" fmla="*/ 7066634 w 8613217"/>
                <a:gd name="connsiteY15-27134" fmla="*/ 4052210 h 6281670"/>
                <a:gd name="connsiteX16-27135" fmla="*/ 7151433 w 8613217"/>
                <a:gd name="connsiteY16-27136" fmla="*/ 4042115 h 6281670"/>
                <a:gd name="connsiteX17-27137" fmla="*/ 7304208 w 8613217"/>
                <a:gd name="connsiteY17-27138" fmla="*/ 4071727 h 6281670"/>
                <a:gd name="connsiteX18-27139" fmla="*/ 7625235 w 8613217"/>
                <a:gd name="connsiteY18-27140" fmla="*/ 3948566 h 6281670"/>
                <a:gd name="connsiteX19-27141" fmla="*/ 8172394 w 8613217"/>
                <a:gd name="connsiteY19-27142" fmla="*/ 2496877 h 6281670"/>
                <a:gd name="connsiteX20-27143" fmla="*/ 7882325 w 8613217"/>
                <a:gd name="connsiteY20-27144" fmla="*/ 1811077 h 6281670"/>
                <a:gd name="connsiteX21-27145" fmla="*/ 7854059 w 8613217"/>
                <a:gd name="connsiteY21-27146" fmla="*/ 1889820 h 6281670"/>
                <a:gd name="connsiteX22-27147" fmla="*/ 7732917 w 8613217"/>
                <a:gd name="connsiteY22-27148" fmla="*/ 2389195 h 6281670"/>
                <a:gd name="connsiteX23-27149" fmla="*/ 7607736 w 8613217"/>
                <a:gd name="connsiteY23-27150" fmla="*/ 2746565 h 6281670"/>
                <a:gd name="connsiteX24-27151" fmla="*/ 7178354 w 8613217"/>
                <a:gd name="connsiteY24-27152" fmla="*/ 3424962 h 6281670"/>
                <a:gd name="connsiteX25-27153" fmla="*/ 7050481 w 8613217"/>
                <a:gd name="connsiteY25-27154" fmla="*/ 3653113 h 6281670"/>
                <a:gd name="connsiteX26-27155" fmla="*/ 7022888 w 8613217"/>
                <a:gd name="connsiteY26-27156" fmla="*/ 3873861 h 6281670"/>
                <a:gd name="connsiteX27-27157" fmla="*/ 7057884 w 8613217"/>
                <a:gd name="connsiteY27-27158" fmla="*/ 3889341 h 6281670"/>
                <a:gd name="connsiteX28-27159" fmla="*/ 7311611 w 8613217"/>
                <a:gd name="connsiteY28-27160" fmla="*/ 3701570 h 6281670"/>
                <a:gd name="connsiteX29-27161" fmla="*/ 7883672 w 8613217"/>
                <a:gd name="connsiteY29-27162" fmla="*/ 2875784 h 6281670"/>
                <a:gd name="connsiteX30-27163" fmla="*/ 7909246 w 8613217"/>
                <a:gd name="connsiteY30-27164" fmla="*/ 2790311 h 6281670"/>
                <a:gd name="connsiteX31-27165" fmla="*/ 7835888 w 8613217"/>
                <a:gd name="connsiteY31-27166" fmla="*/ 3051440 h 6281670"/>
                <a:gd name="connsiteX32-27167" fmla="*/ 7279306 w 8613217"/>
                <a:gd name="connsiteY32-27168" fmla="*/ 3802522 h 6281670"/>
                <a:gd name="connsiteX33-27169" fmla="*/ 6992603 w 8613217"/>
                <a:gd name="connsiteY33-27170" fmla="*/ 4017213 h 6281670"/>
                <a:gd name="connsiteX34-27171" fmla="*/ 6713302 w 8613217"/>
                <a:gd name="connsiteY34-27172" fmla="*/ 4190851 h 6281670"/>
                <a:gd name="connsiteX35-27173" fmla="*/ 6627830 w 8613217"/>
                <a:gd name="connsiteY35-27174" fmla="*/ 4239308 h 6281670"/>
                <a:gd name="connsiteX36-27175" fmla="*/ 6605620 w 8613217"/>
                <a:gd name="connsiteY36-27176" fmla="*/ 4251422 h 6281670"/>
                <a:gd name="connsiteX37-27177" fmla="*/ 6226714 w 8613217"/>
                <a:gd name="connsiteY37-27178" fmla="*/ 4447268 h 6281670"/>
                <a:gd name="connsiteX38-27179" fmla="*/ 5314782 w 8613217"/>
                <a:gd name="connsiteY38-27180" fmla="*/ 4943279 h 6281670"/>
                <a:gd name="connsiteX39-27181" fmla="*/ 5158643 w 8613217"/>
                <a:gd name="connsiteY39-27182" fmla="*/ 5046250 h 6281670"/>
                <a:gd name="connsiteX40-27183" fmla="*/ 5162681 w 8613217"/>
                <a:gd name="connsiteY40-27184" fmla="*/ 5025387 h 6281670"/>
                <a:gd name="connsiteX41-27185" fmla="*/ 5227290 w 8613217"/>
                <a:gd name="connsiteY41-27186" fmla="*/ 4323434 h 6281670"/>
                <a:gd name="connsiteX42-27187" fmla="*/ 5106148 w 8613217"/>
                <a:gd name="connsiteY42-27188" fmla="*/ 3860401 h 6281670"/>
                <a:gd name="connsiteX43-27189" fmla="*/ 5139799 w 8613217"/>
                <a:gd name="connsiteY43-27190" fmla="*/ 3818675 h 6281670"/>
                <a:gd name="connsiteX44-27191" fmla="*/ 5695034 w 8613217"/>
                <a:gd name="connsiteY44-27192" fmla="*/ 3194119 h 6281670"/>
                <a:gd name="connsiteX45-27193" fmla="*/ 5830983 w 8613217"/>
                <a:gd name="connsiteY45-27194" fmla="*/ 3023174 h 6281670"/>
                <a:gd name="connsiteX46-27195" fmla="*/ 5873382 w 8613217"/>
                <a:gd name="connsiteY46-27196" fmla="*/ 3008367 h 6281670"/>
                <a:gd name="connsiteX47-27197" fmla="*/ 5983083 w 8613217"/>
                <a:gd name="connsiteY47-27198" fmla="*/ 3009040 h 6281670"/>
                <a:gd name="connsiteX48-27199" fmla="*/ 6257000 w 8613217"/>
                <a:gd name="connsiteY48-27200" fmla="*/ 2840787 h 6281670"/>
                <a:gd name="connsiteX49-27201" fmla="*/ 6605620 w 8613217"/>
                <a:gd name="connsiteY49-27202" fmla="*/ 2172485 h 6281670"/>
                <a:gd name="connsiteX50-27203" fmla="*/ 6623118 w 8613217"/>
                <a:gd name="connsiteY50-27204" fmla="*/ 1339969 h 6281670"/>
                <a:gd name="connsiteX51-27205" fmla="*/ 6528224 w 8613217"/>
                <a:gd name="connsiteY51-27206" fmla="*/ 660899 h 6281670"/>
                <a:gd name="connsiteX52-27207" fmla="*/ 6514091 w 8613217"/>
                <a:gd name="connsiteY52-27208" fmla="*/ 520239 h 6281670"/>
                <a:gd name="connsiteX53-27209" fmla="*/ 6493900 w 8613217"/>
                <a:gd name="connsiteY53-27210" fmla="*/ 546486 h 6281670"/>
                <a:gd name="connsiteX54-27211" fmla="*/ 6244212 w 8613217"/>
                <a:gd name="connsiteY54-27212" fmla="*/ 975869 h 6281670"/>
                <a:gd name="connsiteX55-27213" fmla="*/ 5935300 w 8613217"/>
                <a:gd name="connsiteY55-27214" fmla="*/ 1788868 h 6281670"/>
                <a:gd name="connsiteX56-27215" fmla="*/ 5707148 w 8613217"/>
                <a:gd name="connsiteY56-27216" fmla="*/ 2531874 h 6281670"/>
                <a:gd name="connsiteX57-27217" fmla="*/ 5679555 w 8613217"/>
                <a:gd name="connsiteY57-27218" fmla="*/ 2738489 h 6281670"/>
                <a:gd name="connsiteX58-27219" fmla="*/ 5734069 w 8613217"/>
                <a:gd name="connsiteY58-27220" fmla="*/ 2914818 h 6281670"/>
                <a:gd name="connsiteX59-27221" fmla="*/ 5963566 w 8613217"/>
                <a:gd name="connsiteY59-27222" fmla="*/ 2599175 h 6281670"/>
                <a:gd name="connsiteX60-27223" fmla="*/ 6141914 w 8613217"/>
                <a:gd name="connsiteY60-27224" fmla="*/ 2254593 h 6281670"/>
                <a:gd name="connsiteX61-27225" fmla="*/ 6262384 w 8613217"/>
                <a:gd name="connsiteY61-27226" fmla="*/ 1884436 h 6281670"/>
                <a:gd name="connsiteX62-27227" fmla="*/ 6343145 w 8613217"/>
                <a:gd name="connsiteY62-27228" fmla="*/ 1508222 h 6281670"/>
                <a:gd name="connsiteX63-27229" fmla="*/ 6310167 w 8613217"/>
                <a:gd name="connsiteY63-27230" fmla="*/ 1747814 h 6281670"/>
                <a:gd name="connsiteX64-27231" fmla="*/ 6045001 w 8613217"/>
                <a:gd name="connsiteY64-27232" fmla="*/ 2568890 h 6281670"/>
                <a:gd name="connsiteX65-27233" fmla="*/ 5560432 w 8613217"/>
                <a:gd name="connsiteY65-27234" fmla="*/ 3235173 h 6281670"/>
                <a:gd name="connsiteX66-27235" fmla="*/ 5096726 w 8613217"/>
                <a:gd name="connsiteY66-27236" fmla="*/ 3741278 h 6281670"/>
                <a:gd name="connsiteX67-27237" fmla="*/ 5067113 w 8613217"/>
                <a:gd name="connsiteY67-27238" fmla="*/ 3767525 h 6281670"/>
                <a:gd name="connsiteX68-27239" fmla="*/ 4911647 w 8613217"/>
                <a:gd name="connsiteY68-27240" fmla="*/ 3459959 h 6281670"/>
                <a:gd name="connsiteX69-27241" fmla="*/ 4890784 w 8613217"/>
                <a:gd name="connsiteY69-27242" fmla="*/ 3404099 h 6281670"/>
                <a:gd name="connsiteX70-27243" fmla="*/ 4952701 w 8613217"/>
                <a:gd name="connsiteY70-27244" fmla="*/ 2717626 h 6281670"/>
                <a:gd name="connsiteX71-27245" fmla="*/ 5173449 w 8613217"/>
                <a:gd name="connsiteY71-27246" fmla="*/ 2368332 h 6281670"/>
                <a:gd name="connsiteX72-27247" fmla="*/ 5481689 w 8613217"/>
                <a:gd name="connsiteY72-27248" fmla="*/ 1759928 h 6281670"/>
                <a:gd name="connsiteX73-27249" fmla="*/ 5514667 w 8613217"/>
                <a:gd name="connsiteY73-27250" fmla="*/ 1741757 h 6281670"/>
                <a:gd name="connsiteX74-27251" fmla="*/ 5803389 w 8613217"/>
                <a:gd name="connsiteY74-27252" fmla="*/ 1570812 h 6281670"/>
                <a:gd name="connsiteX75-27253" fmla="*/ 5822907 w 8613217"/>
                <a:gd name="connsiteY75-27254" fmla="*/ 1095665 h 6281670"/>
                <a:gd name="connsiteX76-27255" fmla="*/ 5540241 w 8613217"/>
                <a:gd name="connsiteY76-27256" fmla="*/ 601000 h 6281670"/>
                <a:gd name="connsiteX77-27257" fmla="*/ 5514667 w 8613217"/>
                <a:gd name="connsiteY77-27258" fmla="*/ 600327 h 6281670"/>
                <a:gd name="connsiteX78-27259" fmla="*/ 5421791 w 8613217"/>
                <a:gd name="connsiteY78-27260" fmla="*/ 697914 h 6281670"/>
                <a:gd name="connsiteX79-27261" fmla="*/ 5124319 w 8613217"/>
                <a:gd name="connsiteY79-27262" fmla="*/ 1196617 h 6281670"/>
                <a:gd name="connsiteX80-27263" fmla="*/ 5316801 w 8613217"/>
                <a:gd name="connsiteY80-27264" fmla="*/ 1686570 h 6281670"/>
                <a:gd name="connsiteX81-27265" fmla="*/ 5361220 w 8613217"/>
                <a:gd name="connsiteY81-27266" fmla="*/ 1669072 h 6281670"/>
                <a:gd name="connsiteX82-27267" fmla="*/ 5461499 w 8613217"/>
                <a:gd name="connsiteY82-27268" fmla="*/ 1248439 h 6281670"/>
                <a:gd name="connsiteX83-27269" fmla="*/ 5491784 w 8613217"/>
                <a:gd name="connsiteY83-27270" fmla="*/ 1043170 h 6281670"/>
                <a:gd name="connsiteX84-27271" fmla="*/ 5497841 w 8613217"/>
                <a:gd name="connsiteY84-27272" fmla="*/ 1081532 h 6281670"/>
                <a:gd name="connsiteX85-27273" fmla="*/ 5481016 w 8613217"/>
                <a:gd name="connsiteY85-27274" fmla="*/ 1353429 h 6281670"/>
                <a:gd name="connsiteX86-27275" fmla="*/ 5415734 w 8613217"/>
                <a:gd name="connsiteY86-27276" fmla="*/ 1727624 h 6281670"/>
                <a:gd name="connsiteX87-27277" fmla="*/ 5151240 w 8613217"/>
                <a:gd name="connsiteY87-27278" fmla="*/ 2245171 h 6281670"/>
                <a:gd name="connsiteX88-27279" fmla="*/ 4908282 w 8613217"/>
                <a:gd name="connsiteY88-27280" fmla="*/ 2596483 h 6281670"/>
                <a:gd name="connsiteX89-27281" fmla="*/ 4750124 w 8613217"/>
                <a:gd name="connsiteY89-27282" fmla="*/ 2989523 h 6281670"/>
                <a:gd name="connsiteX90-27283" fmla="*/ 4737337 w 8613217"/>
                <a:gd name="connsiteY90-27284" fmla="*/ 3162487 h 6281670"/>
                <a:gd name="connsiteX91-27285" fmla="*/ 4680804 w 8613217"/>
                <a:gd name="connsiteY91-27286" fmla="*/ 3076341 h 6281670"/>
                <a:gd name="connsiteX92-27287" fmla="*/ 4591293 w 8613217"/>
                <a:gd name="connsiteY92-27288" fmla="*/ 2915491 h 6281670"/>
                <a:gd name="connsiteX93-27289" fmla="*/ 4552259 w 8613217"/>
                <a:gd name="connsiteY93-27290" fmla="*/ 2838095 h 6281670"/>
                <a:gd name="connsiteX94-27291" fmla="*/ 4404869 w 8613217"/>
                <a:gd name="connsiteY94-27292" fmla="*/ 2499569 h 6281670"/>
                <a:gd name="connsiteX95-27293" fmla="*/ 4425059 w 8613217"/>
                <a:gd name="connsiteY95-27294" fmla="*/ 2408713 h 6281670"/>
                <a:gd name="connsiteX96-27295" fmla="*/ 4497071 w 8613217"/>
                <a:gd name="connsiteY96-27296" fmla="*/ 2304396 h 6281670"/>
                <a:gd name="connsiteX97-27297" fmla="*/ 4551585 w 8613217"/>
                <a:gd name="connsiteY97-27298" fmla="*/ 2152968 h 6281670"/>
                <a:gd name="connsiteX98-27299" fmla="*/ 4741375 w 8613217"/>
                <a:gd name="connsiteY98-27300" fmla="*/ 1413327 h 6281670"/>
                <a:gd name="connsiteX99-27301" fmla="*/ 4929146 w 8613217"/>
                <a:gd name="connsiteY99-27302" fmla="*/ 819730 h 6281670"/>
                <a:gd name="connsiteX100-27303" fmla="*/ 5233347 w 8613217"/>
                <a:gd name="connsiteY100-27304" fmla="*/ 28940 h 6281670"/>
                <a:gd name="connsiteX101-27305" fmla="*/ 5238058 w 8613217"/>
                <a:gd name="connsiteY101-27306" fmla="*/ 0 h 6281670"/>
                <a:gd name="connsiteX102-27307" fmla="*/ 4976929 w 8613217"/>
                <a:gd name="connsiteY102-27308" fmla="*/ 159504 h 6281670"/>
                <a:gd name="connsiteX103-27309" fmla="*/ 4204984 w 8613217"/>
                <a:gd name="connsiteY103-27310" fmla="*/ 890396 h 6281670"/>
                <a:gd name="connsiteX104-27311" fmla="*/ 3943182 w 8613217"/>
                <a:gd name="connsiteY104-27312" fmla="*/ 2139508 h 6281670"/>
                <a:gd name="connsiteX105-27313" fmla="*/ 4076438 w 8613217"/>
                <a:gd name="connsiteY105-27314" fmla="*/ 2389868 h 6281670"/>
                <a:gd name="connsiteX106-27315" fmla="*/ 4215079 w 8613217"/>
                <a:gd name="connsiteY106-27316" fmla="*/ 2474668 h 6281670"/>
                <a:gd name="connsiteX107-27317" fmla="*/ 4244018 w 8613217"/>
                <a:gd name="connsiteY107-27318" fmla="*/ 2445055 h 6281670"/>
                <a:gd name="connsiteX108-27319" fmla="*/ 4230558 w 8613217"/>
                <a:gd name="connsiteY108-27320" fmla="*/ 1718875 h 6281670"/>
                <a:gd name="connsiteX109-27321" fmla="*/ 4411599 w 8613217"/>
                <a:gd name="connsiteY109-27322" fmla="*/ 1186522 h 6281670"/>
                <a:gd name="connsiteX110-27323" fmla="*/ 4552259 w 8613217"/>
                <a:gd name="connsiteY110-27324" fmla="*/ 934815 h 6281670"/>
                <a:gd name="connsiteX111-27325" fmla="*/ 4572449 w 8613217"/>
                <a:gd name="connsiteY111-27326" fmla="*/ 920008 h 6281670"/>
                <a:gd name="connsiteX112-27327" fmla="*/ 4553604 w 8613217"/>
                <a:gd name="connsiteY112-27328" fmla="*/ 956351 h 6281670"/>
                <a:gd name="connsiteX113-27329" fmla="*/ 4390735 w 8613217"/>
                <a:gd name="connsiteY113-27330" fmla="*/ 1302280 h 6281670"/>
                <a:gd name="connsiteX114-27331" fmla="*/ 4340260 w 8613217"/>
                <a:gd name="connsiteY114-27332" fmla="*/ 2524471 h 6281670"/>
                <a:gd name="connsiteX115-27333" fmla="*/ 4501109 w 8613217"/>
                <a:gd name="connsiteY115-27334" fmla="*/ 2892609 h 6281670"/>
                <a:gd name="connsiteX116-27335" fmla="*/ 4692918 w 8613217"/>
                <a:gd name="connsiteY116-27336" fmla="*/ 3241230 h 6281670"/>
                <a:gd name="connsiteX117-27337" fmla="*/ 4992409 w 8613217"/>
                <a:gd name="connsiteY117-27338" fmla="*/ 3809925 h 6281670"/>
                <a:gd name="connsiteX118-27339" fmla="*/ 5000485 w 8613217"/>
                <a:gd name="connsiteY118-27340" fmla="*/ 3847614 h 6281670"/>
                <a:gd name="connsiteX119-27341" fmla="*/ 4993755 w 8613217"/>
                <a:gd name="connsiteY119-27342" fmla="*/ 3855017 h 6281670"/>
                <a:gd name="connsiteX120-27343" fmla="*/ 4993082 w 8613217"/>
                <a:gd name="connsiteY120-27344" fmla="*/ 3855690 h 6281670"/>
                <a:gd name="connsiteX121-27345" fmla="*/ 4982313 w 8613217"/>
                <a:gd name="connsiteY121-27346" fmla="*/ 3867131 h 6281670"/>
                <a:gd name="connsiteX122-27347" fmla="*/ 4626290 w 8613217"/>
                <a:gd name="connsiteY122-27348" fmla="*/ 4274977 h 6281670"/>
                <a:gd name="connsiteX123-27349" fmla="*/ 4180755 w 8613217"/>
                <a:gd name="connsiteY123-27350" fmla="*/ 4968853 h 6281670"/>
                <a:gd name="connsiteX124-27351" fmla="*/ 4071727 w 8613217"/>
                <a:gd name="connsiteY124-27352" fmla="*/ 5853192 h 6281670"/>
                <a:gd name="connsiteX125-27353" fmla="*/ 4040769 w 8613217"/>
                <a:gd name="connsiteY125-27354" fmla="*/ 5907706 h 6281670"/>
                <a:gd name="connsiteX126-27355" fmla="*/ 4005099 w 8613217"/>
                <a:gd name="connsiteY126-27356" fmla="*/ 5881459 h 6281670"/>
                <a:gd name="connsiteX127-27357" fmla="*/ 4007791 w 8613217"/>
                <a:gd name="connsiteY127-27358" fmla="*/ 5830983 h 6281670"/>
                <a:gd name="connsiteX128-27359" fmla="*/ 3990293 w 8613217"/>
                <a:gd name="connsiteY128-27360" fmla="*/ 5807427 h 6281670"/>
                <a:gd name="connsiteX129-27361" fmla="*/ 3964045 w 8613217"/>
                <a:gd name="connsiteY129-27362" fmla="*/ 5789256 h 6281670"/>
                <a:gd name="connsiteX130-27363" fmla="*/ 3941836 w 8613217"/>
                <a:gd name="connsiteY130-27364" fmla="*/ 5705129 h 6281670"/>
                <a:gd name="connsiteX131-27365" fmla="*/ 3908185 w 8613217"/>
                <a:gd name="connsiteY131-27366" fmla="*/ 5236040 h 6281670"/>
                <a:gd name="connsiteX132-27367" fmla="*/ 3918953 w 8613217"/>
                <a:gd name="connsiteY132-27368" fmla="*/ 4237288 h 6281670"/>
                <a:gd name="connsiteX133-27369" fmla="*/ 3786370 w 8613217"/>
                <a:gd name="connsiteY133-27370" fmla="*/ 3122779 h 6281670"/>
                <a:gd name="connsiteX134-27371" fmla="*/ 3570333 w 8613217"/>
                <a:gd name="connsiteY134-27372" fmla="*/ 2570236 h 6281670"/>
                <a:gd name="connsiteX135-27373" fmla="*/ 3410829 w 8613217"/>
                <a:gd name="connsiteY135-27374" fmla="*/ 2273437 h 6281670"/>
                <a:gd name="connsiteX136-27375" fmla="*/ 3411502 w 8613217"/>
                <a:gd name="connsiteY136-27376" fmla="*/ 2229018 h 6281670"/>
                <a:gd name="connsiteX137-27377" fmla="*/ 3451209 w 8613217"/>
                <a:gd name="connsiteY137-27378" fmla="*/ 2126720 h 6281670"/>
                <a:gd name="connsiteX138-27379" fmla="*/ 3431692 w 8613217"/>
                <a:gd name="connsiteY138-27380" fmla="*/ 1895877 h 6281670"/>
                <a:gd name="connsiteX139-27381" fmla="*/ 3186715 w 8613217"/>
                <a:gd name="connsiteY139-27382" fmla="*/ 1401886 h 6281670"/>
                <a:gd name="connsiteX140-27383" fmla="*/ 2531874 w 8613217"/>
                <a:gd name="connsiteY140-27384" fmla="*/ 701952 h 6281670"/>
                <a:gd name="connsiteX141-27385" fmla="*/ 1731662 w 8613217"/>
                <a:gd name="connsiteY141-27386" fmla="*/ 39035 h 6281670"/>
                <a:gd name="connsiteX142-27387" fmla="*/ 1722913 w 8613217"/>
                <a:gd name="connsiteY142-27388" fmla="*/ 36343 h 6281670"/>
                <a:gd name="connsiteX143-27389" fmla="*/ 1723586 w 8613217"/>
                <a:gd name="connsiteY143-27390" fmla="*/ 47111 h 6281670"/>
                <a:gd name="connsiteX144-27391" fmla="*/ 1984042 w 8613217"/>
                <a:gd name="connsiteY144-27392" fmla="*/ 871552 h 6281670"/>
                <a:gd name="connsiteX145-27393" fmla="*/ 2773486 w 8613217"/>
                <a:gd name="connsiteY145-27394" fmla="*/ 2064130 h 6281670"/>
                <a:gd name="connsiteX146-27395" fmla="*/ 3058170 w 8613217"/>
                <a:gd name="connsiteY146-27396" fmla="*/ 2286897 h 6281670"/>
                <a:gd name="connsiteX147-27397" fmla="*/ 3235845 w 8613217"/>
                <a:gd name="connsiteY147-27398" fmla="*/ 2329297 h 6281670"/>
                <a:gd name="connsiteX148-27399" fmla="*/ 3256709 w 8613217"/>
                <a:gd name="connsiteY148-27400" fmla="*/ 2294974 h 6281670"/>
                <a:gd name="connsiteX149-27401" fmla="*/ 3083072 w 8613217"/>
                <a:gd name="connsiteY149-27402" fmla="*/ 1999521 h 6281670"/>
                <a:gd name="connsiteX150-27403" fmla="*/ 2450440 w 8613217"/>
                <a:gd name="connsiteY150-27404" fmla="*/ 1092973 h 6281670"/>
                <a:gd name="connsiteX151-27405" fmla="*/ 2432941 w 8613217"/>
                <a:gd name="connsiteY151-27406" fmla="*/ 1062014 h 6281670"/>
                <a:gd name="connsiteX152-27407" fmla="*/ 2454478 w 8613217"/>
                <a:gd name="connsiteY152-27408" fmla="*/ 1076820 h 6281670"/>
                <a:gd name="connsiteX153-27409" fmla="*/ 2967986 w 8613217"/>
                <a:gd name="connsiteY153-27410" fmla="*/ 1739738 h 6281670"/>
                <a:gd name="connsiteX154-27411" fmla="*/ 3266131 w 8613217"/>
                <a:gd name="connsiteY154-27412" fmla="*/ 2175850 h 6281670"/>
                <a:gd name="connsiteX155-27413" fmla="*/ 3457939 w 8613217"/>
                <a:gd name="connsiteY155-27414" fmla="*/ 2509665 h 6281670"/>
                <a:gd name="connsiteX156-27415" fmla="*/ 3733875 w 8613217"/>
                <a:gd name="connsiteY156-27416" fmla="*/ 3249979 h 6281670"/>
                <a:gd name="connsiteX157-27417" fmla="*/ 3823385 w 8613217"/>
                <a:gd name="connsiteY157-27418" fmla="*/ 4359777 h 6281670"/>
                <a:gd name="connsiteX158-27419" fmla="*/ 3816655 w 8613217"/>
                <a:gd name="connsiteY158-27420" fmla="*/ 4369199 h 6281670"/>
                <a:gd name="connsiteX159-27421" fmla="*/ 3800503 w 8613217"/>
                <a:gd name="connsiteY159-27422" fmla="*/ 4322761 h 6281670"/>
                <a:gd name="connsiteX160-27423" fmla="*/ 3407464 w 8613217"/>
                <a:gd name="connsiteY160-27424" fmla="*/ 3663208 h 6281670"/>
                <a:gd name="connsiteX161-27425" fmla="*/ 2390541 w 8613217"/>
                <a:gd name="connsiteY161-27426" fmla="*/ 2898666 h 6281670"/>
                <a:gd name="connsiteX162-27427" fmla="*/ 2247863 w 8613217"/>
                <a:gd name="connsiteY162-27428" fmla="*/ 2802425 h 6281670"/>
                <a:gd name="connsiteX163-27429" fmla="*/ 2055381 w 8613217"/>
                <a:gd name="connsiteY163-27430" fmla="*/ 2665131 h 6281670"/>
                <a:gd name="connsiteX164-27431" fmla="*/ 1471879 w 8613217"/>
                <a:gd name="connsiteY164-27432" fmla="*/ 2148930 h 6281670"/>
                <a:gd name="connsiteX165-27433" fmla="*/ 1461111 w 8613217"/>
                <a:gd name="connsiteY165-27434" fmla="*/ 2109895 h 6281670"/>
                <a:gd name="connsiteX166-27435" fmla="*/ 1501492 w 8613217"/>
                <a:gd name="connsiteY166-27436" fmla="*/ 1918759 h 6281670"/>
                <a:gd name="connsiteX167-27437" fmla="*/ 1395155 w 8613217"/>
                <a:gd name="connsiteY167-27438" fmla="*/ 1570812 h 6281670"/>
                <a:gd name="connsiteX168-27439" fmla="*/ 937507 w 8613217"/>
                <a:gd name="connsiteY168-27440" fmla="*/ 860783 h 6281670"/>
                <a:gd name="connsiteX169-27441" fmla="*/ 682435 w 8613217"/>
                <a:gd name="connsiteY169-27442" fmla="*/ 471109 h 6281670"/>
                <a:gd name="connsiteX170-27443" fmla="*/ 590905 w 8613217"/>
                <a:gd name="connsiteY170-27444" fmla="*/ 214691 h 6281670"/>
                <a:gd name="connsiteX171-27445" fmla="*/ 581483 w 8613217"/>
                <a:gd name="connsiteY171-27446" fmla="*/ 222767 h 6281670"/>
                <a:gd name="connsiteX172-27447" fmla="*/ 555909 w 8613217"/>
                <a:gd name="connsiteY172-27448" fmla="*/ 262475 h 6281670"/>
                <a:gd name="connsiteX173-27449" fmla="*/ 423998 w 8613217"/>
                <a:gd name="connsiteY173-27450" fmla="*/ 619845 h 6281670"/>
                <a:gd name="connsiteX174-27451" fmla="*/ 443515 w 8613217"/>
                <a:gd name="connsiteY174-27452" fmla="*/ 1227575 h 6281670"/>
                <a:gd name="connsiteX175-27453" fmla="*/ 806942 w 8613217"/>
                <a:gd name="connsiteY175-27454" fmla="*/ 1996156 h 6281670"/>
                <a:gd name="connsiteX176-27455" fmla="*/ 1087589 w 8613217"/>
                <a:gd name="connsiteY176-27456" fmla="*/ 2216231 h 6281670"/>
                <a:gd name="connsiteX177-27457" fmla="*/ 1317086 w 8613217"/>
                <a:gd name="connsiteY177-27458" fmla="*/ 2233729 h 6281670"/>
                <a:gd name="connsiteX178-27459" fmla="*/ 1327181 w 8613217"/>
                <a:gd name="connsiteY178-27460" fmla="*/ 2198060 h 6281670"/>
                <a:gd name="connsiteX179-27461" fmla="*/ 816364 w 8613217"/>
                <a:gd name="connsiteY179-27462" fmla="*/ 1324489 h 6281670"/>
                <a:gd name="connsiteX180-27463" fmla="*/ 702625 w 8613217"/>
                <a:gd name="connsiteY180-27464" fmla="*/ 1031056 h 6281670"/>
                <a:gd name="connsiteX181-27465" fmla="*/ 767908 w 8613217"/>
                <a:gd name="connsiteY181-27466" fmla="*/ 1173061 h 6281670"/>
                <a:gd name="connsiteX182-27467" fmla="*/ 1444285 w 8613217"/>
                <a:gd name="connsiteY182-27468" fmla="*/ 2226326 h 6281670"/>
                <a:gd name="connsiteX183-27469" fmla="*/ 2209501 w 8613217"/>
                <a:gd name="connsiteY183-27470" fmla="*/ 2876457 h 6281670"/>
                <a:gd name="connsiteX184-27471" fmla="*/ 2340738 w 8613217"/>
                <a:gd name="connsiteY184-27472" fmla="*/ 2972025 h 6281670"/>
                <a:gd name="connsiteX185-27473" fmla="*/ 2266034 w 8613217"/>
                <a:gd name="connsiteY185-27474" fmla="*/ 2967313 h 6281670"/>
                <a:gd name="connsiteX186-27475" fmla="*/ 1817807 w 8613217"/>
                <a:gd name="connsiteY186-27476" fmla="*/ 3025866 h 6281670"/>
                <a:gd name="connsiteX187-27477" fmla="*/ 1007500 w 8613217"/>
                <a:gd name="connsiteY187-27478" fmla="*/ 3309877 h 6281670"/>
                <a:gd name="connsiteX188-27479" fmla="*/ 960389 w 8613217"/>
                <a:gd name="connsiteY188-27480" fmla="*/ 3293725 h 6281670"/>
                <a:gd name="connsiteX189-27481" fmla="*/ 446207 w 8613217"/>
                <a:gd name="connsiteY189-27482" fmla="*/ 3134221 h 6281670"/>
                <a:gd name="connsiteX190-27483" fmla="*/ 217383 w 8613217"/>
                <a:gd name="connsiteY190-27484" fmla="*/ 3227096 h 6281670"/>
                <a:gd name="connsiteX191-27485" fmla="*/ 0 w 8613217"/>
                <a:gd name="connsiteY191-27486" fmla="*/ 3236518 h 6281670"/>
                <a:gd name="connsiteX192-27487" fmla="*/ 0 w 8613217"/>
                <a:gd name="connsiteY192-27488" fmla="*/ 3330740 h 6281670"/>
                <a:gd name="connsiteX193-27489" fmla="*/ 9422 w 8613217"/>
                <a:gd name="connsiteY193-27490" fmla="*/ 3346892 h 6281670"/>
                <a:gd name="connsiteX194-27491" fmla="*/ 255072 w 8613217"/>
                <a:gd name="connsiteY194-27492" fmla="*/ 3717723 h 6281670"/>
                <a:gd name="connsiteX195-27493" fmla="*/ 747044 w 8613217"/>
                <a:gd name="connsiteY195-27494" fmla="*/ 3826078 h 6281670"/>
                <a:gd name="connsiteX196-27495" fmla="*/ 1016249 w 8613217"/>
                <a:gd name="connsiteY196-27496" fmla="*/ 3490244 h 6281670"/>
                <a:gd name="connsiteX197-27497" fmla="*/ 981253 w 8613217"/>
                <a:gd name="connsiteY197-27498" fmla="*/ 3461305 h 6281670"/>
                <a:gd name="connsiteX198-27499" fmla="*/ 563312 w 8613217"/>
                <a:gd name="connsiteY198-27500" fmla="*/ 3490917 h 6281670"/>
                <a:gd name="connsiteX199-27501" fmla="*/ 390347 w 8613217"/>
                <a:gd name="connsiteY199-27502" fmla="*/ 3460632 h 6281670"/>
                <a:gd name="connsiteX200-27503" fmla="*/ 489953 w 8613217"/>
                <a:gd name="connsiteY200-27504" fmla="*/ 3463997 h 6281670"/>
                <a:gd name="connsiteX201-27505" fmla="*/ 903183 w 8613217"/>
                <a:gd name="connsiteY201-27506" fmla="*/ 3408137 h 6281670"/>
                <a:gd name="connsiteX202-27507" fmla="*/ 1043170 w 8613217"/>
                <a:gd name="connsiteY202-27508" fmla="*/ 3372467 h 6281670"/>
                <a:gd name="connsiteX203-27509" fmla="*/ 1508895 w 8613217"/>
                <a:gd name="connsiteY203-27510" fmla="*/ 3218347 h 6281670"/>
                <a:gd name="connsiteX204-27511" fmla="*/ 1912029 w 8613217"/>
                <a:gd name="connsiteY204-27512" fmla="*/ 3101243 h 6281670"/>
                <a:gd name="connsiteX205-27513" fmla="*/ 1912029 w 8613217"/>
                <a:gd name="connsiteY205-27514" fmla="*/ 3101243 h 6281670"/>
                <a:gd name="connsiteX206-27515" fmla="*/ 2113933 w 8613217"/>
                <a:gd name="connsiteY206-27516" fmla="*/ 3072976 h 6281670"/>
                <a:gd name="connsiteX207-27517" fmla="*/ 2553150 w 8613217"/>
                <a:gd name="connsiteY207-27518" fmla="*/ 3130187 h 6281670"/>
                <a:gd name="connsiteX208-27519" fmla="*/ 3282324 w 8613217"/>
                <a:gd name="connsiteY208-27520" fmla="*/ 3670118 h 6281670"/>
                <a:gd name="connsiteX209-27521" fmla="*/ 3580428 w 8613217"/>
                <a:gd name="connsiteY209-27522" fmla="*/ 4087880 h 6281670"/>
                <a:gd name="connsiteX210-27523" fmla="*/ 3776274 w 8613217"/>
                <a:gd name="connsiteY210-27524" fmla="*/ 4626290 h 6281670"/>
                <a:gd name="connsiteX211-27525" fmla="*/ 3813963 w 8613217"/>
                <a:gd name="connsiteY211-27526" fmla="*/ 4802619 h 6281670"/>
                <a:gd name="connsiteX212-27527" fmla="*/ 3811944 w 8613217"/>
                <a:gd name="connsiteY212-27528" fmla="*/ 5407658 h 6281670"/>
                <a:gd name="connsiteX213-27529" fmla="*/ 3881265 w 8613217"/>
                <a:gd name="connsiteY213-27530" fmla="*/ 5874056 h 6281670"/>
                <a:gd name="connsiteX214-27531" fmla="*/ 3879919 w 8613217"/>
                <a:gd name="connsiteY214-27532" fmla="*/ 5898957 h 6281670"/>
                <a:gd name="connsiteX215-27533" fmla="*/ 3757430 w 8613217"/>
                <a:gd name="connsiteY215-27534" fmla="*/ 5946068 h 6281670"/>
                <a:gd name="connsiteX216-27535" fmla="*/ 3743970 w 8613217"/>
                <a:gd name="connsiteY216-27536" fmla="*/ 6053750 h 6281670"/>
                <a:gd name="connsiteX217-27537" fmla="*/ 3803195 w 8613217"/>
                <a:gd name="connsiteY217-27538" fmla="*/ 6092112 h 6281670"/>
                <a:gd name="connsiteX218-27539" fmla="*/ 3896071 w 8613217"/>
                <a:gd name="connsiteY218-27540" fmla="*/ 6023464 h 6281670"/>
                <a:gd name="connsiteX219-27541" fmla="*/ 3920972 w 8613217"/>
                <a:gd name="connsiteY219-27542" fmla="*/ 5996544 h 6281670"/>
                <a:gd name="connsiteX220-27543" fmla="*/ 3918953 w 8613217"/>
                <a:gd name="connsiteY220-27544" fmla="*/ 6053077 h 6281670"/>
                <a:gd name="connsiteX221-27545" fmla="*/ 3931741 w 8613217"/>
                <a:gd name="connsiteY221-27546" fmla="*/ 6077978 h 6281670"/>
                <a:gd name="connsiteX222-27547" fmla="*/ 3951931 w 8613217"/>
                <a:gd name="connsiteY222-27548" fmla="*/ 6055769 h 6281670"/>
                <a:gd name="connsiteX223-27549" fmla="*/ 3972121 w 8613217"/>
                <a:gd name="connsiteY223-27550" fmla="*/ 5988468 h 6281670"/>
                <a:gd name="connsiteX224-27551" fmla="*/ 3994331 w 8613217"/>
                <a:gd name="connsiteY224-27552" fmla="*/ 5968277 h 6281670"/>
                <a:gd name="connsiteX225-27553" fmla="*/ 4005099 w 8613217"/>
                <a:gd name="connsiteY225-27554" fmla="*/ 5995198 h 6281670"/>
                <a:gd name="connsiteX226-27555" fmla="*/ 4071054 w 8613217"/>
                <a:gd name="connsiteY226-27556" fmla="*/ 6040290 h 6281670"/>
                <a:gd name="connsiteX227-27557" fmla="*/ 4100667 w 8613217"/>
                <a:gd name="connsiteY227-27558" fmla="*/ 6026829 h 6281670"/>
                <a:gd name="connsiteX228-27559" fmla="*/ 4110089 w 8613217"/>
                <a:gd name="connsiteY228-27560" fmla="*/ 5993179 h 6281670"/>
                <a:gd name="connsiteX229-27561" fmla="*/ 4124895 w 8613217"/>
                <a:gd name="connsiteY229-27562" fmla="*/ 6032214 h 6281670"/>
                <a:gd name="connsiteX230-27563" fmla="*/ 4117492 w 8613217"/>
                <a:gd name="connsiteY230-27564" fmla="*/ 6106918 h 6281670"/>
                <a:gd name="connsiteX231-27565" fmla="*/ 4080476 w 8613217"/>
                <a:gd name="connsiteY231-27566" fmla="*/ 6141242 h 6281670"/>
                <a:gd name="connsiteX232-27567" fmla="*/ 4176717 w 8613217"/>
                <a:gd name="connsiteY232-27568" fmla="*/ 6189025 h 6281670"/>
                <a:gd name="connsiteX233-27569" fmla="*/ 4170660 w 8613217"/>
                <a:gd name="connsiteY233-27570" fmla="*/ 6271133 h 6281670"/>
                <a:gd name="connsiteX234-27571" fmla="*/ 4195562 w 8613217"/>
                <a:gd name="connsiteY234-27572" fmla="*/ 6277863 h 6281670"/>
                <a:gd name="connsiteX235-27573" fmla="*/ 4261517 w 8613217"/>
                <a:gd name="connsiteY235-27574" fmla="*/ 6267768 h 6281670"/>
                <a:gd name="connsiteX236-27575" fmla="*/ 4289784 w 8613217"/>
                <a:gd name="connsiteY236-27576" fmla="*/ 6247578 h 6281670"/>
                <a:gd name="connsiteX237-27577" fmla="*/ 4295840 w 8613217"/>
                <a:gd name="connsiteY237-27578" fmla="*/ 6204505 h 6281670"/>
                <a:gd name="connsiteX238-27579" fmla="*/ 4305936 w 8613217"/>
                <a:gd name="connsiteY238-27580" fmla="*/ 6182969 h 6281670"/>
                <a:gd name="connsiteX239-27581" fmla="*/ 4324107 w 8613217"/>
                <a:gd name="connsiteY239-27582" fmla="*/ 6199794 h 6281670"/>
                <a:gd name="connsiteX240-27583" fmla="*/ 4336894 w 8613217"/>
                <a:gd name="connsiteY240-27584" fmla="*/ 6230752 h 6281670"/>
                <a:gd name="connsiteX241-27585" fmla="*/ 4342951 w 8613217"/>
                <a:gd name="connsiteY241-27586" fmla="*/ 6226714 h 6281670"/>
                <a:gd name="connsiteX242-27587" fmla="*/ 4369872 w 8613217"/>
                <a:gd name="connsiteY242-27588" fmla="*/ 6185660 h 6281670"/>
                <a:gd name="connsiteX243-27589" fmla="*/ 4382659 w 8613217"/>
                <a:gd name="connsiteY243-27590" fmla="*/ 6234791 h 6281670"/>
                <a:gd name="connsiteX244-27591" fmla="*/ 4406888 w 8613217"/>
                <a:gd name="connsiteY244-27592" fmla="*/ 6265749 h 6281670"/>
                <a:gd name="connsiteX245-27593" fmla="*/ 4484284 w 8613217"/>
                <a:gd name="connsiteY245-27594" fmla="*/ 6275171 h 6281670"/>
                <a:gd name="connsiteX246-27595" fmla="*/ 4499090 w 8613217"/>
                <a:gd name="connsiteY246-27596" fmla="*/ 6272479 h 6281670"/>
                <a:gd name="connsiteX247-27597" fmla="*/ 4512551 w 8613217"/>
                <a:gd name="connsiteY247-27598" fmla="*/ 6181622 h 6281670"/>
                <a:gd name="connsiteX248-27599" fmla="*/ 4572449 w 8613217"/>
                <a:gd name="connsiteY248-27600" fmla="*/ 6153356 h 6281670"/>
                <a:gd name="connsiteX249-27601" fmla="*/ 4575814 w 8613217"/>
                <a:gd name="connsiteY249-27602" fmla="*/ 6127781 h 6281670"/>
                <a:gd name="connsiteX250-27603" fmla="*/ 4538125 w 8613217"/>
                <a:gd name="connsiteY250-27604" fmla="*/ 6076633 h 6281670"/>
                <a:gd name="connsiteX251-27605" fmla="*/ 4536779 w 8613217"/>
                <a:gd name="connsiteY251-27606" fmla="*/ 6042309 h 6281670"/>
                <a:gd name="connsiteX252-27607" fmla="*/ 4573122 w 8613217"/>
                <a:gd name="connsiteY252-27608" fmla="*/ 6032214 h 6281670"/>
                <a:gd name="connsiteX253-27609" fmla="*/ 4637731 w 8613217"/>
                <a:gd name="connsiteY253-27610" fmla="*/ 6051058 h 6281670"/>
                <a:gd name="connsiteX254-27611" fmla="*/ 4665997 w 8613217"/>
                <a:gd name="connsiteY254-27612" fmla="*/ 6029522 h 6281670"/>
                <a:gd name="connsiteX255-27613" fmla="*/ 4665997 w 8613217"/>
                <a:gd name="connsiteY255-27614" fmla="*/ 5985776 h 6281670"/>
                <a:gd name="connsiteX256-27615" fmla="*/ 4681477 w 8613217"/>
                <a:gd name="connsiteY256-27616" fmla="*/ 5966931 h 6281670"/>
                <a:gd name="connsiteX257-27617" fmla="*/ 4701667 w 8613217"/>
                <a:gd name="connsiteY257-27618" fmla="*/ 5981065 h 6281670"/>
                <a:gd name="connsiteX258-27619" fmla="*/ 4724550 w 8613217"/>
                <a:gd name="connsiteY258-27620" fmla="*/ 6054423 h 6281670"/>
                <a:gd name="connsiteX259-27621" fmla="*/ 4743394 w 8613217"/>
                <a:gd name="connsiteY259-27622" fmla="*/ 6073268 h 6281670"/>
                <a:gd name="connsiteX260-27623" fmla="*/ 4752143 w 8613217"/>
                <a:gd name="connsiteY260-27624" fmla="*/ 6050385 h 6281670"/>
                <a:gd name="connsiteX261-27625" fmla="*/ 4752143 w 8613217"/>
                <a:gd name="connsiteY261-27626" fmla="*/ 5996544 h 6281670"/>
                <a:gd name="connsiteX262-27627" fmla="*/ 4800600 w 8613217"/>
                <a:gd name="connsiteY262-27628" fmla="*/ 6046347 h 6281670"/>
                <a:gd name="connsiteX263-27629" fmla="*/ 4859825 w 8613217"/>
                <a:gd name="connsiteY263-27630" fmla="*/ 6088747 h 6281670"/>
                <a:gd name="connsiteX264-27631" fmla="*/ 4932511 w 8613217"/>
                <a:gd name="connsiteY264-27632" fmla="*/ 6036252 h 6281670"/>
                <a:gd name="connsiteX265-27633" fmla="*/ 4919050 w 8613217"/>
                <a:gd name="connsiteY265-27634" fmla="*/ 5940011 h 6281670"/>
                <a:gd name="connsiteX266-27635" fmla="*/ 4830213 w 8613217"/>
                <a:gd name="connsiteY266-27636" fmla="*/ 5933281 h 6281670"/>
                <a:gd name="connsiteX267-27637" fmla="*/ 4779064 w 8613217"/>
                <a:gd name="connsiteY267-27638" fmla="*/ 5876074 h 6281670"/>
                <a:gd name="connsiteX268-27639" fmla="*/ 4778391 w 8613217"/>
                <a:gd name="connsiteY268-27640" fmla="*/ 5829637 h 6281670"/>
                <a:gd name="connsiteX269-27641" fmla="*/ 5091342 w 8613217"/>
                <a:gd name="connsiteY269-27642" fmla="*/ 5236712 h 6281670"/>
                <a:gd name="connsiteX270-27643" fmla="*/ 5116243 w 8613217"/>
                <a:gd name="connsiteY270-27644" fmla="*/ 5202389 h 6281670"/>
                <a:gd name="connsiteX271-27645" fmla="*/ 5269690 w 8613217"/>
                <a:gd name="connsiteY271-27646" fmla="*/ 5086631 h 6281670"/>
                <a:gd name="connsiteX272-27647" fmla="*/ 5744837 w 8613217"/>
                <a:gd name="connsiteY272-27648" fmla="*/ 4795889 h 6281670"/>
                <a:gd name="connsiteX273-27649" fmla="*/ 5814830 w 8613217"/>
                <a:gd name="connsiteY273-27650" fmla="*/ 4775699 h 6281670"/>
                <a:gd name="connsiteX274-27651" fmla="*/ 6103553 w 8613217"/>
                <a:gd name="connsiteY274-27652" fmla="*/ 4765603 h 6281670"/>
                <a:gd name="connsiteX275-27653" fmla="*/ 7086824 w 8613217"/>
                <a:gd name="connsiteY275-27654" fmla="*/ 4811369 h 6281670"/>
                <a:gd name="connsiteX276-27655" fmla="*/ 7489959 w 8613217"/>
                <a:gd name="connsiteY276-27656" fmla="*/ 4805311 h 6281670"/>
                <a:gd name="connsiteX277-27657" fmla="*/ 7516880 w 8613217"/>
                <a:gd name="connsiteY277-27658" fmla="*/ 4801946 h 6281670"/>
                <a:gd name="connsiteX278-27659" fmla="*/ 7536397 w 8613217"/>
                <a:gd name="connsiteY278-27660" fmla="*/ 4800600 h 6281670"/>
                <a:gd name="connsiteX279-27661" fmla="*/ 7619850 w 8613217"/>
                <a:gd name="connsiteY279-27662" fmla="*/ 4791178 h 6281670"/>
                <a:gd name="connsiteX280-27663" fmla="*/ 7661577 w 8613217"/>
                <a:gd name="connsiteY280-27664" fmla="*/ 4813388 h 6281670"/>
                <a:gd name="connsiteX281-27665" fmla="*/ 7920014 w 8613217"/>
                <a:gd name="connsiteY281-27666" fmla="*/ 5004523 h 6281670"/>
                <a:gd name="connsiteX282-27667" fmla="*/ 8354780 w 8613217"/>
                <a:gd name="connsiteY282-27668" fmla="*/ 4830886 h 6281670"/>
                <a:gd name="connsiteX283-27669" fmla="*/ 8579567 w 8613217"/>
                <a:gd name="connsiteY283-27670" fmla="*/ 4409580 h 6281670"/>
                <a:gd name="connsiteX284-27671" fmla="*/ 8613217 w 8613217"/>
                <a:gd name="connsiteY284-27672" fmla="*/ 4250076 h 6281670"/>
                <a:gd name="connsiteX285-27673" fmla="*/ 8613217 w 8613217"/>
                <a:gd name="connsiteY285-27674" fmla="*/ 4196235 h 6281670"/>
                <a:gd name="connsiteX286-27675" fmla="*/ 8420062 w 8613217"/>
                <a:gd name="connsiteY286-27676" fmla="*/ 4211041 h 6281670"/>
                <a:gd name="connsiteX287-27677" fmla="*/ 4571776 w 8613217"/>
                <a:gd name="connsiteY287-27678" fmla="*/ 915970 h 6281670"/>
                <a:gd name="connsiteX288-27679" fmla="*/ 4583890 w 8613217"/>
                <a:gd name="connsiteY288-27680" fmla="*/ 888377 h 6281670"/>
                <a:gd name="connsiteX289-27681" fmla="*/ 4571776 w 8613217"/>
                <a:gd name="connsiteY289-27682" fmla="*/ 915970 h 6281670"/>
                <a:gd name="connsiteX290-27683" fmla="*/ 2362948 w 8613217"/>
                <a:gd name="connsiteY290-27684" fmla="*/ 965100 h 6281670"/>
                <a:gd name="connsiteX291-27685" fmla="*/ 2363621 w 8613217"/>
                <a:gd name="connsiteY291-27686" fmla="*/ 962408 h 6281670"/>
                <a:gd name="connsiteX292-27687" fmla="*/ 2368332 w 8613217"/>
                <a:gd name="connsiteY292-27688" fmla="*/ 967119 h 6281670"/>
                <a:gd name="connsiteX293-27689" fmla="*/ 2362948 w 8613217"/>
                <a:gd name="connsiteY293-27690" fmla="*/ 965100 h 6281670"/>
                <a:gd name="connsiteX294-27691" fmla="*/ 2435633 w 8613217"/>
                <a:gd name="connsiteY294-27692" fmla="*/ 1055284 h 6281670"/>
                <a:gd name="connsiteX295-27693" fmla="*/ 2426211 w 8613217"/>
                <a:gd name="connsiteY295-27694" fmla="*/ 1053265 h 6281670"/>
                <a:gd name="connsiteX296-27695" fmla="*/ 2370351 w 8613217"/>
                <a:gd name="connsiteY296-27696" fmla="*/ 968465 h 6281670"/>
                <a:gd name="connsiteX297-27697" fmla="*/ 2432268 w 8613217"/>
                <a:gd name="connsiteY297-27698" fmla="*/ 1045862 h 6281670"/>
                <a:gd name="connsiteX298-27699" fmla="*/ 2435633 w 8613217"/>
                <a:gd name="connsiteY298-27700" fmla="*/ 1055284 h 6281670"/>
                <a:gd name="connsiteX299-27701" fmla="*/ 695895 w 8613217"/>
                <a:gd name="connsiteY299-27702" fmla="*/ 1016922 h 6281670"/>
                <a:gd name="connsiteX300-27703" fmla="*/ 692530 w 8613217"/>
                <a:gd name="connsiteY300-27704" fmla="*/ 1005481 h 6281670"/>
                <a:gd name="connsiteX301-27705" fmla="*/ 695895 w 8613217"/>
                <a:gd name="connsiteY301-27706" fmla="*/ 1016922 h 6281670"/>
                <a:gd name="connsiteX302-27707" fmla="*/ 4511205 w 8613217"/>
                <a:gd name="connsiteY302-27708" fmla="*/ 6014042 h 6281670"/>
                <a:gd name="connsiteX303-27709" fmla="*/ 4537452 w 8613217"/>
                <a:gd name="connsiteY303-27710" fmla="*/ 5944049 h 6281670"/>
                <a:gd name="connsiteX304-27711" fmla="*/ 4511205 w 8613217"/>
                <a:gd name="connsiteY304-27712" fmla="*/ 6014042 h 6281670"/>
                <a:gd name="connsiteX305-27713" fmla="*/ 4750797 w 8613217"/>
                <a:gd name="connsiteY305-27714" fmla="*/ 5917128 h 6281670"/>
                <a:gd name="connsiteX306-27715" fmla="*/ 4741375 w 8613217"/>
                <a:gd name="connsiteY306-27716" fmla="*/ 5939338 h 6281670"/>
                <a:gd name="connsiteX307-27717" fmla="*/ 4732626 w 8613217"/>
                <a:gd name="connsiteY307-27718" fmla="*/ 5935300 h 6281670"/>
                <a:gd name="connsiteX308-27719" fmla="*/ 4727915 w 8613217"/>
                <a:gd name="connsiteY308-27720" fmla="*/ 5907706 h 6281670"/>
                <a:gd name="connsiteX309-27721" fmla="*/ 4750797 w 8613217"/>
                <a:gd name="connsiteY309-27722" fmla="*/ 5875402 h 6281670"/>
                <a:gd name="connsiteX310-27723" fmla="*/ 4750797 w 8613217"/>
                <a:gd name="connsiteY310-27724" fmla="*/ 5917128 h 6281670"/>
                <a:gd name="connsiteX311-27725" fmla="*/ 4875978 w 8613217"/>
                <a:gd name="connsiteY311-27726" fmla="*/ 5457461 h 6281670"/>
                <a:gd name="connsiteX312-27727" fmla="*/ 4616868 w 8613217"/>
                <a:gd name="connsiteY312-27728" fmla="*/ 5877421 h 6281670"/>
                <a:gd name="connsiteX313-27729" fmla="*/ 4562354 w 8613217"/>
                <a:gd name="connsiteY313-27730" fmla="*/ 5884824 h 6281670"/>
                <a:gd name="connsiteX314-27731" fmla="*/ 4880015 w 8613217"/>
                <a:gd name="connsiteY314-27732" fmla="*/ 5419772 h 6281670"/>
                <a:gd name="connsiteX315-27733" fmla="*/ 4875978 w 8613217"/>
                <a:gd name="connsiteY315-27734" fmla="*/ 5457461 h 6281670"/>
                <a:gd name="connsiteX316-27735" fmla="*/ 5020675 w 8613217"/>
                <a:gd name="connsiteY316-27736" fmla="*/ 5141145 h 6281670"/>
                <a:gd name="connsiteX317-27737" fmla="*/ 4989717 w 8613217"/>
                <a:gd name="connsiteY317-27738" fmla="*/ 5179506 h 6281670"/>
                <a:gd name="connsiteX318-27739" fmla="*/ 4445922 w 8613217"/>
                <a:gd name="connsiteY318-27740" fmla="*/ 5878767 h 6281670"/>
                <a:gd name="connsiteX319-27741" fmla="*/ 4415637 w 8613217"/>
                <a:gd name="connsiteY319-27742" fmla="*/ 5953471 h 6281670"/>
                <a:gd name="connsiteX320-27743" fmla="*/ 4357085 w 8613217"/>
                <a:gd name="connsiteY320-27744" fmla="*/ 6075286 h 6281670"/>
                <a:gd name="connsiteX321-27745" fmla="*/ 4338240 w 8613217"/>
                <a:gd name="connsiteY321-27746" fmla="*/ 6125762 h 6281670"/>
                <a:gd name="connsiteX322-27747" fmla="*/ 4322761 w 8613217"/>
                <a:gd name="connsiteY322-27748" fmla="*/ 6080671 h 6281670"/>
                <a:gd name="connsiteX323-27749" fmla="*/ 4306609 w 8613217"/>
                <a:gd name="connsiteY323-27750" fmla="*/ 6061826 h 6281670"/>
                <a:gd name="connsiteX324-27751" fmla="*/ 4295168 w 8613217"/>
                <a:gd name="connsiteY324-27752" fmla="*/ 6082689 h 6281670"/>
                <a:gd name="connsiteX325-27753" fmla="*/ 4292475 w 8613217"/>
                <a:gd name="connsiteY325-27754" fmla="*/ 6112302 h 6281670"/>
                <a:gd name="connsiteX326-27755" fmla="*/ 4277669 w 8613217"/>
                <a:gd name="connsiteY326-27756" fmla="*/ 6097496 h 6281670"/>
                <a:gd name="connsiteX327-27757" fmla="*/ 4183447 w 8613217"/>
                <a:gd name="connsiteY327-27758" fmla="*/ 5282478 h 6281670"/>
                <a:gd name="connsiteX328-27759" fmla="*/ 4412945 w 8613217"/>
                <a:gd name="connsiteY328-27760" fmla="*/ 4743394 h 6281670"/>
                <a:gd name="connsiteX329-27761" fmla="*/ 5036828 w 8613217"/>
                <a:gd name="connsiteY329-27762" fmla="*/ 3935106 h 6281670"/>
                <a:gd name="connsiteX330-27763" fmla="*/ 5054999 w 8613217"/>
                <a:gd name="connsiteY330-27764" fmla="*/ 3966064 h 6281670"/>
                <a:gd name="connsiteX331-27765" fmla="*/ 5020675 w 8613217"/>
                <a:gd name="connsiteY331-27766" fmla="*/ 5141145 h 6281670"/>
                <a:gd name="connsiteX0-27767" fmla="*/ 8420062 w 8613217"/>
                <a:gd name="connsiteY0-27768" fmla="*/ 4211041 h 6281670"/>
                <a:gd name="connsiteX1-27769" fmla="*/ 7990681 w 8613217"/>
                <a:gd name="connsiteY1-27770" fmla="*/ 4231232 h 6281670"/>
                <a:gd name="connsiteX2-27771" fmla="*/ 7630619 w 8613217"/>
                <a:gd name="connsiteY2-27772" fmla="*/ 4614849 h 6281670"/>
                <a:gd name="connsiteX3-27773" fmla="*/ 7659558 w 8613217"/>
                <a:gd name="connsiteY3-27774" fmla="*/ 4643788 h 6281670"/>
                <a:gd name="connsiteX4-27775" fmla="*/ 7859443 w 8613217"/>
                <a:gd name="connsiteY4-27776" fmla="*/ 4617541 h 6281670"/>
                <a:gd name="connsiteX5-27777" fmla="*/ 8222196 w 8613217"/>
                <a:gd name="connsiteY5-27778" fmla="*/ 4498418 h 6281670"/>
                <a:gd name="connsiteX6-27779" fmla="*/ 8236330 w 8613217"/>
                <a:gd name="connsiteY6-27780" fmla="*/ 4496398 h 6281670"/>
                <a:gd name="connsiteX7-27781" fmla="*/ 8228254 w 8613217"/>
                <a:gd name="connsiteY7-27782" fmla="*/ 4504475 h 6281670"/>
                <a:gd name="connsiteX8-27783" fmla="*/ 7670326 w 8613217"/>
                <a:gd name="connsiteY8-27784" fmla="*/ 4709743 h 6281670"/>
                <a:gd name="connsiteX9-27785" fmla="*/ 7436791 w 8613217"/>
                <a:gd name="connsiteY9-27786" fmla="*/ 4735318 h 6281670"/>
                <a:gd name="connsiteX10-27787" fmla="*/ 6759067 w 8613217"/>
                <a:gd name="connsiteY10-27788" fmla="*/ 4696956 h 6281670"/>
                <a:gd name="connsiteX11-27789" fmla="*/ 6037597 w 8613217"/>
                <a:gd name="connsiteY11-27790" fmla="*/ 4656576 h 6281670"/>
                <a:gd name="connsiteX12-27791" fmla="*/ 6023464 w 8613217"/>
                <a:gd name="connsiteY12-27792" fmla="*/ 4649172 h 6281670"/>
                <a:gd name="connsiteX13-27793" fmla="*/ 6361317 w 8613217"/>
                <a:gd name="connsiteY13-27794" fmla="*/ 4472170 h 6281670"/>
                <a:gd name="connsiteX14-27795" fmla="*/ 6783296 w 8613217"/>
                <a:gd name="connsiteY14-27796" fmla="*/ 4236616 h 6281670"/>
                <a:gd name="connsiteX15-27797" fmla="*/ 7066634 w 8613217"/>
                <a:gd name="connsiteY15-27798" fmla="*/ 4052210 h 6281670"/>
                <a:gd name="connsiteX16-27799" fmla="*/ 7151433 w 8613217"/>
                <a:gd name="connsiteY16-27800" fmla="*/ 4042115 h 6281670"/>
                <a:gd name="connsiteX17-27801" fmla="*/ 7304208 w 8613217"/>
                <a:gd name="connsiteY17-27802" fmla="*/ 4071727 h 6281670"/>
                <a:gd name="connsiteX18-27803" fmla="*/ 7625235 w 8613217"/>
                <a:gd name="connsiteY18-27804" fmla="*/ 3948566 h 6281670"/>
                <a:gd name="connsiteX19-27805" fmla="*/ 8172394 w 8613217"/>
                <a:gd name="connsiteY19-27806" fmla="*/ 2496877 h 6281670"/>
                <a:gd name="connsiteX20-27807" fmla="*/ 7882325 w 8613217"/>
                <a:gd name="connsiteY20-27808" fmla="*/ 1811077 h 6281670"/>
                <a:gd name="connsiteX21-27809" fmla="*/ 7854059 w 8613217"/>
                <a:gd name="connsiteY21-27810" fmla="*/ 1889820 h 6281670"/>
                <a:gd name="connsiteX22-27811" fmla="*/ 7732917 w 8613217"/>
                <a:gd name="connsiteY22-27812" fmla="*/ 2389195 h 6281670"/>
                <a:gd name="connsiteX23-27813" fmla="*/ 7607736 w 8613217"/>
                <a:gd name="connsiteY23-27814" fmla="*/ 2746565 h 6281670"/>
                <a:gd name="connsiteX24-27815" fmla="*/ 7178354 w 8613217"/>
                <a:gd name="connsiteY24-27816" fmla="*/ 3424962 h 6281670"/>
                <a:gd name="connsiteX25-27817" fmla="*/ 7050481 w 8613217"/>
                <a:gd name="connsiteY25-27818" fmla="*/ 3653113 h 6281670"/>
                <a:gd name="connsiteX26-27819" fmla="*/ 7022888 w 8613217"/>
                <a:gd name="connsiteY26-27820" fmla="*/ 3873861 h 6281670"/>
                <a:gd name="connsiteX27-27821" fmla="*/ 7057884 w 8613217"/>
                <a:gd name="connsiteY27-27822" fmla="*/ 3889341 h 6281670"/>
                <a:gd name="connsiteX28-27823" fmla="*/ 7311611 w 8613217"/>
                <a:gd name="connsiteY28-27824" fmla="*/ 3701570 h 6281670"/>
                <a:gd name="connsiteX29-27825" fmla="*/ 7883672 w 8613217"/>
                <a:gd name="connsiteY29-27826" fmla="*/ 2875784 h 6281670"/>
                <a:gd name="connsiteX30-27827" fmla="*/ 7909246 w 8613217"/>
                <a:gd name="connsiteY30-27828" fmla="*/ 2790311 h 6281670"/>
                <a:gd name="connsiteX31-27829" fmla="*/ 7835888 w 8613217"/>
                <a:gd name="connsiteY31-27830" fmla="*/ 3051440 h 6281670"/>
                <a:gd name="connsiteX32-27831" fmla="*/ 7279306 w 8613217"/>
                <a:gd name="connsiteY32-27832" fmla="*/ 3802522 h 6281670"/>
                <a:gd name="connsiteX33-27833" fmla="*/ 6992603 w 8613217"/>
                <a:gd name="connsiteY33-27834" fmla="*/ 4017213 h 6281670"/>
                <a:gd name="connsiteX34-27835" fmla="*/ 6713302 w 8613217"/>
                <a:gd name="connsiteY34-27836" fmla="*/ 4190851 h 6281670"/>
                <a:gd name="connsiteX35-27837" fmla="*/ 6627830 w 8613217"/>
                <a:gd name="connsiteY35-27838" fmla="*/ 4239308 h 6281670"/>
                <a:gd name="connsiteX36-27839" fmla="*/ 6605620 w 8613217"/>
                <a:gd name="connsiteY36-27840" fmla="*/ 4251422 h 6281670"/>
                <a:gd name="connsiteX37-27841" fmla="*/ 6226714 w 8613217"/>
                <a:gd name="connsiteY37-27842" fmla="*/ 4447268 h 6281670"/>
                <a:gd name="connsiteX38-27843" fmla="*/ 5314782 w 8613217"/>
                <a:gd name="connsiteY38-27844" fmla="*/ 4943279 h 6281670"/>
                <a:gd name="connsiteX39-27845" fmla="*/ 5158643 w 8613217"/>
                <a:gd name="connsiteY39-27846" fmla="*/ 5046250 h 6281670"/>
                <a:gd name="connsiteX40-27847" fmla="*/ 5162681 w 8613217"/>
                <a:gd name="connsiteY40-27848" fmla="*/ 5025387 h 6281670"/>
                <a:gd name="connsiteX41-27849" fmla="*/ 5227290 w 8613217"/>
                <a:gd name="connsiteY41-27850" fmla="*/ 4323434 h 6281670"/>
                <a:gd name="connsiteX42-27851" fmla="*/ 5106148 w 8613217"/>
                <a:gd name="connsiteY42-27852" fmla="*/ 3860401 h 6281670"/>
                <a:gd name="connsiteX43-27853" fmla="*/ 5139799 w 8613217"/>
                <a:gd name="connsiteY43-27854" fmla="*/ 3818675 h 6281670"/>
                <a:gd name="connsiteX44-27855" fmla="*/ 5695034 w 8613217"/>
                <a:gd name="connsiteY44-27856" fmla="*/ 3194119 h 6281670"/>
                <a:gd name="connsiteX45-27857" fmla="*/ 5830983 w 8613217"/>
                <a:gd name="connsiteY45-27858" fmla="*/ 3023174 h 6281670"/>
                <a:gd name="connsiteX46-27859" fmla="*/ 5873382 w 8613217"/>
                <a:gd name="connsiteY46-27860" fmla="*/ 3008367 h 6281670"/>
                <a:gd name="connsiteX47-27861" fmla="*/ 5983083 w 8613217"/>
                <a:gd name="connsiteY47-27862" fmla="*/ 3009040 h 6281670"/>
                <a:gd name="connsiteX48-27863" fmla="*/ 6257000 w 8613217"/>
                <a:gd name="connsiteY48-27864" fmla="*/ 2840787 h 6281670"/>
                <a:gd name="connsiteX49-27865" fmla="*/ 6605620 w 8613217"/>
                <a:gd name="connsiteY49-27866" fmla="*/ 2172485 h 6281670"/>
                <a:gd name="connsiteX50-27867" fmla="*/ 6623118 w 8613217"/>
                <a:gd name="connsiteY50-27868" fmla="*/ 1339969 h 6281670"/>
                <a:gd name="connsiteX51-27869" fmla="*/ 6528224 w 8613217"/>
                <a:gd name="connsiteY51-27870" fmla="*/ 660899 h 6281670"/>
                <a:gd name="connsiteX52-27871" fmla="*/ 6514091 w 8613217"/>
                <a:gd name="connsiteY52-27872" fmla="*/ 520239 h 6281670"/>
                <a:gd name="connsiteX53-27873" fmla="*/ 6493900 w 8613217"/>
                <a:gd name="connsiteY53-27874" fmla="*/ 546486 h 6281670"/>
                <a:gd name="connsiteX54-27875" fmla="*/ 6244212 w 8613217"/>
                <a:gd name="connsiteY54-27876" fmla="*/ 975869 h 6281670"/>
                <a:gd name="connsiteX55-27877" fmla="*/ 5935300 w 8613217"/>
                <a:gd name="connsiteY55-27878" fmla="*/ 1788868 h 6281670"/>
                <a:gd name="connsiteX56-27879" fmla="*/ 5707148 w 8613217"/>
                <a:gd name="connsiteY56-27880" fmla="*/ 2531874 h 6281670"/>
                <a:gd name="connsiteX57-27881" fmla="*/ 5679555 w 8613217"/>
                <a:gd name="connsiteY57-27882" fmla="*/ 2738489 h 6281670"/>
                <a:gd name="connsiteX58-27883" fmla="*/ 5734069 w 8613217"/>
                <a:gd name="connsiteY58-27884" fmla="*/ 2914818 h 6281670"/>
                <a:gd name="connsiteX59-27885" fmla="*/ 5963566 w 8613217"/>
                <a:gd name="connsiteY59-27886" fmla="*/ 2599175 h 6281670"/>
                <a:gd name="connsiteX60-27887" fmla="*/ 6141914 w 8613217"/>
                <a:gd name="connsiteY60-27888" fmla="*/ 2254593 h 6281670"/>
                <a:gd name="connsiteX61-27889" fmla="*/ 6262384 w 8613217"/>
                <a:gd name="connsiteY61-27890" fmla="*/ 1884436 h 6281670"/>
                <a:gd name="connsiteX62-27891" fmla="*/ 6343145 w 8613217"/>
                <a:gd name="connsiteY62-27892" fmla="*/ 1508222 h 6281670"/>
                <a:gd name="connsiteX63-27893" fmla="*/ 6310167 w 8613217"/>
                <a:gd name="connsiteY63-27894" fmla="*/ 1747814 h 6281670"/>
                <a:gd name="connsiteX64-27895" fmla="*/ 6045001 w 8613217"/>
                <a:gd name="connsiteY64-27896" fmla="*/ 2568890 h 6281670"/>
                <a:gd name="connsiteX65-27897" fmla="*/ 5560432 w 8613217"/>
                <a:gd name="connsiteY65-27898" fmla="*/ 3235173 h 6281670"/>
                <a:gd name="connsiteX66-27899" fmla="*/ 5096726 w 8613217"/>
                <a:gd name="connsiteY66-27900" fmla="*/ 3741278 h 6281670"/>
                <a:gd name="connsiteX67-27901" fmla="*/ 5067113 w 8613217"/>
                <a:gd name="connsiteY67-27902" fmla="*/ 3767525 h 6281670"/>
                <a:gd name="connsiteX68-27903" fmla="*/ 4911647 w 8613217"/>
                <a:gd name="connsiteY68-27904" fmla="*/ 3459959 h 6281670"/>
                <a:gd name="connsiteX69-27905" fmla="*/ 4890784 w 8613217"/>
                <a:gd name="connsiteY69-27906" fmla="*/ 3404099 h 6281670"/>
                <a:gd name="connsiteX70-27907" fmla="*/ 4952701 w 8613217"/>
                <a:gd name="connsiteY70-27908" fmla="*/ 2717626 h 6281670"/>
                <a:gd name="connsiteX71-27909" fmla="*/ 5173449 w 8613217"/>
                <a:gd name="connsiteY71-27910" fmla="*/ 2368332 h 6281670"/>
                <a:gd name="connsiteX72-27911" fmla="*/ 5481689 w 8613217"/>
                <a:gd name="connsiteY72-27912" fmla="*/ 1759928 h 6281670"/>
                <a:gd name="connsiteX73-27913" fmla="*/ 5514667 w 8613217"/>
                <a:gd name="connsiteY73-27914" fmla="*/ 1741757 h 6281670"/>
                <a:gd name="connsiteX74-27915" fmla="*/ 5803389 w 8613217"/>
                <a:gd name="connsiteY74-27916" fmla="*/ 1570812 h 6281670"/>
                <a:gd name="connsiteX75-27917" fmla="*/ 5822907 w 8613217"/>
                <a:gd name="connsiteY75-27918" fmla="*/ 1095665 h 6281670"/>
                <a:gd name="connsiteX76-27919" fmla="*/ 5540241 w 8613217"/>
                <a:gd name="connsiteY76-27920" fmla="*/ 601000 h 6281670"/>
                <a:gd name="connsiteX77-27921" fmla="*/ 5514667 w 8613217"/>
                <a:gd name="connsiteY77-27922" fmla="*/ 600327 h 6281670"/>
                <a:gd name="connsiteX78-27923" fmla="*/ 5421791 w 8613217"/>
                <a:gd name="connsiteY78-27924" fmla="*/ 697914 h 6281670"/>
                <a:gd name="connsiteX79-27925" fmla="*/ 5124319 w 8613217"/>
                <a:gd name="connsiteY79-27926" fmla="*/ 1196617 h 6281670"/>
                <a:gd name="connsiteX80-27927" fmla="*/ 5316801 w 8613217"/>
                <a:gd name="connsiteY80-27928" fmla="*/ 1686570 h 6281670"/>
                <a:gd name="connsiteX81-27929" fmla="*/ 5361220 w 8613217"/>
                <a:gd name="connsiteY81-27930" fmla="*/ 1669072 h 6281670"/>
                <a:gd name="connsiteX82-27931" fmla="*/ 5461499 w 8613217"/>
                <a:gd name="connsiteY82-27932" fmla="*/ 1248439 h 6281670"/>
                <a:gd name="connsiteX83-27933" fmla="*/ 5491784 w 8613217"/>
                <a:gd name="connsiteY83-27934" fmla="*/ 1043170 h 6281670"/>
                <a:gd name="connsiteX84-27935" fmla="*/ 5497841 w 8613217"/>
                <a:gd name="connsiteY84-27936" fmla="*/ 1081532 h 6281670"/>
                <a:gd name="connsiteX85-27937" fmla="*/ 5481016 w 8613217"/>
                <a:gd name="connsiteY85-27938" fmla="*/ 1353429 h 6281670"/>
                <a:gd name="connsiteX86-27939" fmla="*/ 5415734 w 8613217"/>
                <a:gd name="connsiteY86-27940" fmla="*/ 1727624 h 6281670"/>
                <a:gd name="connsiteX87-27941" fmla="*/ 5151240 w 8613217"/>
                <a:gd name="connsiteY87-27942" fmla="*/ 2245171 h 6281670"/>
                <a:gd name="connsiteX88-27943" fmla="*/ 4908282 w 8613217"/>
                <a:gd name="connsiteY88-27944" fmla="*/ 2596483 h 6281670"/>
                <a:gd name="connsiteX89-27945" fmla="*/ 4750124 w 8613217"/>
                <a:gd name="connsiteY89-27946" fmla="*/ 2989523 h 6281670"/>
                <a:gd name="connsiteX90-27947" fmla="*/ 4737337 w 8613217"/>
                <a:gd name="connsiteY90-27948" fmla="*/ 3162487 h 6281670"/>
                <a:gd name="connsiteX91-27949" fmla="*/ 4680804 w 8613217"/>
                <a:gd name="connsiteY91-27950" fmla="*/ 3076341 h 6281670"/>
                <a:gd name="connsiteX92-27951" fmla="*/ 4591293 w 8613217"/>
                <a:gd name="connsiteY92-27952" fmla="*/ 2915491 h 6281670"/>
                <a:gd name="connsiteX93-27953" fmla="*/ 4552259 w 8613217"/>
                <a:gd name="connsiteY93-27954" fmla="*/ 2838095 h 6281670"/>
                <a:gd name="connsiteX94-27955" fmla="*/ 4404869 w 8613217"/>
                <a:gd name="connsiteY94-27956" fmla="*/ 2499569 h 6281670"/>
                <a:gd name="connsiteX95-27957" fmla="*/ 4425059 w 8613217"/>
                <a:gd name="connsiteY95-27958" fmla="*/ 2408713 h 6281670"/>
                <a:gd name="connsiteX96-27959" fmla="*/ 4497071 w 8613217"/>
                <a:gd name="connsiteY96-27960" fmla="*/ 2304396 h 6281670"/>
                <a:gd name="connsiteX97-27961" fmla="*/ 4551585 w 8613217"/>
                <a:gd name="connsiteY97-27962" fmla="*/ 2152968 h 6281670"/>
                <a:gd name="connsiteX98-27963" fmla="*/ 4741375 w 8613217"/>
                <a:gd name="connsiteY98-27964" fmla="*/ 1413327 h 6281670"/>
                <a:gd name="connsiteX99-27965" fmla="*/ 4929146 w 8613217"/>
                <a:gd name="connsiteY99-27966" fmla="*/ 819730 h 6281670"/>
                <a:gd name="connsiteX100-27967" fmla="*/ 5233347 w 8613217"/>
                <a:gd name="connsiteY100-27968" fmla="*/ 28940 h 6281670"/>
                <a:gd name="connsiteX101-27969" fmla="*/ 5238058 w 8613217"/>
                <a:gd name="connsiteY101-27970" fmla="*/ 0 h 6281670"/>
                <a:gd name="connsiteX102-27971" fmla="*/ 4976929 w 8613217"/>
                <a:gd name="connsiteY102-27972" fmla="*/ 159504 h 6281670"/>
                <a:gd name="connsiteX103-27973" fmla="*/ 4204984 w 8613217"/>
                <a:gd name="connsiteY103-27974" fmla="*/ 890396 h 6281670"/>
                <a:gd name="connsiteX104-27975" fmla="*/ 3943182 w 8613217"/>
                <a:gd name="connsiteY104-27976" fmla="*/ 2139508 h 6281670"/>
                <a:gd name="connsiteX105-27977" fmla="*/ 4076438 w 8613217"/>
                <a:gd name="connsiteY105-27978" fmla="*/ 2389868 h 6281670"/>
                <a:gd name="connsiteX106-27979" fmla="*/ 4215079 w 8613217"/>
                <a:gd name="connsiteY106-27980" fmla="*/ 2474668 h 6281670"/>
                <a:gd name="connsiteX107-27981" fmla="*/ 4244018 w 8613217"/>
                <a:gd name="connsiteY107-27982" fmla="*/ 2445055 h 6281670"/>
                <a:gd name="connsiteX108-27983" fmla="*/ 4230558 w 8613217"/>
                <a:gd name="connsiteY108-27984" fmla="*/ 1718875 h 6281670"/>
                <a:gd name="connsiteX109-27985" fmla="*/ 4411599 w 8613217"/>
                <a:gd name="connsiteY109-27986" fmla="*/ 1186522 h 6281670"/>
                <a:gd name="connsiteX110-27987" fmla="*/ 4552259 w 8613217"/>
                <a:gd name="connsiteY110-27988" fmla="*/ 934815 h 6281670"/>
                <a:gd name="connsiteX111-27989" fmla="*/ 4572449 w 8613217"/>
                <a:gd name="connsiteY111-27990" fmla="*/ 920008 h 6281670"/>
                <a:gd name="connsiteX112-27991" fmla="*/ 4553604 w 8613217"/>
                <a:gd name="connsiteY112-27992" fmla="*/ 956351 h 6281670"/>
                <a:gd name="connsiteX113-27993" fmla="*/ 4390735 w 8613217"/>
                <a:gd name="connsiteY113-27994" fmla="*/ 1302280 h 6281670"/>
                <a:gd name="connsiteX114-27995" fmla="*/ 4340260 w 8613217"/>
                <a:gd name="connsiteY114-27996" fmla="*/ 2524471 h 6281670"/>
                <a:gd name="connsiteX115-27997" fmla="*/ 4501109 w 8613217"/>
                <a:gd name="connsiteY115-27998" fmla="*/ 2892609 h 6281670"/>
                <a:gd name="connsiteX116-27999" fmla="*/ 4692918 w 8613217"/>
                <a:gd name="connsiteY116-28000" fmla="*/ 3241230 h 6281670"/>
                <a:gd name="connsiteX117-28001" fmla="*/ 4992409 w 8613217"/>
                <a:gd name="connsiteY117-28002" fmla="*/ 3809925 h 6281670"/>
                <a:gd name="connsiteX118-28003" fmla="*/ 5000485 w 8613217"/>
                <a:gd name="connsiteY118-28004" fmla="*/ 3847614 h 6281670"/>
                <a:gd name="connsiteX119-28005" fmla="*/ 4993755 w 8613217"/>
                <a:gd name="connsiteY119-28006" fmla="*/ 3855017 h 6281670"/>
                <a:gd name="connsiteX120-28007" fmla="*/ 4993082 w 8613217"/>
                <a:gd name="connsiteY120-28008" fmla="*/ 3855690 h 6281670"/>
                <a:gd name="connsiteX121-28009" fmla="*/ 4982313 w 8613217"/>
                <a:gd name="connsiteY121-28010" fmla="*/ 3867131 h 6281670"/>
                <a:gd name="connsiteX122-28011" fmla="*/ 4626290 w 8613217"/>
                <a:gd name="connsiteY122-28012" fmla="*/ 4274977 h 6281670"/>
                <a:gd name="connsiteX123-28013" fmla="*/ 4180755 w 8613217"/>
                <a:gd name="connsiteY123-28014" fmla="*/ 4968853 h 6281670"/>
                <a:gd name="connsiteX124-28015" fmla="*/ 4071727 w 8613217"/>
                <a:gd name="connsiteY124-28016" fmla="*/ 5853192 h 6281670"/>
                <a:gd name="connsiteX125-28017" fmla="*/ 4040769 w 8613217"/>
                <a:gd name="connsiteY125-28018" fmla="*/ 5907706 h 6281670"/>
                <a:gd name="connsiteX126-28019" fmla="*/ 4005099 w 8613217"/>
                <a:gd name="connsiteY126-28020" fmla="*/ 5881459 h 6281670"/>
                <a:gd name="connsiteX127-28021" fmla="*/ 4007791 w 8613217"/>
                <a:gd name="connsiteY127-28022" fmla="*/ 5830983 h 6281670"/>
                <a:gd name="connsiteX128-28023" fmla="*/ 3990293 w 8613217"/>
                <a:gd name="connsiteY128-28024" fmla="*/ 5807427 h 6281670"/>
                <a:gd name="connsiteX129-28025" fmla="*/ 3964045 w 8613217"/>
                <a:gd name="connsiteY129-28026" fmla="*/ 5789256 h 6281670"/>
                <a:gd name="connsiteX130-28027" fmla="*/ 3941836 w 8613217"/>
                <a:gd name="connsiteY130-28028" fmla="*/ 5705129 h 6281670"/>
                <a:gd name="connsiteX131-28029" fmla="*/ 3908185 w 8613217"/>
                <a:gd name="connsiteY131-28030" fmla="*/ 5236040 h 6281670"/>
                <a:gd name="connsiteX132-28031" fmla="*/ 3918953 w 8613217"/>
                <a:gd name="connsiteY132-28032" fmla="*/ 4237288 h 6281670"/>
                <a:gd name="connsiteX133-28033" fmla="*/ 3786370 w 8613217"/>
                <a:gd name="connsiteY133-28034" fmla="*/ 3122779 h 6281670"/>
                <a:gd name="connsiteX134-28035" fmla="*/ 3570333 w 8613217"/>
                <a:gd name="connsiteY134-28036" fmla="*/ 2570236 h 6281670"/>
                <a:gd name="connsiteX135-28037" fmla="*/ 3410829 w 8613217"/>
                <a:gd name="connsiteY135-28038" fmla="*/ 2273437 h 6281670"/>
                <a:gd name="connsiteX136-28039" fmla="*/ 3411502 w 8613217"/>
                <a:gd name="connsiteY136-28040" fmla="*/ 2229018 h 6281670"/>
                <a:gd name="connsiteX137-28041" fmla="*/ 3451209 w 8613217"/>
                <a:gd name="connsiteY137-28042" fmla="*/ 2126720 h 6281670"/>
                <a:gd name="connsiteX138-28043" fmla="*/ 3431692 w 8613217"/>
                <a:gd name="connsiteY138-28044" fmla="*/ 1895877 h 6281670"/>
                <a:gd name="connsiteX139-28045" fmla="*/ 3186715 w 8613217"/>
                <a:gd name="connsiteY139-28046" fmla="*/ 1401886 h 6281670"/>
                <a:gd name="connsiteX140-28047" fmla="*/ 2531874 w 8613217"/>
                <a:gd name="connsiteY140-28048" fmla="*/ 701952 h 6281670"/>
                <a:gd name="connsiteX141-28049" fmla="*/ 1731662 w 8613217"/>
                <a:gd name="connsiteY141-28050" fmla="*/ 39035 h 6281670"/>
                <a:gd name="connsiteX142-28051" fmla="*/ 1722913 w 8613217"/>
                <a:gd name="connsiteY142-28052" fmla="*/ 36343 h 6281670"/>
                <a:gd name="connsiteX143-28053" fmla="*/ 1723586 w 8613217"/>
                <a:gd name="connsiteY143-28054" fmla="*/ 47111 h 6281670"/>
                <a:gd name="connsiteX144-28055" fmla="*/ 1984042 w 8613217"/>
                <a:gd name="connsiteY144-28056" fmla="*/ 871552 h 6281670"/>
                <a:gd name="connsiteX145-28057" fmla="*/ 2773486 w 8613217"/>
                <a:gd name="connsiteY145-28058" fmla="*/ 2064130 h 6281670"/>
                <a:gd name="connsiteX146-28059" fmla="*/ 3058170 w 8613217"/>
                <a:gd name="connsiteY146-28060" fmla="*/ 2286897 h 6281670"/>
                <a:gd name="connsiteX147-28061" fmla="*/ 3235845 w 8613217"/>
                <a:gd name="connsiteY147-28062" fmla="*/ 2329297 h 6281670"/>
                <a:gd name="connsiteX148-28063" fmla="*/ 3256709 w 8613217"/>
                <a:gd name="connsiteY148-28064" fmla="*/ 2294974 h 6281670"/>
                <a:gd name="connsiteX149-28065" fmla="*/ 3083072 w 8613217"/>
                <a:gd name="connsiteY149-28066" fmla="*/ 1999521 h 6281670"/>
                <a:gd name="connsiteX150-28067" fmla="*/ 2450440 w 8613217"/>
                <a:gd name="connsiteY150-28068" fmla="*/ 1092973 h 6281670"/>
                <a:gd name="connsiteX151-28069" fmla="*/ 2432941 w 8613217"/>
                <a:gd name="connsiteY151-28070" fmla="*/ 1062014 h 6281670"/>
                <a:gd name="connsiteX152-28071" fmla="*/ 2454478 w 8613217"/>
                <a:gd name="connsiteY152-28072" fmla="*/ 1076820 h 6281670"/>
                <a:gd name="connsiteX153-28073" fmla="*/ 2967986 w 8613217"/>
                <a:gd name="connsiteY153-28074" fmla="*/ 1739738 h 6281670"/>
                <a:gd name="connsiteX154-28075" fmla="*/ 3266131 w 8613217"/>
                <a:gd name="connsiteY154-28076" fmla="*/ 2175850 h 6281670"/>
                <a:gd name="connsiteX155-28077" fmla="*/ 3457939 w 8613217"/>
                <a:gd name="connsiteY155-28078" fmla="*/ 2509665 h 6281670"/>
                <a:gd name="connsiteX156-28079" fmla="*/ 3733875 w 8613217"/>
                <a:gd name="connsiteY156-28080" fmla="*/ 3249979 h 6281670"/>
                <a:gd name="connsiteX157-28081" fmla="*/ 3823385 w 8613217"/>
                <a:gd name="connsiteY157-28082" fmla="*/ 4359777 h 6281670"/>
                <a:gd name="connsiteX158-28083" fmla="*/ 3816655 w 8613217"/>
                <a:gd name="connsiteY158-28084" fmla="*/ 4369199 h 6281670"/>
                <a:gd name="connsiteX159-28085" fmla="*/ 3800503 w 8613217"/>
                <a:gd name="connsiteY159-28086" fmla="*/ 4322761 h 6281670"/>
                <a:gd name="connsiteX160-28087" fmla="*/ 3407464 w 8613217"/>
                <a:gd name="connsiteY160-28088" fmla="*/ 3663208 h 6281670"/>
                <a:gd name="connsiteX161-28089" fmla="*/ 2247863 w 8613217"/>
                <a:gd name="connsiteY161-28090" fmla="*/ 2802425 h 6281670"/>
                <a:gd name="connsiteX162-28091" fmla="*/ 2055381 w 8613217"/>
                <a:gd name="connsiteY162-28092" fmla="*/ 2665131 h 6281670"/>
                <a:gd name="connsiteX163-28093" fmla="*/ 1471879 w 8613217"/>
                <a:gd name="connsiteY163-28094" fmla="*/ 2148930 h 6281670"/>
                <a:gd name="connsiteX164-28095" fmla="*/ 1461111 w 8613217"/>
                <a:gd name="connsiteY164-28096" fmla="*/ 2109895 h 6281670"/>
                <a:gd name="connsiteX165-28097" fmla="*/ 1501492 w 8613217"/>
                <a:gd name="connsiteY165-28098" fmla="*/ 1918759 h 6281670"/>
                <a:gd name="connsiteX166-28099" fmla="*/ 1395155 w 8613217"/>
                <a:gd name="connsiteY166-28100" fmla="*/ 1570812 h 6281670"/>
                <a:gd name="connsiteX167-28101" fmla="*/ 937507 w 8613217"/>
                <a:gd name="connsiteY167-28102" fmla="*/ 860783 h 6281670"/>
                <a:gd name="connsiteX168-28103" fmla="*/ 682435 w 8613217"/>
                <a:gd name="connsiteY168-28104" fmla="*/ 471109 h 6281670"/>
                <a:gd name="connsiteX169-28105" fmla="*/ 590905 w 8613217"/>
                <a:gd name="connsiteY169-28106" fmla="*/ 214691 h 6281670"/>
                <a:gd name="connsiteX170-28107" fmla="*/ 581483 w 8613217"/>
                <a:gd name="connsiteY170-28108" fmla="*/ 222767 h 6281670"/>
                <a:gd name="connsiteX171-28109" fmla="*/ 555909 w 8613217"/>
                <a:gd name="connsiteY171-28110" fmla="*/ 262475 h 6281670"/>
                <a:gd name="connsiteX172-28111" fmla="*/ 423998 w 8613217"/>
                <a:gd name="connsiteY172-28112" fmla="*/ 619845 h 6281670"/>
                <a:gd name="connsiteX173-28113" fmla="*/ 443515 w 8613217"/>
                <a:gd name="connsiteY173-28114" fmla="*/ 1227575 h 6281670"/>
                <a:gd name="connsiteX174-28115" fmla="*/ 806942 w 8613217"/>
                <a:gd name="connsiteY174-28116" fmla="*/ 1996156 h 6281670"/>
                <a:gd name="connsiteX175-28117" fmla="*/ 1087589 w 8613217"/>
                <a:gd name="connsiteY175-28118" fmla="*/ 2216231 h 6281670"/>
                <a:gd name="connsiteX176-28119" fmla="*/ 1317086 w 8613217"/>
                <a:gd name="connsiteY176-28120" fmla="*/ 2233729 h 6281670"/>
                <a:gd name="connsiteX177-28121" fmla="*/ 1327181 w 8613217"/>
                <a:gd name="connsiteY177-28122" fmla="*/ 2198060 h 6281670"/>
                <a:gd name="connsiteX178-28123" fmla="*/ 816364 w 8613217"/>
                <a:gd name="connsiteY178-28124" fmla="*/ 1324489 h 6281670"/>
                <a:gd name="connsiteX179-28125" fmla="*/ 702625 w 8613217"/>
                <a:gd name="connsiteY179-28126" fmla="*/ 1031056 h 6281670"/>
                <a:gd name="connsiteX180-28127" fmla="*/ 767908 w 8613217"/>
                <a:gd name="connsiteY180-28128" fmla="*/ 1173061 h 6281670"/>
                <a:gd name="connsiteX181-28129" fmla="*/ 1444285 w 8613217"/>
                <a:gd name="connsiteY181-28130" fmla="*/ 2226326 h 6281670"/>
                <a:gd name="connsiteX182-28131" fmla="*/ 2209501 w 8613217"/>
                <a:gd name="connsiteY182-28132" fmla="*/ 2876457 h 6281670"/>
                <a:gd name="connsiteX183-28133" fmla="*/ 2340738 w 8613217"/>
                <a:gd name="connsiteY183-28134" fmla="*/ 2972025 h 6281670"/>
                <a:gd name="connsiteX184-28135" fmla="*/ 2266034 w 8613217"/>
                <a:gd name="connsiteY184-28136" fmla="*/ 2967313 h 6281670"/>
                <a:gd name="connsiteX185-28137" fmla="*/ 1817807 w 8613217"/>
                <a:gd name="connsiteY185-28138" fmla="*/ 3025866 h 6281670"/>
                <a:gd name="connsiteX186-28139" fmla="*/ 1007500 w 8613217"/>
                <a:gd name="connsiteY186-28140" fmla="*/ 3309877 h 6281670"/>
                <a:gd name="connsiteX187-28141" fmla="*/ 960389 w 8613217"/>
                <a:gd name="connsiteY187-28142" fmla="*/ 3293725 h 6281670"/>
                <a:gd name="connsiteX188-28143" fmla="*/ 446207 w 8613217"/>
                <a:gd name="connsiteY188-28144" fmla="*/ 3134221 h 6281670"/>
                <a:gd name="connsiteX189-28145" fmla="*/ 217383 w 8613217"/>
                <a:gd name="connsiteY189-28146" fmla="*/ 3227096 h 6281670"/>
                <a:gd name="connsiteX190-28147" fmla="*/ 0 w 8613217"/>
                <a:gd name="connsiteY190-28148" fmla="*/ 3236518 h 6281670"/>
                <a:gd name="connsiteX191-28149" fmla="*/ 0 w 8613217"/>
                <a:gd name="connsiteY191-28150" fmla="*/ 3330740 h 6281670"/>
                <a:gd name="connsiteX192-28151" fmla="*/ 9422 w 8613217"/>
                <a:gd name="connsiteY192-28152" fmla="*/ 3346892 h 6281670"/>
                <a:gd name="connsiteX193-28153" fmla="*/ 255072 w 8613217"/>
                <a:gd name="connsiteY193-28154" fmla="*/ 3717723 h 6281670"/>
                <a:gd name="connsiteX194-28155" fmla="*/ 747044 w 8613217"/>
                <a:gd name="connsiteY194-28156" fmla="*/ 3826078 h 6281670"/>
                <a:gd name="connsiteX195-28157" fmla="*/ 1016249 w 8613217"/>
                <a:gd name="connsiteY195-28158" fmla="*/ 3490244 h 6281670"/>
                <a:gd name="connsiteX196-28159" fmla="*/ 981253 w 8613217"/>
                <a:gd name="connsiteY196-28160" fmla="*/ 3461305 h 6281670"/>
                <a:gd name="connsiteX197-28161" fmla="*/ 563312 w 8613217"/>
                <a:gd name="connsiteY197-28162" fmla="*/ 3490917 h 6281670"/>
                <a:gd name="connsiteX198-28163" fmla="*/ 390347 w 8613217"/>
                <a:gd name="connsiteY198-28164" fmla="*/ 3460632 h 6281670"/>
                <a:gd name="connsiteX199-28165" fmla="*/ 489953 w 8613217"/>
                <a:gd name="connsiteY199-28166" fmla="*/ 3463997 h 6281670"/>
                <a:gd name="connsiteX200-28167" fmla="*/ 903183 w 8613217"/>
                <a:gd name="connsiteY200-28168" fmla="*/ 3408137 h 6281670"/>
                <a:gd name="connsiteX201-28169" fmla="*/ 1043170 w 8613217"/>
                <a:gd name="connsiteY201-28170" fmla="*/ 3372467 h 6281670"/>
                <a:gd name="connsiteX202-28171" fmla="*/ 1508895 w 8613217"/>
                <a:gd name="connsiteY202-28172" fmla="*/ 3218347 h 6281670"/>
                <a:gd name="connsiteX203-28173" fmla="*/ 1912029 w 8613217"/>
                <a:gd name="connsiteY203-28174" fmla="*/ 3101243 h 6281670"/>
                <a:gd name="connsiteX204-28175" fmla="*/ 1912029 w 8613217"/>
                <a:gd name="connsiteY204-28176" fmla="*/ 3101243 h 6281670"/>
                <a:gd name="connsiteX205-28177" fmla="*/ 2113933 w 8613217"/>
                <a:gd name="connsiteY205-28178" fmla="*/ 3072976 h 6281670"/>
                <a:gd name="connsiteX206-28179" fmla="*/ 2553150 w 8613217"/>
                <a:gd name="connsiteY206-28180" fmla="*/ 3130187 h 6281670"/>
                <a:gd name="connsiteX207-28181" fmla="*/ 3282324 w 8613217"/>
                <a:gd name="connsiteY207-28182" fmla="*/ 3670118 h 6281670"/>
                <a:gd name="connsiteX208-28183" fmla="*/ 3580428 w 8613217"/>
                <a:gd name="connsiteY208-28184" fmla="*/ 4087880 h 6281670"/>
                <a:gd name="connsiteX209-28185" fmla="*/ 3776274 w 8613217"/>
                <a:gd name="connsiteY209-28186" fmla="*/ 4626290 h 6281670"/>
                <a:gd name="connsiteX210-28187" fmla="*/ 3813963 w 8613217"/>
                <a:gd name="connsiteY210-28188" fmla="*/ 4802619 h 6281670"/>
                <a:gd name="connsiteX211-28189" fmla="*/ 3811944 w 8613217"/>
                <a:gd name="connsiteY211-28190" fmla="*/ 5407658 h 6281670"/>
                <a:gd name="connsiteX212-28191" fmla="*/ 3881265 w 8613217"/>
                <a:gd name="connsiteY212-28192" fmla="*/ 5874056 h 6281670"/>
                <a:gd name="connsiteX213-28193" fmla="*/ 3879919 w 8613217"/>
                <a:gd name="connsiteY213-28194" fmla="*/ 5898957 h 6281670"/>
                <a:gd name="connsiteX214-28195" fmla="*/ 3757430 w 8613217"/>
                <a:gd name="connsiteY214-28196" fmla="*/ 5946068 h 6281670"/>
                <a:gd name="connsiteX215-28197" fmla="*/ 3743970 w 8613217"/>
                <a:gd name="connsiteY215-28198" fmla="*/ 6053750 h 6281670"/>
                <a:gd name="connsiteX216-28199" fmla="*/ 3803195 w 8613217"/>
                <a:gd name="connsiteY216-28200" fmla="*/ 6092112 h 6281670"/>
                <a:gd name="connsiteX217-28201" fmla="*/ 3896071 w 8613217"/>
                <a:gd name="connsiteY217-28202" fmla="*/ 6023464 h 6281670"/>
                <a:gd name="connsiteX218-28203" fmla="*/ 3920972 w 8613217"/>
                <a:gd name="connsiteY218-28204" fmla="*/ 5996544 h 6281670"/>
                <a:gd name="connsiteX219-28205" fmla="*/ 3918953 w 8613217"/>
                <a:gd name="connsiteY219-28206" fmla="*/ 6053077 h 6281670"/>
                <a:gd name="connsiteX220-28207" fmla="*/ 3931741 w 8613217"/>
                <a:gd name="connsiteY220-28208" fmla="*/ 6077978 h 6281670"/>
                <a:gd name="connsiteX221-28209" fmla="*/ 3951931 w 8613217"/>
                <a:gd name="connsiteY221-28210" fmla="*/ 6055769 h 6281670"/>
                <a:gd name="connsiteX222-28211" fmla="*/ 3972121 w 8613217"/>
                <a:gd name="connsiteY222-28212" fmla="*/ 5988468 h 6281670"/>
                <a:gd name="connsiteX223-28213" fmla="*/ 3994331 w 8613217"/>
                <a:gd name="connsiteY223-28214" fmla="*/ 5968277 h 6281670"/>
                <a:gd name="connsiteX224-28215" fmla="*/ 4005099 w 8613217"/>
                <a:gd name="connsiteY224-28216" fmla="*/ 5995198 h 6281670"/>
                <a:gd name="connsiteX225-28217" fmla="*/ 4071054 w 8613217"/>
                <a:gd name="connsiteY225-28218" fmla="*/ 6040290 h 6281670"/>
                <a:gd name="connsiteX226-28219" fmla="*/ 4100667 w 8613217"/>
                <a:gd name="connsiteY226-28220" fmla="*/ 6026829 h 6281670"/>
                <a:gd name="connsiteX227-28221" fmla="*/ 4110089 w 8613217"/>
                <a:gd name="connsiteY227-28222" fmla="*/ 5993179 h 6281670"/>
                <a:gd name="connsiteX228-28223" fmla="*/ 4124895 w 8613217"/>
                <a:gd name="connsiteY228-28224" fmla="*/ 6032214 h 6281670"/>
                <a:gd name="connsiteX229-28225" fmla="*/ 4117492 w 8613217"/>
                <a:gd name="connsiteY229-28226" fmla="*/ 6106918 h 6281670"/>
                <a:gd name="connsiteX230-28227" fmla="*/ 4080476 w 8613217"/>
                <a:gd name="connsiteY230-28228" fmla="*/ 6141242 h 6281670"/>
                <a:gd name="connsiteX231-28229" fmla="*/ 4176717 w 8613217"/>
                <a:gd name="connsiteY231-28230" fmla="*/ 6189025 h 6281670"/>
                <a:gd name="connsiteX232-28231" fmla="*/ 4170660 w 8613217"/>
                <a:gd name="connsiteY232-28232" fmla="*/ 6271133 h 6281670"/>
                <a:gd name="connsiteX233-28233" fmla="*/ 4195562 w 8613217"/>
                <a:gd name="connsiteY233-28234" fmla="*/ 6277863 h 6281670"/>
                <a:gd name="connsiteX234-28235" fmla="*/ 4261517 w 8613217"/>
                <a:gd name="connsiteY234-28236" fmla="*/ 6267768 h 6281670"/>
                <a:gd name="connsiteX235-28237" fmla="*/ 4289784 w 8613217"/>
                <a:gd name="connsiteY235-28238" fmla="*/ 6247578 h 6281670"/>
                <a:gd name="connsiteX236-28239" fmla="*/ 4295840 w 8613217"/>
                <a:gd name="connsiteY236-28240" fmla="*/ 6204505 h 6281670"/>
                <a:gd name="connsiteX237-28241" fmla="*/ 4305936 w 8613217"/>
                <a:gd name="connsiteY237-28242" fmla="*/ 6182969 h 6281670"/>
                <a:gd name="connsiteX238-28243" fmla="*/ 4324107 w 8613217"/>
                <a:gd name="connsiteY238-28244" fmla="*/ 6199794 h 6281670"/>
                <a:gd name="connsiteX239-28245" fmla="*/ 4336894 w 8613217"/>
                <a:gd name="connsiteY239-28246" fmla="*/ 6230752 h 6281670"/>
                <a:gd name="connsiteX240-28247" fmla="*/ 4342951 w 8613217"/>
                <a:gd name="connsiteY240-28248" fmla="*/ 6226714 h 6281670"/>
                <a:gd name="connsiteX241-28249" fmla="*/ 4369872 w 8613217"/>
                <a:gd name="connsiteY241-28250" fmla="*/ 6185660 h 6281670"/>
                <a:gd name="connsiteX242-28251" fmla="*/ 4382659 w 8613217"/>
                <a:gd name="connsiteY242-28252" fmla="*/ 6234791 h 6281670"/>
                <a:gd name="connsiteX243-28253" fmla="*/ 4406888 w 8613217"/>
                <a:gd name="connsiteY243-28254" fmla="*/ 6265749 h 6281670"/>
                <a:gd name="connsiteX244-28255" fmla="*/ 4484284 w 8613217"/>
                <a:gd name="connsiteY244-28256" fmla="*/ 6275171 h 6281670"/>
                <a:gd name="connsiteX245-28257" fmla="*/ 4499090 w 8613217"/>
                <a:gd name="connsiteY245-28258" fmla="*/ 6272479 h 6281670"/>
                <a:gd name="connsiteX246-28259" fmla="*/ 4512551 w 8613217"/>
                <a:gd name="connsiteY246-28260" fmla="*/ 6181622 h 6281670"/>
                <a:gd name="connsiteX247-28261" fmla="*/ 4572449 w 8613217"/>
                <a:gd name="connsiteY247-28262" fmla="*/ 6153356 h 6281670"/>
                <a:gd name="connsiteX248-28263" fmla="*/ 4575814 w 8613217"/>
                <a:gd name="connsiteY248-28264" fmla="*/ 6127781 h 6281670"/>
                <a:gd name="connsiteX249-28265" fmla="*/ 4538125 w 8613217"/>
                <a:gd name="connsiteY249-28266" fmla="*/ 6076633 h 6281670"/>
                <a:gd name="connsiteX250-28267" fmla="*/ 4536779 w 8613217"/>
                <a:gd name="connsiteY250-28268" fmla="*/ 6042309 h 6281670"/>
                <a:gd name="connsiteX251-28269" fmla="*/ 4573122 w 8613217"/>
                <a:gd name="connsiteY251-28270" fmla="*/ 6032214 h 6281670"/>
                <a:gd name="connsiteX252-28271" fmla="*/ 4637731 w 8613217"/>
                <a:gd name="connsiteY252-28272" fmla="*/ 6051058 h 6281670"/>
                <a:gd name="connsiteX253-28273" fmla="*/ 4665997 w 8613217"/>
                <a:gd name="connsiteY253-28274" fmla="*/ 6029522 h 6281670"/>
                <a:gd name="connsiteX254-28275" fmla="*/ 4665997 w 8613217"/>
                <a:gd name="connsiteY254-28276" fmla="*/ 5985776 h 6281670"/>
                <a:gd name="connsiteX255-28277" fmla="*/ 4681477 w 8613217"/>
                <a:gd name="connsiteY255-28278" fmla="*/ 5966931 h 6281670"/>
                <a:gd name="connsiteX256-28279" fmla="*/ 4701667 w 8613217"/>
                <a:gd name="connsiteY256-28280" fmla="*/ 5981065 h 6281670"/>
                <a:gd name="connsiteX257-28281" fmla="*/ 4724550 w 8613217"/>
                <a:gd name="connsiteY257-28282" fmla="*/ 6054423 h 6281670"/>
                <a:gd name="connsiteX258-28283" fmla="*/ 4743394 w 8613217"/>
                <a:gd name="connsiteY258-28284" fmla="*/ 6073268 h 6281670"/>
                <a:gd name="connsiteX259-28285" fmla="*/ 4752143 w 8613217"/>
                <a:gd name="connsiteY259-28286" fmla="*/ 6050385 h 6281670"/>
                <a:gd name="connsiteX260-28287" fmla="*/ 4752143 w 8613217"/>
                <a:gd name="connsiteY260-28288" fmla="*/ 5996544 h 6281670"/>
                <a:gd name="connsiteX261-28289" fmla="*/ 4800600 w 8613217"/>
                <a:gd name="connsiteY261-28290" fmla="*/ 6046347 h 6281670"/>
                <a:gd name="connsiteX262-28291" fmla="*/ 4859825 w 8613217"/>
                <a:gd name="connsiteY262-28292" fmla="*/ 6088747 h 6281670"/>
                <a:gd name="connsiteX263-28293" fmla="*/ 4932511 w 8613217"/>
                <a:gd name="connsiteY263-28294" fmla="*/ 6036252 h 6281670"/>
                <a:gd name="connsiteX264-28295" fmla="*/ 4919050 w 8613217"/>
                <a:gd name="connsiteY264-28296" fmla="*/ 5940011 h 6281670"/>
                <a:gd name="connsiteX265-28297" fmla="*/ 4830213 w 8613217"/>
                <a:gd name="connsiteY265-28298" fmla="*/ 5933281 h 6281670"/>
                <a:gd name="connsiteX266-28299" fmla="*/ 4779064 w 8613217"/>
                <a:gd name="connsiteY266-28300" fmla="*/ 5876074 h 6281670"/>
                <a:gd name="connsiteX267-28301" fmla="*/ 4778391 w 8613217"/>
                <a:gd name="connsiteY267-28302" fmla="*/ 5829637 h 6281670"/>
                <a:gd name="connsiteX268-28303" fmla="*/ 5091342 w 8613217"/>
                <a:gd name="connsiteY268-28304" fmla="*/ 5236712 h 6281670"/>
                <a:gd name="connsiteX269-28305" fmla="*/ 5116243 w 8613217"/>
                <a:gd name="connsiteY269-28306" fmla="*/ 5202389 h 6281670"/>
                <a:gd name="connsiteX270-28307" fmla="*/ 5269690 w 8613217"/>
                <a:gd name="connsiteY270-28308" fmla="*/ 5086631 h 6281670"/>
                <a:gd name="connsiteX271-28309" fmla="*/ 5744837 w 8613217"/>
                <a:gd name="connsiteY271-28310" fmla="*/ 4795889 h 6281670"/>
                <a:gd name="connsiteX272-28311" fmla="*/ 5814830 w 8613217"/>
                <a:gd name="connsiteY272-28312" fmla="*/ 4775699 h 6281670"/>
                <a:gd name="connsiteX273-28313" fmla="*/ 6103553 w 8613217"/>
                <a:gd name="connsiteY273-28314" fmla="*/ 4765603 h 6281670"/>
                <a:gd name="connsiteX274-28315" fmla="*/ 7086824 w 8613217"/>
                <a:gd name="connsiteY274-28316" fmla="*/ 4811369 h 6281670"/>
                <a:gd name="connsiteX275-28317" fmla="*/ 7489959 w 8613217"/>
                <a:gd name="connsiteY275-28318" fmla="*/ 4805311 h 6281670"/>
                <a:gd name="connsiteX276-28319" fmla="*/ 7516880 w 8613217"/>
                <a:gd name="connsiteY276-28320" fmla="*/ 4801946 h 6281670"/>
                <a:gd name="connsiteX277-28321" fmla="*/ 7536397 w 8613217"/>
                <a:gd name="connsiteY277-28322" fmla="*/ 4800600 h 6281670"/>
                <a:gd name="connsiteX278-28323" fmla="*/ 7619850 w 8613217"/>
                <a:gd name="connsiteY278-28324" fmla="*/ 4791178 h 6281670"/>
                <a:gd name="connsiteX279-28325" fmla="*/ 7661577 w 8613217"/>
                <a:gd name="connsiteY279-28326" fmla="*/ 4813388 h 6281670"/>
                <a:gd name="connsiteX280-28327" fmla="*/ 7920014 w 8613217"/>
                <a:gd name="connsiteY280-28328" fmla="*/ 5004523 h 6281670"/>
                <a:gd name="connsiteX281-28329" fmla="*/ 8354780 w 8613217"/>
                <a:gd name="connsiteY281-28330" fmla="*/ 4830886 h 6281670"/>
                <a:gd name="connsiteX282-28331" fmla="*/ 8579567 w 8613217"/>
                <a:gd name="connsiteY282-28332" fmla="*/ 4409580 h 6281670"/>
                <a:gd name="connsiteX283-28333" fmla="*/ 8613217 w 8613217"/>
                <a:gd name="connsiteY283-28334" fmla="*/ 4250076 h 6281670"/>
                <a:gd name="connsiteX284-28335" fmla="*/ 8613217 w 8613217"/>
                <a:gd name="connsiteY284-28336" fmla="*/ 4196235 h 6281670"/>
                <a:gd name="connsiteX285-28337" fmla="*/ 8420062 w 8613217"/>
                <a:gd name="connsiteY285-28338" fmla="*/ 4211041 h 6281670"/>
                <a:gd name="connsiteX286-28339" fmla="*/ 4571776 w 8613217"/>
                <a:gd name="connsiteY286-28340" fmla="*/ 915970 h 6281670"/>
                <a:gd name="connsiteX287-28341" fmla="*/ 4583890 w 8613217"/>
                <a:gd name="connsiteY287-28342" fmla="*/ 888377 h 6281670"/>
                <a:gd name="connsiteX288-28343" fmla="*/ 4571776 w 8613217"/>
                <a:gd name="connsiteY288-28344" fmla="*/ 915970 h 6281670"/>
                <a:gd name="connsiteX289-28345" fmla="*/ 2362948 w 8613217"/>
                <a:gd name="connsiteY289-28346" fmla="*/ 965100 h 6281670"/>
                <a:gd name="connsiteX290-28347" fmla="*/ 2363621 w 8613217"/>
                <a:gd name="connsiteY290-28348" fmla="*/ 962408 h 6281670"/>
                <a:gd name="connsiteX291-28349" fmla="*/ 2368332 w 8613217"/>
                <a:gd name="connsiteY291-28350" fmla="*/ 967119 h 6281670"/>
                <a:gd name="connsiteX292-28351" fmla="*/ 2362948 w 8613217"/>
                <a:gd name="connsiteY292-28352" fmla="*/ 965100 h 6281670"/>
                <a:gd name="connsiteX293-28353" fmla="*/ 2435633 w 8613217"/>
                <a:gd name="connsiteY293-28354" fmla="*/ 1055284 h 6281670"/>
                <a:gd name="connsiteX294-28355" fmla="*/ 2426211 w 8613217"/>
                <a:gd name="connsiteY294-28356" fmla="*/ 1053265 h 6281670"/>
                <a:gd name="connsiteX295-28357" fmla="*/ 2370351 w 8613217"/>
                <a:gd name="connsiteY295-28358" fmla="*/ 968465 h 6281670"/>
                <a:gd name="connsiteX296-28359" fmla="*/ 2432268 w 8613217"/>
                <a:gd name="connsiteY296-28360" fmla="*/ 1045862 h 6281670"/>
                <a:gd name="connsiteX297-28361" fmla="*/ 2435633 w 8613217"/>
                <a:gd name="connsiteY297-28362" fmla="*/ 1055284 h 6281670"/>
                <a:gd name="connsiteX298-28363" fmla="*/ 695895 w 8613217"/>
                <a:gd name="connsiteY298-28364" fmla="*/ 1016922 h 6281670"/>
                <a:gd name="connsiteX299-28365" fmla="*/ 692530 w 8613217"/>
                <a:gd name="connsiteY299-28366" fmla="*/ 1005481 h 6281670"/>
                <a:gd name="connsiteX300-28367" fmla="*/ 695895 w 8613217"/>
                <a:gd name="connsiteY300-28368" fmla="*/ 1016922 h 6281670"/>
                <a:gd name="connsiteX301-28369" fmla="*/ 4511205 w 8613217"/>
                <a:gd name="connsiteY301-28370" fmla="*/ 6014042 h 6281670"/>
                <a:gd name="connsiteX302-28371" fmla="*/ 4537452 w 8613217"/>
                <a:gd name="connsiteY302-28372" fmla="*/ 5944049 h 6281670"/>
                <a:gd name="connsiteX303-28373" fmla="*/ 4511205 w 8613217"/>
                <a:gd name="connsiteY303-28374" fmla="*/ 6014042 h 6281670"/>
                <a:gd name="connsiteX304-28375" fmla="*/ 4750797 w 8613217"/>
                <a:gd name="connsiteY304-28376" fmla="*/ 5917128 h 6281670"/>
                <a:gd name="connsiteX305-28377" fmla="*/ 4741375 w 8613217"/>
                <a:gd name="connsiteY305-28378" fmla="*/ 5939338 h 6281670"/>
                <a:gd name="connsiteX306-28379" fmla="*/ 4732626 w 8613217"/>
                <a:gd name="connsiteY306-28380" fmla="*/ 5935300 h 6281670"/>
                <a:gd name="connsiteX307-28381" fmla="*/ 4727915 w 8613217"/>
                <a:gd name="connsiteY307-28382" fmla="*/ 5907706 h 6281670"/>
                <a:gd name="connsiteX308-28383" fmla="*/ 4750797 w 8613217"/>
                <a:gd name="connsiteY308-28384" fmla="*/ 5875402 h 6281670"/>
                <a:gd name="connsiteX309-28385" fmla="*/ 4750797 w 8613217"/>
                <a:gd name="connsiteY309-28386" fmla="*/ 5917128 h 6281670"/>
                <a:gd name="connsiteX310-28387" fmla="*/ 4875978 w 8613217"/>
                <a:gd name="connsiteY310-28388" fmla="*/ 5457461 h 6281670"/>
                <a:gd name="connsiteX311-28389" fmla="*/ 4616868 w 8613217"/>
                <a:gd name="connsiteY311-28390" fmla="*/ 5877421 h 6281670"/>
                <a:gd name="connsiteX312-28391" fmla="*/ 4562354 w 8613217"/>
                <a:gd name="connsiteY312-28392" fmla="*/ 5884824 h 6281670"/>
                <a:gd name="connsiteX313-28393" fmla="*/ 4880015 w 8613217"/>
                <a:gd name="connsiteY313-28394" fmla="*/ 5419772 h 6281670"/>
                <a:gd name="connsiteX314-28395" fmla="*/ 4875978 w 8613217"/>
                <a:gd name="connsiteY314-28396" fmla="*/ 5457461 h 6281670"/>
                <a:gd name="connsiteX315-28397" fmla="*/ 5020675 w 8613217"/>
                <a:gd name="connsiteY315-28398" fmla="*/ 5141145 h 6281670"/>
                <a:gd name="connsiteX316-28399" fmla="*/ 4989717 w 8613217"/>
                <a:gd name="connsiteY316-28400" fmla="*/ 5179506 h 6281670"/>
                <a:gd name="connsiteX317-28401" fmla="*/ 4445922 w 8613217"/>
                <a:gd name="connsiteY317-28402" fmla="*/ 5878767 h 6281670"/>
                <a:gd name="connsiteX318-28403" fmla="*/ 4415637 w 8613217"/>
                <a:gd name="connsiteY318-28404" fmla="*/ 5953471 h 6281670"/>
                <a:gd name="connsiteX319-28405" fmla="*/ 4357085 w 8613217"/>
                <a:gd name="connsiteY319-28406" fmla="*/ 6075286 h 6281670"/>
                <a:gd name="connsiteX320-28407" fmla="*/ 4338240 w 8613217"/>
                <a:gd name="connsiteY320-28408" fmla="*/ 6125762 h 6281670"/>
                <a:gd name="connsiteX321-28409" fmla="*/ 4322761 w 8613217"/>
                <a:gd name="connsiteY321-28410" fmla="*/ 6080671 h 6281670"/>
                <a:gd name="connsiteX322-28411" fmla="*/ 4306609 w 8613217"/>
                <a:gd name="connsiteY322-28412" fmla="*/ 6061826 h 6281670"/>
                <a:gd name="connsiteX323-28413" fmla="*/ 4295168 w 8613217"/>
                <a:gd name="connsiteY323-28414" fmla="*/ 6082689 h 6281670"/>
                <a:gd name="connsiteX324-28415" fmla="*/ 4292475 w 8613217"/>
                <a:gd name="connsiteY324-28416" fmla="*/ 6112302 h 6281670"/>
                <a:gd name="connsiteX325-28417" fmla="*/ 4277669 w 8613217"/>
                <a:gd name="connsiteY325-28418" fmla="*/ 6097496 h 6281670"/>
                <a:gd name="connsiteX326-28419" fmla="*/ 4183447 w 8613217"/>
                <a:gd name="connsiteY326-28420" fmla="*/ 5282478 h 6281670"/>
                <a:gd name="connsiteX327-28421" fmla="*/ 4412945 w 8613217"/>
                <a:gd name="connsiteY327-28422" fmla="*/ 4743394 h 6281670"/>
                <a:gd name="connsiteX328-28423" fmla="*/ 5036828 w 8613217"/>
                <a:gd name="connsiteY328-28424" fmla="*/ 3935106 h 6281670"/>
                <a:gd name="connsiteX329-28425" fmla="*/ 5054999 w 8613217"/>
                <a:gd name="connsiteY329-28426" fmla="*/ 3966064 h 6281670"/>
                <a:gd name="connsiteX330-28427" fmla="*/ 5020675 w 8613217"/>
                <a:gd name="connsiteY330-28428" fmla="*/ 5141145 h 6281670"/>
                <a:gd name="connsiteX0-28429" fmla="*/ 8420062 w 8613217"/>
                <a:gd name="connsiteY0-28430" fmla="*/ 4211041 h 6281670"/>
                <a:gd name="connsiteX1-28431" fmla="*/ 7990681 w 8613217"/>
                <a:gd name="connsiteY1-28432" fmla="*/ 4231232 h 6281670"/>
                <a:gd name="connsiteX2-28433" fmla="*/ 7630619 w 8613217"/>
                <a:gd name="connsiteY2-28434" fmla="*/ 4614849 h 6281670"/>
                <a:gd name="connsiteX3-28435" fmla="*/ 7659558 w 8613217"/>
                <a:gd name="connsiteY3-28436" fmla="*/ 4643788 h 6281670"/>
                <a:gd name="connsiteX4-28437" fmla="*/ 7859443 w 8613217"/>
                <a:gd name="connsiteY4-28438" fmla="*/ 4617541 h 6281670"/>
                <a:gd name="connsiteX5-28439" fmla="*/ 8222196 w 8613217"/>
                <a:gd name="connsiteY5-28440" fmla="*/ 4498418 h 6281670"/>
                <a:gd name="connsiteX6-28441" fmla="*/ 8236330 w 8613217"/>
                <a:gd name="connsiteY6-28442" fmla="*/ 4496398 h 6281670"/>
                <a:gd name="connsiteX7-28443" fmla="*/ 8228254 w 8613217"/>
                <a:gd name="connsiteY7-28444" fmla="*/ 4504475 h 6281670"/>
                <a:gd name="connsiteX8-28445" fmla="*/ 7670326 w 8613217"/>
                <a:gd name="connsiteY8-28446" fmla="*/ 4709743 h 6281670"/>
                <a:gd name="connsiteX9-28447" fmla="*/ 7436791 w 8613217"/>
                <a:gd name="connsiteY9-28448" fmla="*/ 4735318 h 6281670"/>
                <a:gd name="connsiteX10-28449" fmla="*/ 6759067 w 8613217"/>
                <a:gd name="connsiteY10-28450" fmla="*/ 4696956 h 6281670"/>
                <a:gd name="connsiteX11-28451" fmla="*/ 6037597 w 8613217"/>
                <a:gd name="connsiteY11-28452" fmla="*/ 4656576 h 6281670"/>
                <a:gd name="connsiteX12-28453" fmla="*/ 6023464 w 8613217"/>
                <a:gd name="connsiteY12-28454" fmla="*/ 4649172 h 6281670"/>
                <a:gd name="connsiteX13-28455" fmla="*/ 6361317 w 8613217"/>
                <a:gd name="connsiteY13-28456" fmla="*/ 4472170 h 6281670"/>
                <a:gd name="connsiteX14-28457" fmla="*/ 6783296 w 8613217"/>
                <a:gd name="connsiteY14-28458" fmla="*/ 4236616 h 6281670"/>
                <a:gd name="connsiteX15-28459" fmla="*/ 7066634 w 8613217"/>
                <a:gd name="connsiteY15-28460" fmla="*/ 4052210 h 6281670"/>
                <a:gd name="connsiteX16-28461" fmla="*/ 7151433 w 8613217"/>
                <a:gd name="connsiteY16-28462" fmla="*/ 4042115 h 6281670"/>
                <a:gd name="connsiteX17-28463" fmla="*/ 7304208 w 8613217"/>
                <a:gd name="connsiteY17-28464" fmla="*/ 4071727 h 6281670"/>
                <a:gd name="connsiteX18-28465" fmla="*/ 7625235 w 8613217"/>
                <a:gd name="connsiteY18-28466" fmla="*/ 3948566 h 6281670"/>
                <a:gd name="connsiteX19-28467" fmla="*/ 8172394 w 8613217"/>
                <a:gd name="connsiteY19-28468" fmla="*/ 2496877 h 6281670"/>
                <a:gd name="connsiteX20-28469" fmla="*/ 7882325 w 8613217"/>
                <a:gd name="connsiteY20-28470" fmla="*/ 1811077 h 6281670"/>
                <a:gd name="connsiteX21-28471" fmla="*/ 7854059 w 8613217"/>
                <a:gd name="connsiteY21-28472" fmla="*/ 1889820 h 6281670"/>
                <a:gd name="connsiteX22-28473" fmla="*/ 7732917 w 8613217"/>
                <a:gd name="connsiteY22-28474" fmla="*/ 2389195 h 6281670"/>
                <a:gd name="connsiteX23-28475" fmla="*/ 7607736 w 8613217"/>
                <a:gd name="connsiteY23-28476" fmla="*/ 2746565 h 6281670"/>
                <a:gd name="connsiteX24-28477" fmla="*/ 7178354 w 8613217"/>
                <a:gd name="connsiteY24-28478" fmla="*/ 3424962 h 6281670"/>
                <a:gd name="connsiteX25-28479" fmla="*/ 7050481 w 8613217"/>
                <a:gd name="connsiteY25-28480" fmla="*/ 3653113 h 6281670"/>
                <a:gd name="connsiteX26-28481" fmla="*/ 7022888 w 8613217"/>
                <a:gd name="connsiteY26-28482" fmla="*/ 3873861 h 6281670"/>
                <a:gd name="connsiteX27-28483" fmla="*/ 7057884 w 8613217"/>
                <a:gd name="connsiteY27-28484" fmla="*/ 3889341 h 6281670"/>
                <a:gd name="connsiteX28-28485" fmla="*/ 7311611 w 8613217"/>
                <a:gd name="connsiteY28-28486" fmla="*/ 3701570 h 6281670"/>
                <a:gd name="connsiteX29-28487" fmla="*/ 7883672 w 8613217"/>
                <a:gd name="connsiteY29-28488" fmla="*/ 2875784 h 6281670"/>
                <a:gd name="connsiteX30-28489" fmla="*/ 7909246 w 8613217"/>
                <a:gd name="connsiteY30-28490" fmla="*/ 2790311 h 6281670"/>
                <a:gd name="connsiteX31-28491" fmla="*/ 7835888 w 8613217"/>
                <a:gd name="connsiteY31-28492" fmla="*/ 3051440 h 6281670"/>
                <a:gd name="connsiteX32-28493" fmla="*/ 7279306 w 8613217"/>
                <a:gd name="connsiteY32-28494" fmla="*/ 3802522 h 6281670"/>
                <a:gd name="connsiteX33-28495" fmla="*/ 6992603 w 8613217"/>
                <a:gd name="connsiteY33-28496" fmla="*/ 4017213 h 6281670"/>
                <a:gd name="connsiteX34-28497" fmla="*/ 6713302 w 8613217"/>
                <a:gd name="connsiteY34-28498" fmla="*/ 4190851 h 6281670"/>
                <a:gd name="connsiteX35-28499" fmla="*/ 6627830 w 8613217"/>
                <a:gd name="connsiteY35-28500" fmla="*/ 4239308 h 6281670"/>
                <a:gd name="connsiteX36-28501" fmla="*/ 6605620 w 8613217"/>
                <a:gd name="connsiteY36-28502" fmla="*/ 4251422 h 6281670"/>
                <a:gd name="connsiteX37-28503" fmla="*/ 6226714 w 8613217"/>
                <a:gd name="connsiteY37-28504" fmla="*/ 4447268 h 6281670"/>
                <a:gd name="connsiteX38-28505" fmla="*/ 5314782 w 8613217"/>
                <a:gd name="connsiteY38-28506" fmla="*/ 4943279 h 6281670"/>
                <a:gd name="connsiteX39-28507" fmla="*/ 5158643 w 8613217"/>
                <a:gd name="connsiteY39-28508" fmla="*/ 5046250 h 6281670"/>
                <a:gd name="connsiteX40-28509" fmla="*/ 5162681 w 8613217"/>
                <a:gd name="connsiteY40-28510" fmla="*/ 5025387 h 6281670"/>
                <a:gd name="connsiteX41-28511" fmla="*/ 5227290 w 8613217"/>
                <a:gd name="connsiteY41-28512" fmla="*/ 4323434 h 6281670"/>
                <a:gd name="connsiteX42-28513" fmla="*/ 5106148 w 8613217"/>
                <a:gd name="connsiteY42-28514" fmla="*/ 3860401 h 6281670"/>
                <a:gd name="connsiteX43-28515" fmla="*/ 5139799 w 8613217"/>
                <a:gd name="connsiteY43-28516" fmla="*/ 3818675 h 6281670"/>
                <a:gd name="connsiteX44-28517" fmla="*/ 5695034 w 8613217"/>
                <a:gd name="connsiteY44-28518" fmla="*/ 3194119 h 6281670"/>
                <a:gd name="connsiteX45-28519" fmla="*/ 5830983 w 8613217"/>
                <a:gd name="connsiteY45-28520" fmla="*/ 3023174 h 6281670"/>
                <a:gd name="connsiteX46-28521" fmla="*/ 5873382 w 8613217"/>
                <a:gd name="connsiteY46-28522" fmla="*/ 3008367 h 6281670"/>
                <a:gd name="connsiteX47-28523" fmla="*/ 5983083 w 8613217"/>
                <a:gd name="connsiteY47-28524" fmla="*/ 3009040 h 6281670"/>
                <a:gd name="connsiteX48-28525" fmla="*/ 6257000 w 8613217"/>
                <a:gd name="connsiteY48-28526" fmla="*/ 2840787 h 6281670"/>
                <a:gd name="connsiteX49-28527" fmla="*/ 6605620 w 8613217"/>
                <a:gd name="connsiteY49-28528" fmla="*/ 2172485 h 6281670"/>
                <a:gd name="connsiteX50-28529" fmla="*/ 6623118 w 8613217"/>
                <a:gd name="connsiteY50-28530" fmla="*/ 1339969 h 6281670"/>
                <a:gd name="connsiteX51-28531" fmla="*/ 6528224 w 8613217"/>
                <a:gd name="connsiteY51-28532" fmla="*/ 660899 h 6281670"/>
                <a:gd name="connsiteX52-28533" fmla="*/ 6514091 w 8613217"/>
                <a:gd name="connsiteY52-28534" fmla="*/ 520239 h 6281670"/>
                <a:gd name="connsiteX53-28535" fmla="*/ 6493900 w 8613217"/>
                <a:gd name="connsiteY53-28536" fmla="*/ 546486 h 6281670"/>
                <a:gd name="connsiteX54-28537" fmla="*/ 6244212 w 8613217"/>
                <a:gd name="connsiteY54-28538" fmla="*/ 975869 h 6281670"/>
                <a:gd name="connsiteX55-28539" fmla="*/ 5935300 w 8613217"/>
                <a:gd name="connsiteY55-28540" fmla="*/ 1788868 h 6281670"/>
                <a:gd name="connsiteX56-28541" fmla="*/ 5707148 w 8613217"/>
                <a:gd name="connsiteY56-28542" fmla="*/ 2531874 h 6281670"/>
                <a:gd name="connsiteX57-28543" fmla="*/ 5679555 w 8613217"/>
                <a:gd name="connsiteY57-28544" fmla="*/ 2738489 h 6281670"/>
                <a:gd name="connsiteX58-28545" fmla="*/ 5734069 w 8613217"/>
                <a:gd name="connsiteY58-28546" fmla="*/ 2914818 h 6281670"/>
                <a:gd name="connsiteX59-28547" fmla="*/ 5963566 w 8613217"/>
                <a:gd name="connsiteY59-28548" fmla="*/ 2599175 h 6281670"/>
                <a:gd name="connsiteX60-28549" fmla="*/ 6141914 w 8613217"/>
                <a:gd name="connsiteY60-28550" fmla="*/ 2254593 h 6281670"/>
                <a:gd name="connsiteX61-28551" fmla="*/ 6262384 w 8613217"/>
                <a:gd name="connsiteY61-28552" fmla="*/ 1884436 h 6281670"/>
                <a:gd name="connsiteX62-28553" fmla="*/ 6343145 w 8613217"/>
                <a:gd name="connsiteY62-28554" fmla="*/ 1508222 h 6281670"/>
                <a:gd name="connsiteX63-28555" fmla="*/ 6310167 w 8613217"/>
                <a:gd name="connsiteY63-28556" fmla="*/ 1747814 h 6281670"/>
                <a:gd name="connsiteX64-28557" fmla="*/ 6045001 w 8613217"/>
                <a:gd name="connsiteY64-28558" fmla="*/ 2568890 h 6281670"/>
                <a:gd name="connsiteX65-28559" fmla="*/ 5560432 w 8613217"/>
                <a:gd name="connsiteY65-28560" fmla="*/ 3235173 h 6281670"/>
                <a:gd name="connsiteX66-28561" fmla="*/ 5096726 w 8613217"/>
                <a:gd name="connsiteY66-28562" fmla="*/ 3741278 h 6281670"/>
                <a:gd name="connsiteX67-28563" fmla="*/ 5067113 w 8613217"/>
                <a:gd name="connsiteY67-28564" fmla="*/ 3767525 h 6281670"/>
                <a:gd name="connsiteX68-28565" fmla="*/ 4911647 w 8613217"/>
                <a:gd name="connsiteY68-28566" fmla="*/ 3459959 h 6281670"/>
                <a:gd name="connsiteX69-28567" fmla="*/ 4890784 w 8613217"/>
                <a:gd name="connsiteY69-28568" fmla="*/ 3404099 h 6281670"/>
                <a:gd name="connsiteX70-28569" fmla="*/ 4952701 w 8613217"/>
                <a:gd name="connsiteY70-28570" fmla="*/ 2717626 h 6281670"/>
                <a:gd name="connsiteX71-28571" fmla="*/ 5173449 w 8613217"/>
                <a:gd name="connsiteY71-28572" fmla="*/ 2368332 h 6281670"/>
                <a:gd name="connsiteX72-28573" fmla="*/ 5481689 w 8613217"/>
                <a:gd name="connsiteY72-28574" fmla="*/ 1759928 h 6281670"/>
                <a:gd name="connsiteX73-28575" fmla="*/ 5514667 w 8613217"/>
                <a:gd name="connsiteY73-28576" fmla="*/ 1741757 h 6281670"/>
                <a:gd name="connsiteX74-28577" fmla="*/ 5803389 w 8613217"/>
                <a:gd name="connsiteY74-28578" fmla="*/ 1570812 h 6281670"/>
                <a:gd name="connsiteX75-28579" fmla="*/ 5822907 w 8613217"/>
                <a:gd name="connsiteY75-28580" fmla="*/ 1095665 h 6281670"/>
                <a:gd name="connsiteX76-28581" fmla="*/ 5540241 w 8613217"/>
                <a:gd name="connsiteY76-28582" fmla="*/ 601000 h 6281670"/>
                <a:gd name="connsiteX77-28583" fmla="*/ 5514667 w 8613217"/>
                <a:gd name="connsiteY77-28584" fmla="*/ 600327 h 6281670"/>
                <a:gd name="connsiteX78-28585" fmla="*/ 5421791 w 8613217"/>
                <a:gd name="connsiteY78-28586" fmla="*/ 697914 h 6281670"/>
                <a:gd name="connsiteX79-28587" fmla="*/ 5124319 w 8613217"/>
                <a:gd name="connsiteY79-28588" fmla="*/ 1196617 h 6281670"/>
                <a:gd name="connsiteX80-28589" fmla="*/ 5316801 w 8613217"/>
                <a:gd name="connsiteY80-28590" fmla="*/ 1686570 h 6281670"/>
                <a:gd name="connsiteX81-28591" fmla="*/ 5361220 w 8613217"/>
                <a:gd name="connsiteY81-28592" fmla="*/ 1669072 h 6281670"/>
                <a:gd name="connsiteX82-28593" fmla="*/ 5461499 w 8613217"/>
                <a:gd name="connsiteY82-28594" fmla="*/ 1248439 h 6281670"/>
                <a:gd name="connsiteX83-28595" fmla="*/ 5491784 w 8613217"/>
                <a:gd name="connsiteY83-28596" fmla="*/ 1043170 h 6281670"/>
                <a:gd name="connsiteX84-28597" fmla="*/ 5497841 w 8613217"/>
                <a:gd name="connsiteY84-28598" fmla="*/ 1081532 h 6281670"/>
                <a:gd name="connsiteX85-28599" fmla="*/ 5481016 w 8613217"/>
                <a:gd name="connsiteY85-28600" fmla="*/ 1353429 h 6281670"/>
                <a:gd name="connsiteX86-28601" fmla="*/ 5415734 w 8613217"/>
                <a:gd name="connsiteY86-28602" fmla="*/ 1727624 h 6281670"/>
                <a:gd name="connsiteX87-28603" fmla="*/ 5151240 w 8613217"/>
                <a:gd name="connsiteY87-28604" fmla="*/ 2245171 h 6281670"/>
                <a:gd name="connsiteX88-28605" fmla="*/ 4908282 w 8613217"/>
                <a:gd name="connsiteY88-28606" fmla="*/ 2596483 h 6281670"/>
                <a:gd name="connsiteX89-28607" fmla="*/ 4750124 w 8613217"/>
                <a:gd name="connsiteY89-28608" fmla="*/ 2989523 h 6281670"/>
                <a:gd name="connsiteX90-28609" fmla="*/ 4737337 w 8613217"/>
                <a:gd name="connsiteY90-28610" fmla="*/ 3162487 h 6281670"/>
                <a:gd name="connsiteX91-28611" fmla="*/ 4680804 w 8613217"/>
                <a:gd name="connsiteY91-28612" fmla="*/ 3076341 h 6281670"/>
                <a:gd name="connsiteX92-28613" fmla="*/ 4591293 w 8613217"/>
                <a:gd name="connsiteY92-28614" fmla="*/ 2915491 h 6281670"/>
                <a:gd name="connsiteX93-28615" fmla="*/ 4552259 w 8613217"/>
                <a:gd name="connsiteY93-28616" fmla="*/ 2838095 h 6281670"/>
                <a:gd name="connsiteX94-28617" fmla="*/ 4404869 w 8613217"/>
                <a:gd name="connsiteY94-28618" fmla="*/ 2499569 h 6281670"/>
                <a:gd name="connsiteX95-28619" fmla="*/ 4425059 w 8613217"/>
                <a:gd name="connsiteY95-28620" fmla="*/ 2408713 h 6281670"/>
                <a:gd name="connsiteX96-28621" fmla="*/ 4497071 w 8613217"/>
                <a:gd name="connsiteY96-28622" fmla="*/ 2304396 h 6281670"/>
                <a:gd name="connsiteX97-28623" fmla="*/ 4551585 w 8613217"/>
                <a:gd name="connsiteY97-28624" fmla="*/ 2152968 h 6281670"/>
                <a:gd name="connsiteX98-28625" fmla="*/ 4741375 w 8613217"/>
                <a:gd name="connsiteY98-28626" fmla="*/ 1413327 h 6281670"/>
                <a:gd name="connsiteX99-28627" fmla="*/ 4929146 w 8613217"/>
                <a:gd name="connsiteY99-28628" fmla="*/ 819730 h 6281670"/>
                <a:gd name="connsiteX100-28629" fmla="*/ 5233347 w 8613217"/>
                <a:gd name="connsiteY100-28630" fmla="*/ 28940 h 6281670"/>
                <a:gd name="connsiteX101-28631" fmla="*/ 5238058 w 8613217"/>
                <a:gd name="connsiteY101-28632" fmla="*/ 0 h 6281670"/>
                <a:gd name="connsiteX102-28633" fmla="*/ 4976929 w 8613217"/>
                <a:gd name="connsiteY102-28634" fmla="*/ 159504 h 6281670"/>
                <a:gd name="connsiteX103-28635" fmla="*/ 4204984 w 8613217"/>
                <a:gd name="connsiteY103-28636" fmla="*/ 890396 h 6281670"/>
                <a:gd name="connsiteX104-28637" fmla="*/ 3943182 w 8613217"/>
                <a:gd name="connsiteY104-28638" fmla="*/ 2139508 h 6281670"/>
                <a:gd name="connsiteX105-28639" fmla="*/ 4076438 w 8613217"/>
                <a:gd name="connsiteY105-28640" fmla="*/ 2389868 h 6281670"/>
                <a:gd name="connsiteX106-28641" fmla="*/ 4215079 w 8613217"/>
                <a:gd name="connsiteY106-28642" fmla="*/ 2474668 h 6281670"/>
                <a:gd name="connsiteX107-28643" fmla="*/ 4244018 w 8613217"/>
                <a:gd name="connsiteY107-28644" fmla="*/ 2445055 h 6281670"/>
                <a:gd name="connsiteX108-28645" fmla="*/ 4230558 w 8613217"/>
                <a:gd name="connsiteY108-28646" fmla="*/ 1718875 h 6281670"/>
                <a:gd name="connsiteX109-28647" fmla="*/ 4411599 w 8613217"/>
                <a:gd name="connsiteY109-28648" fmla="*/ 1186522 h 6281670"/>
                <a:gd name="connsiteX110-28649" fmla="*/ 4552259 w 8613217"/>
                <a:gd name="connsiteY110-28650" fmla="*/ 934815 h 6281670"/>
                <a:gd name="connsiteX111-28651" fmla="*/ 4572449 w 8613217"/>
                <a:gd name="connsiteY111-28652" fmla="*/ 920008 h 6281670"/>
                <a:gd name="connsiteX112-28653" fmla="*/ 4553604 w 8613217"/>
                <a:gd name="connsiteY112-28654" fmla="*/ 956351 h 6281670"/>
                <a:gd name="connsiteX113-28655" fmla="*/ 4390735 w 8613217"/>
                <a:gd name="connsiteY113-28656" fmla="*/ 1302280 h 6281670"/>
                <a:gd name="connsiteX114-28657" fmla="*/ 4340260 w 8613217"/>
                <a:gd name="connsiteY114-28658" fmla="*/ 2524471 h 6281670"/>
                <a:gd name="connsiteX115-28659" fmla="*/ 4501109 w 8613217"/>
                <a:gd name="connsiteY115-28660" fmla="*/ 2892609 h 6281670"/>
                <a:gd name="connsiteX116-28661" fmla="*/ 4692918 w 8613217"/>
                <a:gd name="connsiteY116-28662" fmla="*/ 3241230 h 6281670"/>
                <a:gd name="connsiteX117-28663" fmla="*/ 4992409 w 8613217"/>
                <a:gd name="connsiteY117-28664" fmla="*/ 3809925 h 6281670"/>
                <a:gd name="connsiteX118-28665" fmla="*/ 5000485 w 8613217"/>
                <a:gd name="connsiteY118-28666" fmla="*/ 3847614 h 6281670"/>
                <a:gd name="connsiteX119-28667" fmla="*/ 4993755 w 8613217"/>
                <a:gd name="connsiteY119-28668" fmla="*/ 3855017 h 6281670"/>
                <a:gd name="connsiteX120-28669" fmla="*/ 4993082 w 8613217"/>
                <a:gd name="connsiteY120-28670" fmla="*/ 3855690 h 6281670"/>
                <a:gd name="connsiteX121-28671" fmla="*/ 4982313 w 8613217"/>
                <a:gd name="connsiteY121-28672" fmla="*/ 3867131 h 6281670"/>
                <a:gd name="connsiteX122-28673" fmla="*/ 4626290 w 8613217"/>
                <a:gd name="connsiteY122-28674" fmla="*/ 4274977 h 6281670"/>
                <a:gd name="connsiteX123-28675" fmla="*/ 4180755 w 8613217"/>
                <a:gd name="connsiteY123-28676" fmla="*/ 4968853 h 6281670"/>
                <a:gd name="connsiteX124-28677" fmla="*/ 4071727 w 8613217"/>
                <a:gd name="connsiteY124-28678" fmla="*/ 5853192 h 6281670"/>
                <a:gd name="connsiteX125-28679" fmla="*/ 4040769 w 8613217"/>
                <a:gd name="connsiteY125-28680" fmla="*/ 5907706 h 6281670"/>
                <a:gd name="connsiteX126-28681" fmla="*/ 4005099 w 8613217"/>
                <a:gd name="connsiteY126-28682" fmla="*/ 5881459 h 6281670"/>
                <a:gd name="connsiteX127-28683" fmla="*/ 4007791 w 8613217"/>
                <a:gd name="connsiteY127-28684" fmla="*/ 5830983 h 6281670"/>
                <a:gd name="connsiteX128-28685" fmla="*/ 3990293 w 8613217"/>
                <a:gd name="connsiteY128-28686" fmla="*/ 5807427 h 6281670"/>
                <a:gd name="connsiteX129-28687" fmla="*/ 3964045 w 8613217"/>
                <a:gd name="connsiteY129-28688" fmla="*/ 5789256 h 6281670"/>
                <a:gd name="connsiteX130-28689" fmla="*/ 3941836 w 8613217"/>
                <a:gd name="connsiteY130-28690" fmla="*/ 5705129 h 6281670"/>
                <a:gd name="connsiteX131-28691" fmla="*/ 3908185 w 8613217"/>
                <a:gd name="connsiteY131-28692" fmla="*/ 5236040 h 6281670"/>
                <a:gd name="connsiteX132-28693" fmla="*/ 3918953 w 8613217"/>
                <a:gd name="connsiteY132-28694" fmla="*/ 4237288 h 6281670"/>
                <a:gd name="connsiteX133-28695" fmla="*/ 3786370 w 8613217"/>
                <a:gd name="connsiteY133-28696" fmla="*/ 3122779 h 6281670"/>
                <a:gd name="connsiteX134-28697" fmla="*/ 3570333 w 8613217"/>
                <a:gd name="connsiteY134-28698" fmla="*/ 2570236 h 6281670"/>
                <a:gd name="connsiteX135-28699" fmla="*/ 3410829 w 8613217"/>
                <a:gd name="connsiteY135-28700" fmla="*/ 2273437 h 6281670"/>
                <a:gd name="connsiteX136-28701" fmla="*/ 3411502 w 8613217"/>
                <a:gd name="connsiteY136-28702" fmla="*/ 2229018 h 6281670"/>
                <a:gd name="connsiteX137-28703" fmla="*/ 3451209 w 8613217"/>
                <a:gd name="connsiteY137-28704" fmla="*/ 2126720 h 6281670"/>
                <a:gd name="connsiteX138-28705" fmla="*/ 3431692 w 8613217"/>
                <a:gd name="connsiteY138-28706" fmla="*/ 1895877 h 6281670"/>
                <a:gd name="connsiteX139-28707" fmla="*/ 3186715 w 8613217"/>
                <a:gd name="connsiteY139-28708" fmla="*/ 1401886 h 6281670"/>
                <a:gd name="connsiteX140-28709" fmla="*/ 2531874 w 8613217"/>
                <a:gd name="connsiteY140-28710" fmla="*/ 701952 h 6281670"/>
                <a:gd name="connsiteX141-28711" fmla="*/ 1731662 w 8613217"/>
                <a:gd name="connsiteY141-28712" fmla="*/ 39035 h 6281670"/>
                <a:gd name="connsiteX142-28713" fmla="*/ 1722913 w 8613217"/>
                <a:gd name="connsiteY142-28714" fmla="*/ 36343 h 6281670"/>
                <a:gd name="connsiteX143-28715" fmla="*/ 1723586 w 8613217"/>
                <a:gd name="connsiteY143-28716" fmla="*/ 47111 h 6281670"/>
                <a:gd name="connsiteX144-28717" fmla="*/ 1984042 w 8613217"/>
                <a:gd name="connsiteY144-28718" fmla="*/ 871552 h 6281670"/>
                <a:gd name="connsiteX145-28719" fmla="*/ 2773486 w 8613217"/>
                <a:gd name="connsiteY145-28720" fmla="*/ 2064130 h 6281670"/>
                <a:gd name="connsiteX146-28721" fmla="*/ 3058170 w 8613217"/>
                <a:gd name="connsiteY146-28722" fmla="*/ 2286897 h 6281670"/>
                <a:gd name="connsiteX147-28723" fmla="*/ 3235845 w 8613217"/>
                <a:gd name="connsiteY147-28724" fmla="*/ 2329297 h 6281670"/>
                <a:gd name="connsiteX148-28725" fmla="*/ 3256709 w 8613217"/>
                <a:gd name="connsiteY148-28726" fmla="*/ 2294974 h 6281670"/>
                <a:gd name="connsiteX149-28727" fmla="*/ 3083072 w 8613217"/>
                <a:gd name="connsiteY149-28728" fmla="*/ 1999521 h 6281670"/>
                <a:gd name="connsiteX150-28729" fmla="*/ 2450440 w 8613217"/>
                <a:gd name="connsiteY150-28730" fmla="*/ 1092973 h 6281670"/>
                <a:gd name="connsiteX151-28731" fmla="*/ 2432941 w 8613217"/>
                <a:gd name="connsiteY151-28732" fmla="*/ 1062014 h 6281670"/>
                <a:gd name="connsiteX152-28733" fmla="*/ 2454478 w 8613217"/>
                <a:gd name="connsiteY152-28734" fmla="*/ 1076820 h 6281670"/>
                <a:gd name="connsiteX153-28735" fmla="*/ 2967986 w 8613217"/>
                <a:gd name="connsiteY153-28736" fmla="*/ 1739738 h 6281670"/>
                <a:gd name="connsiteX154-28737" fmla="*/ 3266131 w 8613217"/>
                <a:gd name="connsiteY154-28738" fmla="*/ 2175850 h 6281670"/>
                <a:gd name="connsiteX155-28739" fmla="*/ 3457939 w 8613217"/>
                <a:gd name="connsiteY155-28740" fmla="*/ 2509665 h 6281670"/>
                <a:gd name="connsiteX156-28741" fmla="*/ 3733875 w 8613217"/>
                <a:gd name="connsiteY156-28742" fmla="*/ 3249979 h 6281670"/>
                <a:gd name="connsiteX157-28743" fmla="*/ 3823385 w 8613217"/>
                <a:gd name="connsiteY157-28744" fmla="*/ 4359777 h 6281670"/>
                <a:gd name="connsiteX158-28745" fmla="*/ 3816655 w 8613217"/>
                <a:gd name="connsiteY158-28746" fmla="*/ 4369199 h 6281670"/>
                <a:gd name="connsiteX159-28747" fmla="*/ 3800503 w 8613217"/>
                <a:gd name="connsiteY159-28748" fmla="*/ 4322761 h 6281670"/>
                <a:gd name="connsiteX160-28749" fmla="*/ 3407464 w 8613217"/>
                <a:gd name="connsiteY160-28750" fmla="*/ 3663208 h 6281670"/>
                <a:gd name="connsiteX161-28751" fmla="*/ 2553310 w 8613217"/>
                <a:gd name="connsiteY161-28752" fmla="*/ 3004913 h 6281670"/>
                <a:gd name="connsiteX162-28753" fmla="*/ 2055381 w 8613217"/>
                <a:gd name="connsiteY162-28754" fmla="*/ 2665131 h 6281670"/>
                <a:gd name="connsiteX163-28755" fmla="*/ 1471879 w 8613217"/>
                <a:gd name="connsiteY163-28756" fmla="*/ 2148930 h 6281670"/>
                <a:gd name="connsiteX164-28757" fmla="*/ 1461111 w 8613217"/>
                <a:gd name="connsiteY164-28758" fmla="*/ 2109895 h 6281670"/>
                <a:gd name="connsiteX165-28759" fmla="*/ 1501492 w 8613217"/>
                <a:gd name="connsiteY165-28760" fmla="*/ 1918759 h 6281670"/>
                <a:gd name="connsiteX166-28761" fmla="*/ 1395155 w 8613217"/>
                <a:gd name="connsiteY166-28762" fmla="*/ 1570812 h 6281670"/>
                <a:gd name="connsiteX167-28763" fmla="*/ 937507 w 8613217"/>
                <a:gd name="connsiteY167-28764" fmla="*/ 860783 h 6281670"/>
                <a:gd name="connsiteX168-28765" fmla="*/ 682435 w 8613217"/>
                <a:gd name="connsiteY168-28766" fmla="*/ 471109 h 6281670"/>
                <a:gd name="connsiteX169-28767" fmla="*/ 590905 w 8613217"/>
                <a:gd name="connsiteY169-28768" fmla="*/ 214691 h 6281670"/>
                <a:gd name="connsiteX170-28769" fmla="*/ 581483 w 8613217"/>
                <a:gd name="connsiteY170-28770" fmla="*/ 222767 h 6281670"/>
                <a:gd name="connsiteX171-28771" fmla="*/ 555909 w 8613217"/>
                <a:gd name="connsiteY171-28772" fmla="*/ 262475 h 6281670"/>
                <a:gd name="connsiteX172-28773" fmla="*/ 423998 w 8613217"/>
                <a:gd name="connsiteY172-28774" fmla="*/ 619845 h 6281670"/>
                <a:gd name="connsiteX173-28775" fmla="*/ 443515 w 8613217"/>
                <a:gd name="connsiteY173-28776" fmla="*/ 1227575 h 6281670"/>
                <a:gd name="connsiteX174-28777" fmla="*/ 806942 w 8613217"/>
                <a:gd name="connsiteY174-28778" fmla="*/ 1996156 h 6281670"/>
                <a:gd name="connsiteX175-28779" fmla="*/ 1087589 w 8613217"/>
                <a:gd name="connsiteY175-28780" fmla="*/ 2216231 h 6281670"/>
                <a:gd name="connsiteX176-28781" fmla="*/ 1317086 w 8613217"/>
                <a:gd name="connsiteY176-28782" fmla="*/ 2233729 h 6281670"/>
                <a:gd name="connsiteX177-28783" fmla="*/ 1327181 w 8613217"/>
                <a:gd name="connsiteY177-28784" fmla="*/ 2198060 h 6281670"/>
                <a:gd name="connsiteX178-28785" fmla="*/ 816364 w 8613217"/>
                <a:gd name="connsiteY178-28786" fmla="*/ 1324489 h 6281670"/>
                <a:gd name="connsiteX179-28787" fmla="*/ 702625 w 8613217"/>
                <a:gd name="connsiteY179-28788" fmla="*/ 1031056 h 6281670"/>
                <a:gd name="connsiteX180-28789" fmla="*/ 767908 w 8613217"/>
                <a:gd name="connsiteY180-28790" fmla="*/ 1173061 h 6281670"/>
                <a:gd name="connsiteX181-28791" fmla="*/ 1444285 w 8613217"/>
                <a:gd name="connsiteY181-28792" fmla="*/ 2226326 h 6281670"/>
                <a:gd name="connsiteX182-28793" fmla="*/ 2209501 w 8613217"/>
                <a:gd name="connsiteY182-28794" fmla="*/ 2876457 h 6281670"/>
                <a:gd name="connsiteX183-28795" fmla="*/ 2340738 w 8613217"/>
                <a:gd name="connsiteY183-28796" fmla="*/ 2972025 h 6281670"/>
                <a:gd name="connsiteX184-28797" fmla="*/ 2266034 w 8613217"/>
                <a:gd name="connsiteY184-28798" fmla="*/ 2967313 h 6281670"/>
                <a:gd name="connsiteX185-28799" fmla="*/ 1817807 w 8613217"/>
                <a:gd name="connsiteY185-28800" fmla="*/ 3025866 h 6281670"/>
                <a:gd name="connsiteX186-28801" fmla="*/ 1007500 w 8613217"/>
                <a:gd name="connsiteY186-28802" fmla="*/ 3309877 h 6281670"/>
                <a:gd name="connsiteX187-28803" fmla="*/ 960389 w 8613217"/>
                <a:gd name="connsiteY187-28804" fmla="*/ 3293725 h 6281670"/>
                <a:gd name="connsiteX188-28805" fmla="*/ 446207 w 8613217"/>
                <a:gd name="connsiteY188-28806" fmla="*/ 3134221 h 6281670"/>
                <a:gd name="connsiteX189-28807" fmla="*/ 217383 w 8613217"/>
                <a:gd name="connsiteY189-28808" fmla="*/ 3227096 h 6281670"/>
                <a:gd name="connsiteX190-28809" fmla="*/ 0 w 8613217"/>
                <a:gd name="connsiteY190-28810" fmla="*/ 3236518 h 6281670"/>
                <a:gd name="connsiteX191-28811" fmla="*/ 0 w 8613217"/>
                <a:gd name="connsiteY191-28812" fmla="*/ 3330740 h 6281670"/>
                <a:gd name="connsiteX192-28813" fmla="*/ 9422 w 8613217"/>
                <a:gd name="connsiteY192-28814" fmla="*/ 3346892 h 6281670"/>
                <a:gd name="connsiteX193-28815" fmla="*/ 255072 w 8613217"/>
                <a:gd name="connsiteY193-28816" fmla="*/ 3717723 h 6281670"/>
                <a:gd name="connsiteX194-28817" fmla="*/ 747044 w 8613217"/>
                <a:gd name="connsiteY194-28818" fmla="*/ 3826078 h 6281670"/>
                <a:gd name="connsiteX195-28819" fmla="*/ 1016249 w 8613217"/>
                <a:gd name="connsiteY195-28820" fmla="*/ 3490244 h 6281670"/>
                <a:gd name="connsiteX196-28821" fmla="*/ 981253 w 8613217"/>
                <a:gd name="connsiteY196-28822" fmla="*/ 3461305 h 6281670"/>
                <a:gd name="connsiteX197-28823" fmla="*/ 563312 w 8613217"/>
                <a:gd name="connsiteY197-28824" fmla="*/ 3490917 h 6281670"/>
                <a:gd name="connsiteX198-28825" fmla="*/ 390347 w 8613217"/>
                <a:gd name="connsiteY198-28826" fmla="*/ 3460632 h 6281670"/>
                <a:gd name="connsiteX199-28827" fmla="*/ 489953 w 8613217"/>
                <a:gd name="connsiteY199-28828" fmla="*/ 3463997 h 6281670"/>
                <a:gd name="connsiteX200-28829" fmla="*/ 903183 w 8613217"/>
                <a:gd name="connsiteY200-28830" fmla="*/ 3408137 h 6281670"/>
                <a:gd name="connsiteX201-28831" fmla="*/ 1043170 w 8613217"/>
                <a:gd name="connsiteY201-28832" fmla="*/ 3372467 h 6281670"/>
                <a:gd name="connsiteX202-28833" fmla="*/ 1508895 w 8613217"/>
                <a:gd name="connsiteY202-28834" fmla="*/ 3218347 h 6281670"/>
                <a:gd name="connsiteX203-28835" fmla="*/ 1912029 w 8613217"/>
                <a:gd name="connsiteY203-28836" fmla="*/ 3101243 h 6281670"/>
                <a:gd name="connsiteX204-28837" fmla="*/ 1912029 w 8613217"/>
                <a:gd name="connsiteY204-28838" fmla="*/ 3101243 h 6281670"/>
                <a:gd name="connsiteX205-28839" fmla="*/ 2113933 w 8613217"/>
                <a:gd name="connsiteY205-28840" fmla="*/ 3072976 h 6281670"/>
                <a:gd name="connsiteX206-28841" fmla="*/ 2553150 w 8613217"/>
                <a:gd name="connsiteY206-28842" fmla="*/ 3130187 h 6281670"/>
                <a:gd name="connsiteX207-28843" fmla="*/ 3282324 w 8613217"/>
                <a:gd name="connsiteY207-28844" fmla="*/ 3670118 h 6281670"/>
                <a:gd name="connsiteX208-28845" fmla="*/ 3580428 w 8613217"/>
                <a:gd name="connsiteY208-28846" fmla="*/ 4087880 h 6281670"/>
                <a:gd name="connsiteX209-28847" fmla="*/ 3776274 w 8613217"/>
                <a:gd name="connsiteY209-28848" fmla="*/ 4626290 h 6281670"/>
                <a:gd name="connsiteX210-28849" fmla="*/ 3813963 w 8613217"/>
                <a:gd name="connsiteY210-28850" fmla="*/ 4802619 h 6281670"/>
                <a:gd name="connsiteX211-28851" fmla="*/ 3811944 w 8613217"/>
                <a:gd name="connsiteY211-28852" fmla="*/ 5407658 h 6281670"/>
                <a:gd name="connsiteX212-28853" fmla="*/ 3881265 w 8613217"/>
                <a:gd name="connsiteY212-28854" fmla="*/ 5874056 h 6281670"/>
                <a:gd name="connsiteX213-28855" fmla="*/ 3879919 w 8613217"/>
                <a:gd name="connsiteY213-28856" fmla="*/ 5898957 h 6281670"/>
                <a:gd name="connsiteX214-28857" fmla="*/ 3757430 w 8613217"/>
                <a:gd name="connsiteY214-28858" fmla="*/ 5946068 h 6281670"/>
                <a:gd name="connsiteX215-28859" fmla="*/ 3743970 w 8613217"/>
                <a:gd name="connsiteY215-28860" fmla="*/ 6053750 h 6281670"/>
                <a:gd name="connsiteX216-28861" fmla="*/ 3803195 w 8613217"/>
                <a:gd name="connsiteY216-28862" fmla="*/ 6092112 h 6281670"/>
                <a:gd name="connsiteX217-28863" fmla="*/ 3896071 w 8613217"/>
                <a:gd name="connsiteY217-28864" fmla="*/ 6023464 h 6281670"/>
                <a:gd name="connsiteX218-28865" fmla="*/ 3920972 w 8613217"/>
                <a:gd name="connsiteY218-28866" fmla="*/ 5996544 h 6281670"/>
                <a:gd name="connsiteX219-28867" fmla="*/ 3918953 w 8613217"/>
                <a:gd name="connsiteY219-28868" fmla="*/ 6053077 h 6281670"/>
                <a:gd name="connsiteX220-28869" fmla="*/ 3931741 w 8613217"/>
                <a:gd name="connsiteY220-28870" fmla="*/ 6077978 h 6281670"/>
                <a:gd name="connsiteX221-28871" fmla="*/ 3951931 w 8613217"/>
                <a:gd name="connsiteY221-28872" fmla="*/ 6055769 h 6281670"/>
                <a:gd name="connsiteX222-28873" fmla="*/ 3972121 w 8613217"/>
                <a:gd name="connsiteY222-28874" fmla="*/ 5988468 h 6281670"/>
                <a:gd name="connsiteX223-28875" fmla="*/ 3994331 w 8613217"/>
                <a:gd name="connsiteY223-28876" fmla="*/ 5968277 h 6281670"/>
                <a:gd name="connsiteX224-28877" fmla="*/ 4005099 w 8613217"/>
                <a:gd name="connsiteY224-28878" fmla="*/ 5995198 h 6281670"/>
                <a:gd name="connsiteX225-28879" fmla="*/ 4071054 w 8613217"/>
                <a:gd name="connsiteY225-28880" fmla="*/ 6040290 h 6281670"/>
                <a:gd name="connsiteX226-28881" fmla="*/ 4100667 w 8613217"/>
                <a:gd name="connsiteY226-28882" fmla="*/ 6026829 h 6281670"/>
                <a:gd name="connsiteX227-28883" fmla="*/ 4110089 w 8613217"/>
                <a:gd name="connsiteY227-28884" fmla="*/ 5993179 h 6281670"/>
                <a:gd name="connsiteX228-28885" fmla="*/ 4124895 w 8613217"/>
                <a:gd name="connsiteY228-28886" fmla="*/ 6032214 h 6281670"/>
                <a:gd name="connsiteX229-28887" fmla="*/ 4117492 w 8613217"/>
                <a:gd name="connsiteY229-28888" fmla="*/ 6106918 h 6281670"/>
                <a:gd name="connsiteX230-28889" fmla="*/ 4080476 w 8613217"/>
                <a:gd name="connsiteY230-28890" fmla="*/ 6141242 h 6281670"/>
                <a:gd name="connsiteX231-28891" fmla="*/ 4176717 w 8613217"/>
                <a:gd name="connsiteY231-28892" fmla="*/ 6189025 h 6281670"/>
                <a:gd name="connsiteX232-28893" fmla="*/ 4170660 w 8613217"/>
                <a:gd name="connsiteY232-28894" fmla="*/ 6271133 h 6281670"/>
                <a:gd name="connsiteX233-28895" fmla="*/ 4195562 w 8613217"/>
                <a:gd name="connsiteY233-28896" fmla="*/ 6277863 h 6281670"/>
                <a:gd name="connsiteX234-28897" fmla="*/ 4261517 w 8613217"/>
                <a:gd name="connsiteY234-28898" fmla="*/ 6267768 h 6281670"/>
                <a:gd name="connsiteX235-28899" fmla="*/ 4289784 w 8613217"/>
                <a:gd name="connsiteY235-28900" fmla="*/ 6247578 h 6281670"/>
                <a:gd name="connsiteX236-28901" fmla="*/ 4295840 w 8613217"/>
                <a:gd name="connsiteY236-28902" fmla="*/ 6204505 h 6281670"/>
                <a:gd name="connsiteX237-28903" fmla="*/ 4305936 w 8613217"/>
                <a:gd name="connsiteY237-28904" fmla="*/ 6182969 h 6281670"/>
                <a:gd name="connsiteX238-28905" fmla="*/ 4324107 w 8613217"/>
                <a:gd name="connsiteY238-28906" fmla="*/ 6199794 h 6281670"/>
                <a:gd name="connsiteX239-28907" fmla="*/ 4336894 w 8613217"/>
                <a:gd name="connsiteY239-28908" fmla="*/ 6230752 h 6281670"/>
                <a:gd name="connsiteX240-28909" fmla="*/ 4342951 w 8613217"/>
                <a:gd name="connsiteY240-28910" fmla="*/ 6226714 h 6281670"/>
                <a:gd name="connsiteX241-28911" fmla="*/ 4369872 w 8613217"/>
                <a:gd name="connsiteY241-28912" fmla="*/ 6185660 h 6281670"/>
                <a:gd name="connsiteX242-28913" fmla="*/ 4382659 w 8613217"/>
                <a:gd name="connsiteY242-28914" fmla="*/ 6234791 h 6281670"/>
                <a:gd name="connsiteX243-28915" fmla="*/ 4406888 w 8613217"/>
                <a:gd name="connsiteY243-28916" fmla="*/ 6265749 h 6281670"/>
                <a:gd name="connsiteX244-28917" fmla="*/ 4484284 w 8613217"/>
                <a:gd name="connsiteY244-28918" fmla="*/ 6275171 h 6281670"/>
                <a:gd name="connsiteX245-28919" fmla="*/ 4499090 w 8613217"/>
                <a:gd name="connsiteY245-28920" fmla="*/ 6272479 h 6281670"/>
                <a:gd name="connsiteX246-28921" fmla="*/ 4512551 w 8613217"/>
                <a:gd name="connsiteY246-28922" fmla="*/ 6181622 h 6281670"/>
                <a:gd name="connsiteX247-28923" fmla="*/ 4572449 w 8613217"/>
                <a:gd name="connsiteY247-28924" fmla="*/ 6153356 h 6281670"/>
                <a:gd name="connsiteX248-28925" fmla="*/ 4575814 w 8613217"/>
                <a:gd name="connsiteY248-28926" fmla="*/ 6127781 h 6281670"/>
                <a:gd name="connsiteX249-28927" fmla="*/ 4538125 w 8613217"/>
                <a:gd name="connsiteY249-28928" fmla="*/ 6076633 h 6281670"/>
                <a:gd name="connsiteX250-28929" fmla="*/ 4536779 w 8613217"/>
                <a:gd name="connsiteY250-28930" fmla="*/ 6042309 h 6281670"/>
                <a:gd name="connsiteX251-28931" fmla="*/ 4573122 w 8613217"/>
                <a:gd name="connsiteY251-28932" fmla="*/ 6032214 h 6281670"/>
                <a:gd name="connsiteX252-28933" fmla="*/ 4637731 w 8613217"/>
                <a:gd name="connsiteY252-28934" fmla="*/ 6051058 h 6281670"/>
                <a:gd name="connsiteX253-28935" fmla="*/ 4665997 w 8613217"/>
                <a:gd name="connsiteY253-28936" fmla="*/ 6029522 h 6281670"/>
                <a:gd name="connsiteX254-28937" fmla="*/ 4665997 w 8613217"/>
                <a:gd name="connsiteY254-28938" fmla="*/ 5985776 h 6281670"/>
                <a:gd name="connsiteX255-28939" fmla="*/ 4681477 w 8613217"/>
                <a:gd name="connsiteY255-28940" fmla="*/ 5966931 h 6281670"/>
                <a:gd name="connsiteX256-28941" fmla="*/ 4701667 w 8613217"/>
                <a:gd name="connsiteY256-28942" fmla="*/ 5981065 h 6281670"/>
                <a:gd name="connsiteX257-28943" fmla="*/ 4724550 w 8613217"/>
                <a:gd name="connsiteY257-28944" fmla="*/ 6054423 h 6281670"/>
                <a:gd name="connsiteX258-28945" fmla="*/ 4743394 w 8613217"/>
                <a:gd name="connsiteY258-28946" fmla="*/ 6073268 h 6281670"/>
                <a:gd name="connsiteX259-28947" fmla="*/ 4752143 w 8613217"/>
                <a:gd name="connsiteY259-28948" fmla="*/ 6050385 h 6281670"/>
                <a:gd name="connsiteX260-28949" fmla="*/ 4752143 w 8613217"/>
                <a:gd name="connsiteY260-28950" fmla="*/ 5996544 h 6281670"/>
                <a:gd name="connsiteX261-28951" fmla="*/ 4800600 w 8613217"/>
                <a:gd name="connsiteY261-28952" fmla="*/ 6046347 h 6281670"/>
                <a:gd name="connsiteX262-28953" fmla="*/ 4859825 w 8613217"/>
                <a:gd name="connsiteY262-28954" fmla="*/ 6088747 h 6281670"/>
                <a:gd name="connsiteX263-28955" fmla="*/ 4932511 w 8613217"/>
                <a:gd name="connsiteY263-28956" fmla="*/ 6036252 h 6281670"/>
                <a:gd name="connsiteX264-28957" fmla="*/ 4919050 w 8613217"/>
                <a:gd name="connsiteY264-28958" fmla="*/ 5940011 h 6281670"/>
                <a:gd name="connsiteX265-28959" fmla="*/ 4830213 w 8613217"/>
                <a:gd name="connsiteY265-28960" fmla="*/ 5933281 h 6281670"/>
                <a:gd name="connsiteX266-28961" fmla="*/ 4779064 w 8613217"/>
                <a:gd name="connsiteY266-28962" fmla="*/ 5876074 h 6281670"/>
                <a:gd name="connsiteX267-28963" fmla="*/ 4778391 w 8613217"/>
                <a:gd name="connsiteY267-28964" fmla="*/ 5829637 h 6281670"/>
                <a:gd name="connsiteX268-28965" fmla="*/ 5091342 w 8613217"/>
                <a:gd name="connsiteY268-28966" fmla="*/ 5236712 h 6281670"/>
                <a:gd name="connsiteX269-28967" fmla="*/ 5116243 w 8613217"/>
                <a:gd name="connsiteY269-28968" fmla="*/ 5202389 h 6281670"/>
                <a:gd name="connsiteX270-28969" fmla="*/ 5269690 w 8613217"/>
                <a:gd name="connsiteY270-28970" fmla="*/ 5086631 h 6281670"/>
                <a:gd name="connsiteX271-28971" fmla="*/ 5744837 w 8613217"/>
                <a:gd name="connsiteY271-28972" fmla="*/ 4795889 h 6281670"/>
                <a:gd name="connsiteX272-28973" fmla="*/ 5814830 w 8613217"/>
                <a:gd name="connsiteY272-28974" fmla="*/ 4775699 h 6281670"/>
                <a:gd name="connsiteX273-28975" fmla="*/ 6103553 w 8613217"/>
                <a:gd name="connsiteY273-28976" fmla="*/ 4765603 h 6281670"/>
                <a:gd name="connsiteX274-28977" fmla="*/ 7086824 w 8613217"/>
                <a:gd name="connsiteY274-28978" fmla="*/ 4811369 h 6281670"/>
                <a:gd name="connsiteX275-28979" fmla="*/ 7489959 w 8613217"/>
                <a:gd name="connsiteY275-28980" fmla="*/ 4805311 h 6281670"/>
                <a:gd name="connsiteX276-28981" fmla="*/ 7516880 w 8613217"/>
                <a:gd name="connsiteY276-28982" fmla="*/ 4801946 h 6281670"/>
                <a:gd name="connsiteX277-28983" fmla="*/ 7536397 w 8613217"/>
                <a:gd name="connsiteY277-28984" fmla="*/ 4800600 h 6281670"/>
                <a:gd name="connsiteX278-28985" fmla="*/ 7619850 w 8613217"/>
                <a:gd name="connsiteY278-28986" fmla="*/ 4791178 h 6281670"/>
                <a:gd name="connsiteX279-28987" fmla="*/ 7661577 w 8613217"/>
                <a:gd name="connsiteY279-28988" fmla="*/ 4813388 h 6281670"/>
                <a:gd name="connsiteX280-28989" fmla="*/ 7920014 w 8613217"/>
                <a:gd name="connsiteY280-28990" fmla="*/ 5004523 h 6281670"/>
                <a:gd name="connsiteX281-28991" fmla="*/ 8354780 w 8613217"/>
                <a:gd name="connsiteY281-28992" fmla="*/ 4830886 h 6281670"/>
                <a:gd name="connsiteX282-28993" fmla="*/ 8579567 w 8613217"/>
                <a:gd name="connsiteY282-28994" fmla="*/ 4409580 h 6281670"/>
                <a:gd name="connsiteX283-28995" fmla="*/ 8613217 w 8613217"/>
                <a:gd name="connsiteY283-28996" fmla="*/ 4250076 h 6281670"/>
                <a:gd name="connsiteX284-28997" fmla="*/ 8613217 w 8613217"/>
                <a:gd name="connsiteY284-28998" fmla="*/ 4196235 h 6281670"/>
                <a:gd name="connsiteX285-28999" fmla="*/ 8420062 w 8613217"/>
                <a:gd name="connsiteY285-29000" fmla="*/ 4211041 h 6281670"/>
                <a:gd name="connsiteX286-29001" fmla="*/ 4571776 w 8613217"/>
                <a:gd name="connsiteY286-29002" fmla="*/ 915970 h 6281670"/>
                <a:gd name="connsiteX287-29003" fmla="*/ 4583890 w 8613217"/>
                <a:gd name="connsiteY287-29004" fmla="*/ 888377 h 6281670"/>
                <a:gd name="connsiteX288-29005" fmla="*/ 4571776 w 8613217"/>
                <a:gd name="connsiteY288-29006" fmla="*/ 915970 h 6281670"/>
                <a:gd name="connsiteX289-29007" fmla="*/ 2362948 w 8613217"/>
                <a:gd name="connsiteY289-29008" fmla="*/ 965100 h 6281670"/>
                <a:gd name="connsiteX290-29009" fmla="*/ 2363621 w 8613217"/>
                <a:gd name="connsiteY290-29010" fmla="*/ 962408 h 6281670"/>
                <a:gd name="connsiteX291-29011" fmla="*/ 2368332 w 8613217"/>
                <a:gd name="connsiteY291-29012" fmla="*/ 967119 h 6281670"/>
                <a:gd name="connsiteX292-29013" fmla="*/ 2362948 w 8613217"/>
                <a:gd name="connsiteY292-29014" fmla="*/ 965100 h 6281670"/>
                <a:gd name="connsiteX293-29015" fmla="*/ 2435633 w 8613217"/>
                <a:gd name="connsiteY293-29016" fmla="*/ 1055284 h 6281670"/>
                <a:gd name="connsiteX294-29017" fmla="*/ 2426211 w 8613217"/>
                <a:gd name="connsiteY294-29018" fmla="*/ 1053265 h 6281670"/>
                <a:gd name="connsiteX295-29019" fmla="*/ 2370351 w 8613217"/>
                <a:gd name="connsiteY295-29020" fmla="*/ 968465 h 6281670"/>
                <a:gd name="connsiteX296-29021" fmla="*/ 2432268 w 8613217"/>
                <a:gd name="connsiteY296-29022" fmla="*/ 1045862 h 6281670"/>
                <a:gd name="connsiteX297-29023" fmla="*/ 2435633 w 8613217"/>
                <a:gd name="connsiteY297-29024" fmla="*/ 1055284 h 6281670"/>
                <a:gd name="connsiteX298-29025" fmla="*/ 695895 w 8613217"/>
                <a:gd name="connsiteY298-29026" fmla="*/ 1016922 h 6281670"/>
                <a:gd name="connsiteX299-29027" fmla="*/ 692530 w 8613217"/>
                <a:gd name="connsiteY299-29028" fmla="*/ 1005481 h 6281670"/>
                <a:gd name="connsiteX300-29029" fmla="*/ 695895 w 8613217"/>
                <a:gd name="connsiteY300-29030" fmla="*/ 1016922 h 6281670"/>
                <a:gd name="connsiteX301-29031" fmla="*/ 4511205 w 8613217"/>
                <a:gd name="connsiteY301-29032" fmla="*/ 6014042 h 6281670"/>
                <a:gd name="connsiteX302-29033" fmla="*/ 4537452 w 8613217"/>
                <a:gd name="connsiteY302-29034" fmla="*/ 5944049 h 6281670"/>
                <a:gd name="connsiteX303-29035" fmla="*/ 4511205 w 8613217"/>
                <a:gd name="connsiteY303-29036" fmla="*/ 6014042 h 6281670"/>
                <a:gd name="connsiteX304-29037" fmla="*/ 4750797 w 8613217"/>
                <a:gd name="connsiteY304-29038" fmla="*/ 5917128 h 6281670"/>
                <a:gd name="connsiteX305-29039" fmla="*/ 4741375 w 8613217"/>
                <a:gd name="connsiteY305-29040" fmla="*/ 5939338 h 6281670"/>
                <a:gd name="connsiteX306-29041" fmla="*/ 4732626 w 8613217"/>
                <a:gd name="connsiteY306-29042" fmla="*/ 5935300 h 6281670"/>
                <a:gd name="connsiteX307-29043" fmla="*/ 4727915 w 8613217"/>
                <a:gd name="connsiteY307-29044" fmla="*/ 5907706 h 6281670"/>
                <a:gd name="connsiteX308-29045" fmla="*/ 4750797 w 8613217"/>
                <a:gd name="connsiteY308-29046" fmla="*/ 5875402 h 6281670"/>
                <a:gd name="connsiteX309-29047" fmla="*/ 4750797 w 8613217"/>
                <a:gd name="connsiteY309-29048" fmla="*/ 5917128 h 6281670"/>
                <a:gd name="connsiteX310-29049" fmla="*/ 4875978 w 8613217"/>
                <a:gd name="connsiteY310-29050" fmla="*/ 5457461 h 6281670"/>
                <a:gd name="connsiteX311-29051" fmla="*/ 4616868 w 8613217"/>
                <a:gd name="connsiteY311-29052" fmla="*/ 5877421 h 6281670"/>
                <a:gd name="connsiteX312-29053" fmla="*/ 4562354 w 8613217"/>
                <a:gd name="connsiteY312-29054" fmla="*/ 5884824 h 6281670"/>
                <a:gd name="connsiteX313-29055" fmla="*/ 4880015 w 8613217"/>
                <a:gd name="connsiteY313-29056" fmla="*/ 5419772 h 6281670"/>
                <a:gd name="connsiteX314-29057" fmla="*/ 4875978 w 8613217"/>
                <a:gd name="connsiteY314-29058" fmla="*/ 5457461 h 6281670"/>
                <a:gd name="connsiteX315-29059" fmla="*/ 5020675 w 8613217"/>
                <a:gd name="connsiteY315-29060" fmla="*/ 5141145 h 6281670"/>
                <a:gd name="connsiteX316-29061" fmla="*/ 4989717 w 8613217"/>
                <a:gd name="connsiteY316-29062" fmla="*/ 5179506 h 6281670"/>
                <a:gd name="connsiteX317-29063" fmla="*/ 4445922 w 8613217"/>
                <a:gd name="connsiteY317-29064" fmla="*/ 5878767 h 6281670"/>
                <a:gd name="connsiteX318-29065" fmla="*/ 4415637 w 8613217"/>
                <a:gd name="connsiteY318-29066" fmla="*/ 5953471 h 6281670"/>
                <a:gd name="connsiteX319-29067" fmla="*/ 4357085 w 8613217"/>
                <a:gd name="connsiteY319-29068" fmla="*/ 6075286 h 6281670"/>
                <a:gd name="connsiteX320-29069" fmla="*/ 4338240 w 8613217"/>
                <a:gd name="connsiteY320-29070" fmla="*/ 6125762 h 6281670"/>
                <a:gd name="connsiteX321-29071" fmla="*/ 4322761 w 8613217"/>
                <a:gd name="connsiteY321-29072" fmla="*/ 6080671 h 6281670"/>
                <a:gd name="connsiteX322-29073" fmla="*/ 4306609 w 8613217"/>
                <a:gd name="connsiteY322-29074" fmla="*/ 6061826 h 6281670"/>
                <a:gd name="connsiteX323-29075" fmla="*/ 4295168 w 8613217"/>
                <a:gd name="connsiteY323-29076" fmla="*/ 6082689 h 6281670"/>
                <a:gd name="connsiteX324-29077" fmla="*/ 4292475 w 8613217"/>
                <a:gd name="connsiteY324-29078" fmla="*/ 6112302 h 6281670"/>
                <a:gd name="connsiteX325-29079" fmla="*/ 4277669 w 8613217"/>
                <a:gd name="connsiteY325-29080" fmla="*/ 6097496 h 6281670"/>
                <a:gd name="connsiteX326-29081" fmla="*/ 4183447 w 8613217"/>
                <a:gd name="connsiteY326-29082" fmla="*/ 5282478 h 6281670"/>
                <a:gd name="connsiteX327-29083" fmla="*/ 4412945 w 8613217"/>
                <a:gd name="connsiteY327-29084" fmla="*/ 4743394 h 6281670"/>
                <a:gd name="connsiteX328-29085" fmla="*/ 5036828 w 8613217"/>
                <a:gd name="connsiteY328-29086" fmla="*/ 3935106 h 6281670"/>
                <a:gd name="connsiteX329-29087" fmla="*/ 5054999 w 8613217"/>
                <a:gd name="connsiteY329-29088" fmla="*/ 3966064 h 6281670"/>
                <a:gd name="connsiteX330-29089" fmla="*/ 5020675 w 8613217"/>
                <a:gd name="connsiteY330-29090" fmla="*/ 5141145 h 62816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a:p>
        </p:txBody>
      </p:sp>
      <p:sp>
        <p:nvSpPr>
          <p:cNvPr id="19" name="Picture Placeholder 18"/>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a:t>Your Picture Here And Send To Back</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 And Send To Back</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s &amp; Contents Layout">
    <p:spTree>
      <p:nvGrpSpPr>
        <p:cNvPr id="1" name=""/>
        <p:cNvGrpSpPr/>
        <p:nvPr/>
      </p:nvGrpSpPr>
      <p:grpSpPr>
        <a:xfrm>
          <a:off x="0" y="0"/>
          <a:ext cx="0" cy="0"/>
          <a:chOff x="0" y="0"/>
          <a:chExt cx="0" cy="0"/>
        </a:xfrm>
      </p:grpSpPr>
      <p:sp>
        <p:nvSpPr>
          <p:cNvPr id="2" name="그림 개체 틀 5"/>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
        <p:nvSpPr>
          <p:cNvPr id="3" name="직사각형 2"/>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 And Send To Back</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Images &amp; Contents">
    <p:spTree>
      <p:nvGrpSpPr>
        <p:cNvPr id="1" name=""/>
        <p:cNvGrpSpPr/>
        <p:nvPr/>
      </p:nvGrpSpPr>
      <p:grpSpPr>
        <a:xfrm>
          <a:off x="0" y="0"/>
          <a:ext cx="0" cy="0"/>
          <a:chOff x="0" y="0"/>
          <a:chExt cx="0" cy="0"/>
        </a:xfrm>
      </p:grpSpPr>
      <p:sp>
        <p:nvSpPr>
          <p:cNvPr id="8" name="그림 개체 틀 7"/>
          <p:cNvSpPr>
            <a:spLocks noGrp="1"/>
          </p:cNvSpPr>
          <p:nvPr>
            <p:ph type="pic" sz="quarter" idx="10" hasCustomPrompt="1"/>
          </p:nvPr>
        </p:nvSpPr>
        <p:spPr>
          <a:xfrm>
            <a:off x="4227514"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MAGE AND CONTENTS LAYOUT_04">
    <p:bg>
      <p:bgPr>
        <a:solidFill>
          <a:schemeClr val="bg1"/>
        </a:solidFill>
        <a:effectLst/>
      </p:bgPr>
    </p:bg>
    <p:spTree>
      <p:nvGrpSpPr>
        <p:cNvPr id="1" name=""/>
        <p:cNvGrpSpPr/>
        <p:nvPr/>
      </p:nvGrpSpPr>
      <p:grpSpPr>
        <a:xfrm>
          <a:off x="0" y="0"/>
          <a:ext cx="0" cy="0"/>
          <a:chOff x="0" y="0"/>
          <a:chExt cx="0" cy="0"/>
        </a:xfrm>
      </p:grpSpPr>
      <p:grpSp>
        <p:nvGrpSpPr>
          <p:cNvPr id="10" name="Graphic 14"/>
          <p:cNvGrpSpPr/>
          <p:nvPr userDrawn="1"/>
        </p:nvGrpSpPr>
        <p:grpSpPr>
          <a:xfrm>
            <a:off x="657610" y="2862016"/>
            <a:ext cx="4116403" cy="3237621"/>
            <a:chOff x="2444748" y="555045"/>
            <a:chExt cx="7282048" cy="5727454"/>
          </a:xfrm>
        </p:grpSpPr>
        <p:sp>
          <p:nvSpPr>
            <p:cNvPr id="16" name="Freeform: Shape 15"/>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7" name="Freeform: Shape 16"/>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8" name="Freeform: Shape 17"/>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9" name="Freeform: Shape 18"/>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0" name="Freeform: Shape 19"/>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1" name="Freeform: Shape 20"/>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2" name="Freeform: Shape 21"/>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3" name="Freeform: Shape 22"/>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1" fmla="*/ 2536444 w 3976489"/>
                <a:gd name="connsiteY0-2" fmla="*/ 0 h 4238316"/>
                <a:gd name="connsiteX1-3" fmla="*/ 3976489 w 3976489"/>
                <a:gd name="connsiteY1-4" fmla="*/ 241371 h 4238316"/>
                <a:gd name="connsiteX2-5" fmla="*/ 3968307 w 3976489"/>
                <a:gd name="connsiteY2-6" fmla="*/ 4238316 h 4238316"/>
                <a:gd name="connsiteX3-7" fmla="*/ 0 w 3976489"/>
                <a:gd name="connsiteY3-8" fmla="*/ 4238316 h 4238316"/>
                <a:gd name="connsiteX0-9" fmla="*/ 2536444 w 3976489"/>
                <a:gd name="connsiteY0-10" fmla="*/ 0 h 4238316"/>
                <a:gd name="connsiteX1-11" fmla="*/ 3976489 w 3976489"/>
                <a:gd name="connsiteY1-12" fmla="*/ 213683 h 4238316"/>
                <a:gd name="connsiteX2-13" fmla="*/ 3968307 w 3976489"/>
                <a:gd name="connsiteY2-14" fmla="*/ 4238316 h 4238316"/>
                <a:gd name="connsiteX3-15" fmla="*/ 0 w 3976489"/>
                <a:gd name="connsiteY3-16" fmla="*/ 4238316 h 4238316"/>
                <a:gd name="connsiteX0-17" fmla="*/ 2473335 w 3976489"/>
                <a:gd name="connsiteY0-18" fmla="*/ 0 h 4035268"/>
                <a:gd name="connsiteX1-19" fmla="*/ 3976489 w 3976489"/>
                <a:gd name="connsiteY1-20" fmla="*/ 10635 h 4035268"/>
                <a:gd name="connsiteX2-21" fmla="*/ 3968307 w 3976489"/>
                <a:gd name="connsiteY2-22" fmla="*/ 4035268 h 4035268"/>
                <a:gd name="connsiteX3-23" fmla="*/ 0 w 3976489"/>
                <a:gd name="connsiteY3-24" fmla="*/ 4035268 h 4035268"/>
              </a:gdLst>
              <a:ahLst/>
              <a:cxnLst>
                <a:cxn ang="0">
                  <a:pos x="connsiteX0-1" y="connsiteY0-2"/>
                </a:cxn>
                <a:cxn ang="0">
                  <a:pos x="connsiteX1-3" y="connsiteY1-4"/>
                </a:cxn>
                <a:cxn ang="0">
                  <a:pos x="connsiteX2-5" y="connsiteY2-6"/>
                </a:cxn>
                <a:cxn ang="0">
                  <a:pos x="connsiteX3-7" y="connsiteY3-8"/>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8" name="그림 개체 틀 2"/>
          <p:cNvSpPr>
            <a:spLocks noGrp="1"/>
          </p:cNvSpPr>
          <p:nvPr>
            <p:ph type="pic" sz="quarter" idx="14" hasCustomPrompt="1"/>
          </p:nvPr>
        </p:nvSpPr>
        <p:spPr>
          <a:xfrm>
            <a:off x="0" y="1"/>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1" fmla="*/ 0 w 9144000"/>
              <a:gd name="connsiteY0-2" fmla="*/ 0 h 3176042"/>
              <a:gd name="connsiteX1-3" fmla="*/ 9144000 w 9144000"/>
              <a:gd name="connsiteY1-4" fmla="*/ 0 h 3176042"/>
              <a:gd name="connsiteX2-5" fmla="*/ 9144000 w 9144000"/>
              <a:gd name="connsiteY2-6" fmla="*/ 3176042 h 3176042"/>
              <a:gd name="connsiteX3-7" fmla="*/ 0 w 9144000"/>
              <a:gd name="connsiteY3-8" fmla="*/ 1556792 h 3176042"/>
              <a:gd name="connsiteX4-9" fmla="*/ 0 w 9144000"/>
              <a:gd name="connsiteY4-10" fmla="*/ 0 h 31760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
        <p:nvSpPr>
          <p:cNvPr id="15" name="그림 개체 틀 2"/>
          <p:cNvSpPr>
            <a:spLocks noGrp="1"/>
          </p:cNvSpPr>
          <p:nvPr>
            <p:ph type="pic" sz="quarter" idx="42" hasCustomPrompt="1"/>
          </p:nvPr>
        </p:nvSpPr>
        <p:spPr>
          <a:xfrm>
            <a:off x="828871" y="3044161"/>
            <a:ext cx="3773881" cy="2161450"/>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defRPr>
            </a:lvl1pPr>
          </a:lstStyle>
          <a:p>
            <a:r>
              <a:rPr lang="en-US" altLang="ko-KR" dirty="0"/>
              <a:t>Place Your Picture Here</a:t>
            </a:r>
            <a:endParaRPr lang="ko-KR" altLang="en-US" dirty="0"/>
          </a:p>
        </p:txBody>
      </p:sp>
      <p:grpSp>
        <p:nvGrpSpPr>
          <p:cNvPr id="24" name="Group 23"/>
          <p:cNvGrpSpPr/>
          <p:nvPr userDrawn="1"/>
        </p:nvGrpSpPr>
        <p:grpSpPr>
          <a:xfrm>
            <a:off x="10836997" y="5709193"/>
            <a:ext cx="1183155" cy="960212"/>
            <a:chOff x="2002422" y="1255190"/>
            <a:chExt cx="6189146" cy="5022917"/>
          </a:xfrm>
        </p:grpSpPr>
        <p:grpSp>
          <p:nvGrpSpPr>
            <p:cNvPr id="25" name="Group 24"/>
            <p:cNvGrpSpPr/>
            <p:nvPr/>
          </p:nvGrpSpPr>
          <p:grpSpPr>
            <a:xfrm>
              <a:off x="4066220" y="1255190"/>
              <a:ext cx="2502860" cy="4993119"/>
              <a:chOff x="4066220" y="1255190"/>
              <a:chExt cx="2502860" cy="4993119"/>
            </a:xfrm>
          </p:grpSpPr>
          <p:sp>
            <p:nvSpPr>
              <p:cNvPr id="32" name="Freeform: Shape 31"/>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33" name="Freeform: Shape 32"/>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26" name="Group 25"/>
            <p:cNvGrpSpPr/>
            <p:nvPr/>
          </p:nvGrpSpPr>
          <p:grpSpPr>
            <a:xfrm>
              <a:off x="7007595" y="3916121"/>
              <a:ext cx="1183973" cy="2361986"/>
              <a:chOff x="4066220" y="1255190"/>
              <a:chExt cx="2502860" cy="4993119"/>
            </a:xfrm>
          </p:grpSpPr>
          <p:sp>
            <p:nvSpPr>
              <p:cNvPr id="30" name="Freeform: Shape 29"/>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31" name="Freeform: Shape 30"/>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27" name="Group 26"/>
            <p:cNvGrpSpPr/>
            <p:nvPr/>
          </p:nvGrpSpPr>
          <p:grpSpPr>
            <a:xfrm>
              <a:off x="2002422" y="2928902"/>
              <a:ext cx="1678828" cy="3349205"/>
              <a:chOff x="4066220" y="1255190"/>
              <a:chExt cx="2502860" cy="4993119"/>
            </a:xfrm>
          </p:grpSpPr>
          <p:sp>
            <p:nvSpPr>
              <p:cNvPr id="28" name="Freeform: Shape 27"/>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9" name="Freeform: Shape 28"/>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34" name="Rectangle 33"/>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anose="020B0604020202020204" pitchFamily="34" charset="0"/>
              </a:defRPr>
            </a:lvl1pPr>
          </a:lstStyle>
          <a:p>
            <a:pPr lvl="0"/>
            <a:r>
              <a:rPr lang="en-US" altLang="ko-KR" dirty="0"/>
              <a:t>BASIC LAYOUT</a:t>
            </a:r>
          </a:p>
        </p:txBody>
      </p:sp>
      <p:grpSp>
        <p:nvGrpSpPr>
          <p:cNvPr id="3" name="Group 2"/>
          <p:cNvGrpSpPr/>
          <p:nvPr userDrawn="1"/>
        </p:nvGrpSpPr>
        <p:grpSpPr>
          <a:xfrm rot="1888331">
            <a:off x="8522104" y="95153"/>
            <a:ext cx="612772" cy="525096"/>
            <a:chOff x="8426854" y="66578"/>
            <a:chExt cx="612772" cy="525096"/>
          </a:xfrm>
        </p:grpSpPr>
        <p:sp>
          <p:nvSpPr>
            <p:cNvPr id="4" name="Freeform: Shape 3"/>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p:cNvGrpSpPr/>
          <p:nvPr userDrawn="1"/>
        </p:nvGrpSpPr>
        <p:grpSpPr>
          <a:xfrm rot="16200000">
            <a:off x="2915257" y="383347"/>
            <a:ext cx="612772" cy="525096"/>
            <a:chOff x="8426854" y="66578"/>
            <a:chExt cx="612772" cy="525096"/>
          </a:xfrm>
        </p:grpSpPr>
        <p:sp>
          <p:nvSpPr>
            <p:cNvPr id="7" name="Freeform: Shape 6"/>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p:cNvGrpSpPr/>
          <p:nvPr userDrawn="1"/>
        </p:nvGrpSpPr>
        <p:grpSpPr>
          <a:xfrm>
            <a:off x="10836997" y="5709193"/>
            <a:ext cx="1183155" cy="960212"/>
            <a:chOff x="2002422" y="1255190"/>
            <a:chExt cx="6189146" cy="5022917"/>
          </a:xfrm>
        </p:grpSpPr>
        <p:grpSp>
          <p:nvGrpSpPr>
            <p:cNvPr id="13" name="Group 12"/>
            <p:cNvGrpSpPr/>
            <p:nvPr/>
          </p:nvGrpSpPr>
          <p:grpSpPr>
            <a:xfrm>
              <a:off x="4066220" y="1255190"/>
              <a:ext cx="2502860" cy="4993119"/>
              <a:chOff x="4066220" y="1255190"/>
              <a:chExt cx="2502860" cy="4993119"/>
            </a:xfrm>
          </p:grpSpPr>
          <p:sp>
            <p:nvSpPr>
              <p:cNvPr id="20" name="Freeform: Shape 19"/>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1" name="Freeform: Shape 20"/>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4" name="Group 13"/>
            <p:cNvGrpSpPr/>
            <p:nvPr/>
          </p:nvGrpSpPr>
          <p:grpSpPr>
            <a:xfrm>
              <a:off x="7007595" y="3916121"/>
              <a:ext cx="1183973" cy="2361986"/>
              <a:chOff x="4066220" y="1255190"/>
              <a:chExt cx="2502860" cy="4993119"/>
            </a:xfrm>
          </p:grpSpPr>
          <p:sp>
            <p:nvSpPr>
              <p:cNvPr id="18" name="Freeform: Shape 17"/>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9" name="Freeform: Shape 18"/>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5" name="Group 14"/>
            <p:cNvGrpSpPr/>
            <p:nvPr/>
          </p:nvGrpSpPr>
          <p:grpSpPr>
            <a:xfrm>
              <a:off x="2002422" y="2928902"/>
              <a:ext cx="1678828" cy="3349205"/>
              <a:chOff x="4066220" y="1255190"/>
              <a:chExt cx="2502860" cy="4993119"/>
            </a:xfrm>
          </p:grpSpPr>
          <p:sp>
            <p:nvSpPr>
              <p:cNvPr id="16" name="Freeform: Shape 15"/>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7" name="Freeform: Shape 16"/>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2" name="Text Placeholder 9"/>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anose="020B0604020202020204" pitchFamily="34" charset="0"/>
              </a:defRPr>
            </a:lvl1pPr>
          </a:lstStyle>
          <a:p>
            <a:pPr lvl="0"/>
            <a:r>
              <a:rPr lang="en-US" altLang="ko-KR" dirty="0"/>
              <a:t>BASIC LAYOUT</a:t>
            </a:r>
          </a:p>
        </p:txBody>
      </p:sp>
      <p:grpSp>
        <p:nvGrpSpPr>
          <p:cNvPr id="3" name="Group 2"/>
          <p:cNvGrpSpPr/>
          <p:nvPr userDrawn="1"/>
        </p:nvGrpSpPr>
        <p:grpSpPr>
          <a:xfrm rot="1888331">
            <a:off x="8522104" y="95153"/>
            <a:ext cx="612772" cy="525096"/>
            <a:chOff x="8426854" y="66578"/>
            <a:chExt cx="612772" cy="525096"/>
          </a:xfrm>
        </p:grpSpPr>
        <p:sp>
          <p:nvSpPr>
            <p:cNvPr id="4" name="Freeform: Shape 3"/>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p:cNvGrpSpPr/>
          <p:nvPr userDrawn="1"/>
        </p:nvGrpSpPr>
        <p:grpSpPr>
          <a:xfrm rot="16200000">
            <a:off x="2915257" y="383347"/>
            <a:ext cx="612772" cy="525096"/>
            <a:chOff x="8426854" y="66578"/>
            <a:chExt cx="612772" cy="525096"/>
          </a:xfrm>
        </p:grpSpPr>
        <p:sp>
          <p:nvSpPr>
            <p:cNvPr id="7" name="Freeform: Shape 6"/>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37917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a:p>
        </p:txBody>
      </p:sp>
      <p:sp>
        <p:nvSpPr>
          <p:cNvPr id="4" name="Freeform: Shape 3"/>
          <p:cNvSpPr/>
          <p:nvPr userDrawn="1"/>
        </p:nvSpPr>
        <p:spPr>
          <a:xfrm>
            <a:off x="2597370" y="5117072"/>
            <a:ext cx="972430" cy="153378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rtlCol="0" anchor="ctr"/>
          <a:lstStyle/>
          <a:p>
            <a:endParaRPr lang="en-US"/>
          </a:p>
        </p:txBody>
      </p:sp>
      <p:sp>
        <p:nvSpPr>
          <p:cNvPr id="5" name="Freeform: Shape 4"/>
          <p:cNvSpPr/>
          <p:nvPr userDrawn="1"/>
        </p:nvSpPr>
        <p:spPr>
          <a:xfrm>
            <a:off x="2322359" y="5783324"/>
            <a:ext cx="550021" cy="867530"/>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endParaRPr lang="en-US"/>
          </a:p>
        </p:txBody>
      </p:sp>
      <p:sp>
        <p:nvSpPr>
          <p:cNvPr id="6" name="Freeform: Shape 5"/>
          <p:cNvSpPr/>
          <p:nvPr userDrawn="1"/>
        </p:nvSpPr>
        <p:spPr>
          <a:xfrm>
            <a:off x="3188101" y="5913452"/>
            <a:ext cx="467519" cy="73740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padlet.com/teachergordanap67/nature" TargetMode="Externa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presentation/d/1aU6ncslRscIL5hLsnG-4GuktgUiacvOJAhBORTUUnbY/edit?usp=sharing"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hinglink.com/scene/1312007732684914691"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cs.google.com/document/d/1vi2LoE2p4WcCOr-5lNMoWU7u82JfLtbD8saAEcMGPeE/edit?usp=sharing"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10816" y="1837346"/>
            <a:ext cx="12192000" cy="2597869"/>
            <a:chOff x="0" y="2092574"/>
            <a:chExt cx="12192000" cy="2597869"/>
          </a:xfrm>
          <a:solidFill>
            <a:schemeClr val="accent1">
              <a:lumMod val="75000"/>
            </a:schemeClr>
          </a:solidFill>
        </p:grpSpPr>
        <p:sp>
          <p:nvSpPr>
            <p:cNvPr id="65" name="Rectangle 64"/>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hlinkClick r:id="rId2"/>
          </p:cNvPr>
          <p:cNvSpPr txBox="1"/>
          <p:nvPr/>
        </p:nvSpPr>
        <p:spPr>
          <a:xfrm>
            <a:off x="0" y="40630"/>
            <a:ext cx="12191852" cy="245110"/>
          </a:xfrm>
          <a:prstGeom prst="rect">
            <a:avLst/>
          </a:prstGeom>
          <a:noFill/>
        </p:spPr>
        <p:txBody>
          <a:bodyPr wrap="square" rtlCol="0">
            <a:spAutoFit/>
          </a:bodyPr>
          <a:lstStyle/>
          <a:p>
            <a:pPr algn="ctr"/>
            <a:endParaRPr lang="ko-KR" altLang="en-US" sz="1000" dirty="0">
              <a:cs typeface="Arial" panose="020B0604020202020204" pitchFamily="34" charset="0"/>
            </a:endParaRPr>
          </a:p>
        </p:txBody>
      </p:sp>
      <p:grpSp>
        <p:nvGrpSpPr>
          <p:cNvPr id="68" name="Group 67"/>
          <p:cNvGrpSpPr/>
          <p:nvPr/>
        </p:nvGrpSpPr>
        <p:grpSpPr>
          <a:xfrm rot="19260000">
            <a:off x="7333901" y="954519"/>
            <a:ext cx="4677047" cy="4363523"/>
            <a:chOff x="3261506" y="475536"/>
            <a:chExt cx="5668988" cy="4896565"/>
          </a:xfrm>
        </p:grpSpPr>
        <p:sp>
          <p:nvSpPr>
            <p:cNvPr id="66" name="Freeform: Shape 65"/>
            <p:cNvSpPr/>
            <p:nvPr/>
          </p:nvSpPr>
          <p:spPr bwMode="auto">
            <a:xfrm rot="3516856">
              <a:off x="3693353" y="925497"/>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noAutofit/>
            </a:bodyPr>
            <a:lstStyle/>
            <a:p>
              <a:endParaRPr lang="en-US"/>
            </a:p>
          </p:txBody>
        </p:sp>
        <p:grpSp>
          <p:nvGrpSpPr>
            <p:cNvPr id="67" name="Group 66"/>
            <p:cNvGrpSpPr/>
            <p:nvPr/>
          </p:nvGrpSpPr>
          <p:grpSpPr>
            <a:xfrm>
              <a:off x="3261506" y="475536"/>
              <a:ext cx="5668988" cy="4846071"/>
              <a:chOff x="3261506" y="475536"/>
              <a:chExt cx="5668988" cy="4846071"/>
            </a:xfrm>
          </p:grpSpPr>
          <p:sp>
            <p:nvSpPr>
              <p:cNvPr id="3" name="Freeform: Shape 2"/>
              <p:cNvSpPr/>
              <p:nvPr/>
            </p:nvSpPr>
            <p:spPr>
              <a:xfrm rot="19755688">
                <a:off x="7256856" y="1721755"/>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4" name="Freeform: Shape 3"/>
              <p:cNvSpPr/>
              <p:nvPr/>
            </p:nvSpPr>
            <p:spPr>
              <a:xfrm rot="20986817">
                <a:off x="3803252" y="3918155"/>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p>
            </p:txBody>
          </p:sp>
          <p:sp>
            <p:nvSpPr>
              <p:cNvPr id="5" name="Freeform: Shape 4"/>
              <p:cNvSpPr/>
              <p:nvPr/>
            </p:nvSpPr>
            <p:spPr bwMode="auto">
              <a:xfrm rot="3516856">
                <a:off x="5178412" y="1286217"/>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noAutofit/>
              </a:bodyPr>
              <a:lstStyle/>
              <a:p>
                <a:endParaRPr lang="en-US"/>
              </a:p>
            </p:txBody>
          </p:sp>
          <p:sp>
            <p:nvSpPr>
              <p:cNvPr id="6" name="Freeform: Shape 5"/>
              <p:cNvSpPr/>
              <p:nvPr/>
            </p:nvSpPr>
            <p:spPr>
              <a:xfrm rot="3494497">
                <a:off x="4443886" y="1143275"/>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7" name="Freeform: Shape 6"/>
              <p:cNvSpPr/>
              <p:nvPr/>
            </p:nvSpPr>
            <p:spPr>
              <a:xfrm>
                <a:off x="5527230" y="3046463"/>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8" name="Freeform: Shape 7"/>
              <p:cNvSpPr/>
              <p:nvPr/>
            </p:nvSpPr>
            <p:spPr>
              <a:xfrm>
                <a:off x="6587806" y="2530383"/>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9" name="Freeform: Shape 8"/>
              <p:cNvSpPr/>
              <p:nvPr/>
            </p:nvSpPr>
            <p:spPr>
              <a:xfrm rot="16200000">
                <a:off x="6082131" y="1612875"/>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10" name="Freeform: Shape 9"/>
              <p:cNvSpPr/>
              <p:nvPr/>
            </p:nvSpPr>
            <p:spPr>
              <a:xfrm rot="6300000">
                <a:off x="4353317" y="2738693"/>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11" name="Freeform: Shape 10"/>
              <p:cNvSpPr/>
              <p:nvPr/>
            </p:nvSpPr>
            <p:spPr>
              <a:xfrm>
                <a:off x="5436729" y="4297199"/>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p>
            </p:txBody>
          </p:sp>
          <p:sp>
            <p:nvSpPr>
              <p:cNvPr id="12" name="Freeform: Shape 11"/>
              <p:cNvSpPr/>
              <p:nvPr/>
            </p:nvSpPr>
            <p:spPr>
              <a:xfrm>
                <a:off x="4026470" y="1035212"/>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13" name="Freeform: Shape 12"/>
              <p:cNvSpPr/>
              <p:nvPr/>
            </p:nvSpPr>
            <p:spPr>
              <a:xfrm>
                <a:off x="4044746" y="3716170"/>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4" name="Freeform: Shape 13"/>
              <p:cNvSpPr/>
              <p:nvPr/>
            </p:nvSpPr>
            <p:spPr>
              <a:xfrm rot="13519709">
                <a:off x="6549278" y="4872275"/>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15" name="Freeform: Shape 14"/>
              <p:cNvSpPr/>
              <p:nvPr/>
            </p:nvSpPr>
            <p:spPr>
              <a:xfrm>
                <a:off x="4535561" y="927279"/>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16" name="Freeform: Shape 15"/>
              <p:cNvSpPr/>
              <p:nvPr/>
            </p:nvSpPr>
            <p:spPr>
              <a:xfrm>
                <a:off x="7932142" y="2474353"/>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7" name="Freeform: Shape 16"/>
              <p:cNvSpPr/>
              <p:nvPr/>
            </p:nvSpPr>
            <p:spPr>
              <a:xfrm>
                <a:off x="7287776" y="3923395"/>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8" name="Freeform: Shape 17"/>
              <p:cNvSpPr/>
              <p:nvPr/>
            </p:nvSpPr>
            <p:spPr>
              <a:xfrm>
                <a:off x="6393265" y="4771793"/>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9" name="Freeform: Shape 18"/>
              <p:cNvSpPr/>
              <p:nvPr/>
            </p:nvSpPr>
            <p:spPr>
              <a:xfrm>
                <a:off x="4775647" y="4164764"/>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0" name="Freeform: Shape 19"/>
              <p:cNvSpPr/>
              <p:nvPr/>
            </p:nvSpPr>
            <p:spPr>
              <a:xfrm>
                <a:off x="6154831" y="1243739"/>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1" name="Freeform: Shape 20"/>
              <p:cNvSpPr/>
              <p:nvPr/>
            </p:nvSpPr>
            <p:spPr>
              <a:xfrm>
                <a:off x="7184616" y="1122927"/>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2" name="Freeform: Shape 21"/>
              <p:cNvSpPr/>
              <p:nvPr/>
            </p:nvSpPr>
            <p:spPr>
              <a:xfrm>
                <a:off x="7356380" y="1529346"/>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23" name="Freeform: Shape 22"/>
              <p:cNvSpPr/>
              <p:nvPr/>
            </p:nvSpPr>
            <p:spPr>
              <a:xfrm>
                <a:off x="5509078" y="98508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4" name="Freeform: Shape 23"/>
              <p:cNvSpPr/>
              <p:nvPr/>
            </p:nvSpPr>
            <p:spPr>
              <a:xfrm>
                <a:off x="4030889" y="2758239"/>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5" name="Freeform: Shape 24"/>
              <p:cNvSpPr/>
              <p:nvPr/>
            </p:nvSpPr>
            <p:spPr>
              <a:xfrm>
                <a:off x="7838917" y="4021673"/>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6" name="Freeform: Shape 25"/>
              <p:cNvSpPr/>
              <p:nvPr/>
            </p:nvSpPr>
            <p:spPr>
              <a:xfrm>
                <a:off x="7825060" y="3063742"/>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7" name="Freeform: Shape 26"/>
              <p:cNvSpPr/>
              <p:nvPr/>
            </p:nvSpPr>
            <p:spPr>
              <a:xfrm>
                <a:off x="4952949" y="4610665"/>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28" name="Freeform: Shape 27"/>
              <p:cNvSpPr/>
              <p:nvPr/>
            </p:nvSpPr>
            <p:spPr>
              <a:xfrm>
                <a:off x="6080661" y="4522169"/>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9" name="Freeform: Shape 28"/>
              <p:cNvSpPr/>
              <p:nvPr/>
            </p:nvSpPr>
            <p:spPr>
              <a:xfrm rot="19265104" flipH="1">
                <a:off x="8317322" y="2987853"/>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30" name="Freeform: Shape 29"/>
              <p:cNvSpPr/>
              <p:nvPr/>
            </p:nvSpPr>
            <p:spPr>
              <a:xfrm flipH="1">
                <a:off x="7904652" y="1632266"/>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31" name="Freeform: Shape 30"/>
              <p:cNvSpPr/>
              <p:nvPr/>
            </p:nvSpPr>
            <p:spPr>
              <a:xfrm rot="18674865" flipH="1">
                <a:off x="4883176" y="473250"/>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32" name="Freeform: Shape 31"/>
              <p:cNvSpPr/>
              <p:nvPr/>
            </p:nvSpPr>
            <p:spPr>
              <a:xfrm rot="13519709">
                <a:off x="6639752" y="34868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p>
            </p:txBody>
          </p:sp>
          <p:sp>
            <p:nvSpPr>
              <p:cNvPr id="33" name="Freeform: Shape 32"/>
              <p:cNvSpPr/>
              <p:nvPr/>
            </p:nvSpPr>
            <p:spPr>
              <a:xfrm>
                <a:off x="3730443" y="3683970"/>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p>
            </p:txBody>
          </p:sp>
          <p:sp>
            <p:nvSpPr>
              <p:cNvPr id="34" name="Freeform: Shape 33"/>
              <p:cNvSpPr/>
              <p:nvPr/>
            </p:nvSpPr>
            <p:spPr>
              <a:xfrm>
                <a:off x="6216346" y="5013609"/>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35" name="Freeform: Shape 34"/>
              <p:cNvSpPr/>
              <p:nvPr/>
            </p:nvSpPr>
            <p:spPr>
              <a:xfrm>
                <a:off x="8024450" y="4285008"/>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p>
            </p:txBody>
          </p:sp>
          <p:sp>
            <p:nvSpPr>
              <p:cNvPr id="36" name="Freeform: Shape 35"/>
              <p:cNvSpPr/>
              <p:nvPr/>
            </p:nvSpPr>
            <p:spPr>
              <a:xfrm>
                <a:off x="8009805" y="2252265"/>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37" name="Freeform: Shape 36"/>
              <p:cNvSpPr/>
              <p:nvPr/>
            </p:nvSpPr>
            <p:spPr>
              <a:xfrm>
                <a:off x="3675223" y="1961388"/>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38" name="Freeform: Shape 37"/>
              <p:cNvSpPr/>
              <p:nvPr/>
            </p:nvSpPr>
            <p:spPr>
              <a:xfrm>
                <a:off x="3768936" y="2001873"/>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39" name="Freeform: Shape 38"/>
              <p:cNvSpPr/>
              <p:nvPr/>
            </p:nvSpPr>
            <p:spPr>
              <a:xfrm>
                <a:off x="5241733" y="4789674"/>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p>
            </p:txBody>
          </p:sp>
          <p:sp>
            <p:nvSpPr>
              <p:cNvPr id="40" name="Freeform: Shape 39"/>
              <p:cNvSpPr/>
              <p:nvPr/>
            </p:nvSpPr>
            <p:spPr>
              <a:xfrm>
                <a:off x="5675430" y="786890"/>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41" name="Freeform: Shape 40"/>
              <p:cNvSpPr/>
              <p:nvPr/>
            </p:nvSpPr>
            <p:spPr>
              <a:xfrm>
                <a:off x="4557744" y="4694956"/>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p>
            </p:txBody>
          </p:sp>
          <p:sp>
            <p:nvSpPr>
              <p:cNvPr id="42" name="Freeform: Shape 41"/>
              <p:cNvSpPr/>
              <p:nvPr/>
            </p:nvSpPr>
            <p:spPr>
              <a:xfrm>
                <a:off x="8220807" y="3587859"/>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43" name="Freeform: Shape 42"/>
              <p:cNvSpPr/>
              <p:nvPr/>
            </p:nvSpPr>
            <p:spPr>
              <a:xfrm>
                <a:off x="3957568" y="3992989"/>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p>
            </p:txBody>
          </p:sp>
          <p:sp>
            <p:nvSpPr>
              <p:cNvPr id="44" name="Freeform: Shape 43"/>
              <p:cNvSpPr/>
              <p:nvPr/>
            </p:nvSpPr>
            <p:spPr bwMode="auto">
              <a:xfrm rot="900000">
                <a:off x="4451574" y="1548551"/>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bg1"/>
              </a:solidFill>
              <a:ln>
                <a:noFill/>
              </a:ln>
            </p:spPr>
            <p:txBody>
              <a:bodyPr vert="horz" wrap="square" lIns="91440" tIns="45720" rIns="91440" bIns="45720" numCol="1" anchor="t" anchorCtr="0" compatLnSpc="1">
                <a:noAutofit/>
              </a:bodyPr>
              <a:lstStyle/>
              <a:p>
                <a:endParaRPr lang="en-US"/>
              </a:p>
            </p:txBody>
          </p:sp>
          <p:sp>
            <p:nvSpPr>
              <p:cNvPr id="45" name="Freeform: Shape 44"/>
              <p:cNvSpPr/>
              <p:nvPr/>
            </p:nvSpPr>
            <p:spPr>
              <a:xfrm>
                <a:off x="4362468" y="165335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dirty="0"/>
              </a:p>
            </p:txBody>
          </p:sp>
          <p:sp>
            <p:nvSpPr>
              <p:cNvPr id="46" name="Freeform: Shape 45"/>
              <p:cNvSpPr/>
              <p:nvPr/>
            </p:nvSpPr>
            <p:spPr>
              <a:xfrm flipH="1">
                <a:off x="6146877" y="1505531"/>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47" name="Freeform: Shape 46"/>
              <p:cNvSpPr/>
              <p:nvPr/>
            </p:nvSpPr>
            <p:spPr>
              <a:xfrm flipV="1">
                <a:off x="3261506" y="4061665"/>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48" name="Freeform: Shape 47"/>
              <p:cNvSpPr/>
              <p:nvPr/>
            </p:nvSpPr>
            <p:spPr>
              <a:xfrm rot="19531334">
                <a:off x="3446748" y="2985754"/>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63" name="Freeform: Shape 62"/>
              <p:cNvSpPr/>
              <p:nvPr/>
            </p:nvSpPr>
            <p:spPr>
              <a:xfrm rot="9900000" flipH="1">
                <a:off x="5408448" y="3596944"/>
                <a:ext cx="660342" cy="66562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grpSp>
      </p:grpSp>
      <p:grpSp>
        <p:nvGrpSpPr>
          <p:cNvPr id="74" name="Group 73"/>
          <p:cNvGrpSpPr/>
          <p:nvPr/>
        </p:nvGrpSpPr>
        <p:grpSpPr>
          <a:xfrm>
            <a:off x="166491" y="444866"/>
            <a:ext cx="2766646" cy="1189645"/>
            <a:chOff x="4546430" y="2364737"/>
            <a:chExt cx="2766646" cy="1189645"/>
          </a:xfrm>
        </p:grpSpPr>
        <p:sp>
          <p:nvSpPr>
            <p:cNvPr id="69" name="TextBox 68"/>
            <p:cNvSpPr txBox="1"/>
            <p:nvPr/>
          </p:nvSpPr>
          <p:spPr>
            <a:xfrm>
              <a:off x="4546430" y="2611490"/>
              <a:ext cx="2766646" cy="768350"/>
            </a:xfrm>
            <a:prstGeom prst="rect">
              <a:avLst/>
            </a:prstGeom>
            <a:noFill/>
          </p:spPr>
          <p:txBody>
            <a:bodyPr wrap="square" rtlCol="0" anchor="ctr">
              <a:spAutoFit/>
            </a:bodyPr>
            <a:lstStyle/>
            <a:p>
              <a:pPr algn="ctr"/>
              <a:endParaRPr lang="ko-KR" altLang="en-US" sz="4400" b="1" dirty="0">
                <a:solidFill>
                  <a:schemeClr val="accent1"/>
                </a:solidFill>
                <a:latin typeface="+mj-lt"/>
                <a:cs typeface="Arial" panose="020B0604020202020204" pitchFamily="34" charset="0"/>
              </a:endParaRPr>
            </a:p>
          </p:txBody>
        </p:sp>
        <p:sp>
          <p:nvSpPr>
            <p:cNvPr id="70" name="Freeform: Shape 69"/>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71" name="Freeform: Shape 70"/>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sp>
          <p:nvSpPr>
            <p:cNvPr id="72" name="Freeform: Shape 71"/>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73" name="Freeform: Shape 72"/>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2" name="Rectangle 1"/>
          <p:cNvSpPr/>
          <p:nvPr/>
        </p:nvSpPr>
        <p:spPr>
          <a:xfrm>
            <a:off x="655374" y="2642802"/>
            <a:ext cx="4347986" cy="1015663"/>
          </a:xfrm>
          <a:prstGeom prst="rect">
            <a:avLst/>
          </a:prstGeom>
        </p:spPr>
        <p:txBody>
          <a:bodyPr wrap="none">
            <a:spAutoFit/>
          </a:bodyPr>
          <a:lstStyle/>
          <a:p>
            <a:pPr algn="ctr"/>
            <a:r>
              <a:rPr lang="sr-Latn-RS" altLang="ko-KR" sz="6000" dirty="0" smtClean="0">
                <a:solidFill>
                  <a:schemeClr val="bg1"/>
                </a:solidFill>
                <a:cs typeface="Arial" panose="020B0604020202020204" pitchFamily="34" charset="0"/>
              </a:rPr>
              <a:t>Tread lightly</a:t>
            </a: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48503">
            <a:off x="9138978" y="2496149"/>
            <a:ext cx="971686" cy="1495634"/>
          </a:xfrm>
          <a:prstGeom prst="rect">
            <a:avLst/>
          </a:prstGeom>
        </p:spPr>
      </p:pic>
      <p:sp>
        <p:nvSpPr>
          <p:cNvPr id="49" name="TextBox 48"/>
          <p:cNvSpPr txBox="1"/>
          <p:nvPr/>
        </p:nvSpPr>
        <p:spPr>
          <a:xfrm>
            <a:off x="379272" y="4656369"/>
            <a:ext cx="6490468" cy="1015663"/>
          </a:xfrm>
          <a:prstGeom prst="rect">
            <a:avLst/>
          </a:prstGeom>
          <a:noFill/>
        </p:spPr>
        <p:txBody>
          <a:bodyPr wrap="square" rtlCol="0">
            <a:spAutoFit/>
          </a:bodyPr>
          <a:lstStyle/>
          <a:p>
            <a:pPr algn="r"/>
            <a:r>
              <a:rPr lang="sr-Latn-RS" altLang="ko-KR" sz="2400" i="1" dirty="0" smtClean="0">
                <a:solidFill>
                  <a:schemeClr val="accent2">
                    <a:lumMod val="75000"/>
                  </a:schemeClr>
                </a:solidFill>
                <a:cs typeface="Arial" panose="020B0604020202020204" pitchFamily="34" charset="0"/>
              </a:rPr>
              <a:t>Be </a:t>
            </a:r>
            <a:r>
              <a:rPr lang="sr-Latn-RS" altLang="ko-KR" sz="2400" i="1" dirty="0">
                <a:solidFill>
                  <a:schemeClr val="accent2">
                    <a:lumMod val="75000"/>
                  </a:schemeClr>
                </a:solidFill>
                <a:cs typeface="Arial" panose="020B0604020202020204" pitchFamily="34" charset="0"/>
              </a:rPr>
              <a:t>the change </a:t>
            </a:r>
            <a:r>
              <a:rPr lang="sr-Latn-RS" altLang="ko-KR" sz="2400" i="1" dirty="0" smtClean="0">
                <a:solidFill>
                  <a:schemeClr val="accent2">
                    <a:lumMod val="75000"/>
                  </a:schemeClr>
                </a:solidFill>
                <a:cs typeface="Arial" panose="020B0604020202020204" pitchFamily="34" charset="0"/>
              </a:rPr>
              <a:t>you </a:t>
            </a:r>
            <a:r>
              <a:rPr lang="sr-Latn-RS" altLang="ko-KR" sz="2400" i="1" dirty="0">
                <a:solidFill>
                  <a:schemeClr val="accent2">
                    <a:lumMod val="75000"/>
                  </a:schemeClr>
                </a:solidFill>
                <a:cs typeface="Arial" panose="020B0604020202020204" pitchFamily="34" charset="0"/>
              </a:rPr>
              <a:t>want to </a:t>
            </a:r>
            <a:r>
              <a:rPr lang="sr-Latn-RS" altLang="ko-KR" sz="2400" i="1" dirty="0" smtClean="0">
                <a:solidFill>
                  <a:schemeClr val="accent2">
                    <a:lumMod val="75000"/>
                  </a:schemeClr>
                </a:solidFill>
                <a:cs typeface="Arial" panose="020B0604020202020204" pitchFamily="34" charset="0"/>
              </a:rPr>
              <a:t>see in </a:t>
            </a:r>
            <a:r>
              <a:rPr lang="sr-Latn-RS" altLang="ko-KR" sz="2400" i="1" dirty="0">
                <a:solidFill>
                  <a:schemeClr val="accent2">
                    <a:lumMod val="75000"/>
                  </a:schemeClr>
                </a:solidFill>
                <a:cs typeface="Arial" panose="020B0604020202020204" pitchFamily="34" charset="0"/>
              </a:rPr>
              <a:t>the </a:t>
            </a:r>
            <a:r>
              <a:rPr lang="sr-Latn-RS" altLang="ko-KR" sz="2400" i="1" dirty="0" smtClean="0">
                <a:solidFill>
                  <a:schemeClr val="accent2">
                    <a:lumMod val="75000"/>
                  </a:schemeClr>
                </a:solidFill>
                <a:cs typeface="Arial" panose="020B0604020202020204" pitchFamily="34" charset="0"/>
              </a:rPr>
              <a:t>world.                                    </a:t>
            </a:r>
            <a:r>
              <a:rPr lang="sr-Latn-RS" altLang="ko-KR" sz="2000" dirty="0" smtClean="0">
                <a:solidFill>
                  <a:schemeClr val="accent2">
                    <a:lumMod val="75000"/>
                  </a:schemeClr>
                </a:solidFill>
                <a:cs typeface="Arial" panose="020B0604020202020204" pitchFamily="34" charset="0"/>
              </a:rPr>
              <a:t>- Ghandi</a:t>
            </a:r>
            <a:endParaRPr lang="sr-Latn-RS" altLang="ko-KR" sz="2000" dirty="0">
              <a:solidFill>
                <a:schemeClr val="accent2">
                  <a:lumMod val="75000"/>
                </a:schemeClr>
              </a:solidFill>
              <a:cs typeface="Arial" panose="020B0604020202020204" pitchFamily="34" charset="0"/>
            </a:endParaRPr>
          </a:p>
          <a:p>
            <a:endParaRPr lang="en-US" sz="1600" dirty="0">
              <a:solidFill>
                <a:schemeClr val="accent2">
                  <a:lumMod val="75000"/>
                </a:schemeClr>
              </a:solidFill>
            </a:endParaRPr>
          </a:p>
        </p:txBody>
      </p:sp>
      <p:sp>
        <p:nvSpPr>
          <p:cNvPr id="51" name="TextBox 50"/>
          <p:cNvSpPr txBox="1"/>
          <p:nvPr/>
        </p:nvSpPr>
        <p:spPr>
          <a:xfrm>
            <a:off x="7617814" y="5672032"/>
            <a:ext cx="4221980" cy="461665"/>
          </a:xfrm>
          <a:prstGeom prst="rect">
            <a:avLst/>
          </a:prstGeom>
          <a:noFill/>
        </p:spPr>
        <p:txBody>
          <a:bodyPr wrap="square" rtlCol="0">
            <a:spAutoFit/>
          </a:bodyPr>
          <a:lstStyle/>
          <a:p>
            <a:pPr algn="r"/>
            <a:r>
              <a:rPr lang="sr-Latn-RS" sz="2400" dirty="0" smtClean="0">
                <a:solidFill>
                  <a:schemeClr val="accent1">
                    <a:lumMod val="50000"/>
                  </a:schemeClr>
                </a:solidFill>
              </a:rPr>
              <a:t>by Gordana Popović </a:t>
            </a:r>
            <a:endParaRPr lang="en-US" sz="2400" dirty="0">
              <a:solidFill>
                <a:schemeClr val="accent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sr-Latn-RS" sz="4000" dirty="0">
                <a:latin typeface="+mn-lt"/>
              </a:rPr>
              <a:t>E</a:t>
            </a:r>
            <a:r>
              <a:rPr lang="sr-Latn-RS" sz="4000" dirty="0" smtClean="0">
                <a:latin typeface="+mn-lt"/>
              </a:rPr>
              <a:t>valuation</a:t>
            </a:r>
            <a:endParaRPr lang="en-US" sz="4000" dirty="0">
              <a:latin typeface="+mn-lt"/>
            </a:endParaRPr>
          </a:p>
        </p:txBody>
      </p:sp>
      <p:sp>
        <p:nvSpPr>
          <p:cNvPr id="66" name="Freeform: Shape 65"/>
          <p:cNvSpPr/>
          <p:nvPr/>
        </p:nvSpPr>
        <p:spPr>
          <a:xfrm>
            <a:off x="6127235" y="3855986"/>
            <a:ext cx="1384644" cy="3002014"/>
          </a:xfrm>
          <a:custGeom>
            <a:avLst/>
            <a:gdLst>
              <a:gd name="connsiteX0" fmla="*/ 86592 w 1257542"/>
              <a:gd name="connsiteY0" fmla="*/ 286 h 2726447"/>
              <a:gd name="connsiteX1" fmla="*/ 113308 w 1257542"/>
              <a:gd name="connsiteY1" fmla="*/ 13184 h 2726447"/>
              <a:gd name="connsiteX2" fmla="*/ 161670 w 1257542"/>
              <a:gd name="connsiteY2" fmla="*/ 109448 h 2726447"/>
              <a:gd name="connsiteX3" fmla="*/ 246420 w 1257542"/>
              <a:gd name="connsiteY3" fmla="*/ 403770 h 2726447"/>
              <a:gd name="connsiteX4" fmla="*/ 273595 w 1257542"/>
              <a:gd name="connsiteY4" fmla="*/ 436472 h 2726447"/>
              <a:gd name="connsiteX5" fmla="*/ 491458 w 1257542"/>
              <a:gd name="connsiteY5" fmla="*/ 504180 h 2726447"/>
              <a:gd name="connsiteX6" fmla="*/ 692739 w 1257542"/>
              <a:gd name="connsiteY6" fmla="*/ 498193 h 2726447"/>
              <a:gd name="connsiteX7" fmla="*/ 765053 w 1257542"/>
              <a:gd name="connsiteY7" fmla="*/ 485756 h 2726447"/>
              <a:gd name="connsiteX8" fmla="*/ 880203 w 1257542"/>
              <a:gd name="connsiteY8" fmla="*/ 436012 h 2726447"/>
              <a:gd name="connsiteX9" fmla="*/ 1189724 w 1257542"/>
              <a:gd name="connsiteY9" fmla="*/ 211700 h 2726447"/>
              <a:gd name="connsiteX10" fmla="*/ 1198476 w 1257542"/>
              <a:gd name="connsiteY10" fmla="*/ 205252 h 2726447"/>
              <a:gd name="connsiteX11" fmla="*/ 1250523 w 1257542"/>
              <a:gd name="connsiteY11" fmla="*/ 207556 h 2726447"/>
              <a:gd name="connsiteX12" fmla="*/ 1238548 w 1257542"/>
              <a:gd name="connsiteY12" fmla="*/ 257761 h 2726447"/>
              <a:gd name="connsiteX13" fmla="*/ 801901 w 1257542"/>
              <a:gd name="connsiteY13" fmla="*/ 599984 h 2726447"/>
              <a:gd name="connsiteX14" fmla="*/ 648982 w 1257542"/>
              <a:gd name="connsiteY14" fmla="*/ 701316 h 2726447"/>
              <a:gd name="connsiteX15" fmla="*/ 392429 w 1257542"/>
              <a:gd name="connsiteY15" fmla="*/ 927930 h 2726447"/>
              <a:gd name="connsiteX16" fmla="*/ 321498 w 1257542"/>
              <a:gd name="connsiteY16" fmla="*/ 1040775 h 2726447"/>
              <a:gd name="connsiteX17" fmla="*/ 304916 w 1257542"/>
              <a:gd name="connsiteY17" fmla="*/ 1124144 h 2726447"/>
              <a:gd name="connsiteX18" fmla="*/ 337619 w 1257542"/>
              <a:gd name="connsiteY18" fmla="*/ 1639092 h 2726447"/>
              <a:gd name="connsiteX19" fmla="*/ 371702 w 1257542"/>
              <a:gd name="connsiteY19" fmla="*/ 2071132 h 2726447"/>
              <a:gd name="connsiteX20" fmla="*/ 414077 w 1257542"/>
              <a:gd name="connsiteY20" fmla="*/ 2574565 h 2726447"/>
              <a:gd name="connsiteX21" fmla="*/ 426913 w 1257542"/>
              <a:gd name="connsiteY21" fmla="*/ 2726447 h 2726447"/>
              <a:gd name="connsiteX22" fmla="*/ 445 w 1257542"/>
              <a:gd name="connsiteY22" fmla="*/ 2726447 h 2726447"/>
              <a:gd name="connsiteX23" fmla="*/ 0 w 1257542"/>
              <a:gd name="connsiteY23" fmla="*/ 708685 h 2726447"/>
              <a:gd name="connsiteX24" fmla="*/ 22109 w 1257542"/>
              <a:gd name="connsiteY24" fmla="*/ 650650 h 2726447"/>
              <a:gd name="connsiteX25" fmla="*/ 46981 w 1257542"/>
              <a:gd name="connsiteY25" fmla="*/ 621171 h 2726447"/>
              <a:gd name="connsiteX26" fmla="*/ 87975 w 1257542"/>
              <a:gd name="connsiteY26" fmla="*/ 470556 h 2726447"/>
              <a:gd name="connsiteX27" fmla="*/ 55733 w 1257542"/>
              <a:gd name="connsiteY27" fmla="*/ 93788 h 2726447"/>
              <a:gd name="connsiteX28" fmla="*/ 55733 w 1257542"/>
              <a:gd name="connsiteY28" fmla="*/ 31147 h 2726447"/>
              <a:gd name="connsiteX29" fmla="*/ 86592 w 1257542"/>
              <a:gd name="connsiteY29" fmla="*/ 286 h 27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7542" h="2726447">
                <a:moveTo>
                  <a:pt x="86592" y="286"/>
                </a:moveTo>
                <a:cubicBezTo>
                  <a:pt x="93962" y="-1557"/>
                  <a:pt x="109162" y="5814"/>
                  <a:pt x="113308" y="13184"/>
                </a:cubicBezTo>
                <a:cubicBezTo>
                  <a:pt x="131271" y="44504"/>
                  <a:pt x="151076" y="75824"/>
                  <a:pt x="161670" y="109448"/>
                </a:cubicBezTo>
                <a:cubicBezTo>
                  <a:pt x="192069" y="206634"/>
                  <a:pt x="219244" y="305202"/>
                  <a:pt x="246420" y="403770"/>
                </a:cubicBezTo>
                <a:cubicBezTo>
                  <a:pt x="251026" y="420351"/>
                  <a:pt x="257935" y="429564"/>
                  <a:pt x="273595" y="436472"/>
                </a:cubicBezTo>
                <a:cubicBezTo>
                  <a:pt x="343606" y="468254"/>
                  <a:pt x="414538" y="499574"/>
                  <a:pt x="491458" y="504180"/>
                </a:cubicBezTo>
                <a:cubicBezTo>
                  <a:pt x="558244" y="508326"/>
                  <a:pt x="625953" y="501876"/>
                  <a:pt x="692739" y="498193"/>
                </a:cubicBezTo>
                <a:cubicBezTo>
                  <a:pt x="717151" y="496811"/>
                  <a:pt x="741102" y="490362"/>
                  <a:pt x="765053" y="485756"/>
                </a:cubicBezTo>
                <a:cubicBezTo>
                  <a:pt x="806967" y="477465"/>
                  <a:pt x="845658" y="461345"/>
                  <a:pt x="880203" y="436012"/>
                </a:cubicBezTo>
                <a:cubicBezTo>
                  <a:pt x="983376" y="360935"/>
                  <a:pt x="1086551" y="286779"/>
                  <a:pt x="1189724" y="211700"/>
                </a:cubicBezTo>
                <a:cubicBezTo>
                  <a:pt x="1192487" y="209398"/>
                  <a:pt x="1195713" y="207095"/>
                  <a:pt x="1198476" y="205252"/>
                </a:cubicBezTo>
                <a:cubicBezTo>
                  <a:pt x="1219202" y="190513"/>
                  <a:pt x="1238087" y="191434"/>
                  <a:pt x="1250523" y="207556"/>
                </a:cubicBezTo>
                <a:cubicBezTo>
                  <a:pt x="1262959" y="223676"/>
                  <a:pt x="1258814" y="242100"/>
                  <a:pt x="1238548" y="257761"/>
                </a:cubicBezTo>
                <a:cubicBezTo>
                  <a:pt x="1092999" y="371989"/>
                  <a:pt x="948832" y="487598"/>
                  <a:pt x="801901" y="599984"/>
                </a:cubicBezTo>
                <a:cubicBezTo>
                  <a:pt x="753538" y="637293"/>
                  <a:pt x="699187" y="666311"/>
                  <a:pt x="648982" y="701316"/>
                </a:cubicBezTo>
                <a:cubicBezTo>
                  <a:pt x="555020" y="767182"/>
                  <a:pt x="464743" y="838113"/>
                  <a:pt x="392429" y="927930"/>
                </a:cubicBezTo>
                <a:cubicBezTo>
                  <a:pt x="364794" y="962474"/>
                  <a:pt x="340843" y="1001164"/>
                  <a:pt x="321498" y="1040775"/>
                </a:cubicBezTo>
                <a:cubicBezTo>
                  <a:pt x="309522" y="1065648"/>
                  <a:pt x="303534" y="1096508"/>
                  <a:pt x="304916" y="1124144"/>
                </a:cubicBezTo>
                <a:cubicBezTo>
                  <a:pt x="314128" y="1295946"/>
                  <a:pt x="325643" y="1467749"/>
                  <a:pt x="337619" y="1639092"/>
                </a:cubicBezTo>
                <a:cubicBezTo>
                  <a:pt x="347752" y="1783258"/>
                  <a:pt x="360187" y="1927425"/>
                  <a:pt x="371702" y="2071132"/>
                </a:cubicBezTo>
                <a:cubicBezTo>
                  <a:pt x="385520" y="2238790"/>
                  <a:pt x="399799" y="2406908"/>
                  <a:pt x="414077" y="2574565"/>
                </a:cubicBezTo>
                <a:lnTo>
                  <a:pt x="426913" y="2726447"/>
                </a:lnTo>
                <a:lnTo>
                  <a:pt x="445" y="2726447"/>
                </a:lnTo>
                <a:lnTo>
                  <a:pt x="0" y="708685"/>
                </a:lnTo>
                <a:cubicBezTo>
                  <a:pt x="0" y="686116"/>
                  <a:pt x="5987" y="666770"/>
                  <a:pt x="22109" y="650650"/>
                </a:cubicBezTo>
                <a:cubicBezTo>
                  <a:pt x="30861" y="641438"/>
                  <a:pt x="38691" y="630845"/>
                  <a:pt x="46981" y="621171"/>
                </a:cubicBezTo>
                <a:cubicBezTo>
                  <a:pt x="83829" y="577416"/>
                  <a:pt x="93962" y="527670"/>
                  <a:pt x="87975" y="470556"/>
                </a:cubicBezTo>
                <a:cubicBezTo>
                  <a:pt x="74616" y="345274"/>
                  <a:pt x="65866" y="219531"/>
                  <a:pt x="55733" y="93788"/>
                </a:cubicBezTo>
                <a:cubicBezTo>
                  <a:pt x="53890" y="73061"/>
                  <a:pt x="56193" y="52334"/>
                  <a:pt x="55733" y="31147"/>
                </a:cubicBezTo>
                <a:cubicBezTo>
                  <a:pt x="55733" y="10419"/>
                  <a:pt x="72314" y="3971"/>
                  <a:pt x="86592" y="286"/>
                </a:cubicBezTo>
                <a:close/>
              </a:path>
            </a:pathLst>
          </a:custGeom>
          <a:solidFill>
            <a:schemeClr val="accent4"/>
          </a:solidFill>
          <a:ln w="3729" cap="flat">
            <a:noFill/>
            <a:prstDash val="solid"/>
            <a:miter/>
          </a:ln>
        </p:spPr>
        <p:txBody>
          <a:bodyPr rtlCol="0" anchor="ctr"/>
          <a:lstStyle/>
          <a:p>
            <a:endParaRPr lang="en-US"/>
          </a:p>
        </p:txBody>
      </p:sp>
      <p:sp>
        <p:nvSpPr>
          <p:cNvPr id="65" name="Freeform: Shape 64"/>
          <p:cNvSpPr/>
          <p:nvPr/>
        </p:nvSpPr>
        <p:spPr>
          <a:xfrm>
            <a:off x="4496572" y="3876361"/>
            <a:ext cx="1384277" cy="3005161"/>
          </a:xfrm>
          <a:custGeom>
            <a:avLst/>
            <a:gdLst>
              <a:gd name="connsiteX0" fmla="*/ 1170617 w 1257209"/>
              <a:gd name="connsiteY0" fmla="*/ 842 h 2729305"/>
              <a:gd name="connsiteX1" fmla="*/ 1201478 w 1257209"/>
              <a:gd name="connsiteY1" fmla="*/ 38149 h 2729305"/>
              <a:gd name="connsiteX2" fmla="*/ 1192265 w 1257209"/>
              <a:gd name="connsiteY2" fmla="*/ 241734 h 2729305"/>
              <a:gd name="connsiteX3" fmla="*/ 1168314 w 1257209"/>
              <a:gd name="connsiteY3" fmla="*/ 494141 h 2729305"/>
              <a:gd name="connsiteX4" fmla="*/ 1200556 w 1257209"/>
              <a:gd name="connsiteY4" fmla="*/ 609290 h 2729305"/>
              <a:gd name="connsiteX5" fmla="*/ 1230035 w 1257209"/>
              <a:gd name="connsiteY5" fmla="*/ 646599 h 2729305"/>
              <a:gd name="connsiteX6" fmla="*/ 1257209 w 1257209"/>
              <a:gd name="connsiteY6" fmla="*/ 717531 h 2729305"/>
              <a:gd name="connsiteX7" fmla="*/ 1256760 w 1257209"/>
              <a:gd name="connsiteY7" fmla="*/ 2729305 h 2729305"/>
              <a:gd name="connsiteX8" fmla="*/ 831157 w 1257209"/>
              <a:gd name="connsiteY8" fmla="*/ 2729305 h 2729305"/>
              <a:gd name="connsiteX9" fmla="*/ 831157 w 1257209"/>
              <a:gd name="connsiteY9" fmla="*/ 2718365 h 2729305"/>
              <a:gd name="connsiteX10" fmla="*/ 887811 w 1257209"/>
              <a:gd name="connsiteY10" fmla="*/ 2050498 h 2729305"/>
              <a:gd name="connsiteX11" fmla="*/ 933870 w 1257209"/>
              <a:gd name="connsiteY11" fmla="*/ 1457250 h 2729305"/>
              <a:gd name="connsiteX12" fmla="*/ 953216 w 1257209"/>
              <a:gd name="connsiteY12" fmla="*/ 1149110 h 2729305"/>
              <a:gd name="connsiteX13" fmla="*/ 910380 w 1257209"/>
              <a:gd name="connsiteY13" fmla="*/ 992507 h 2729305"/>
              <a:gd name="connsiteX14" fmla="*/ 760686 w 1257209"/>
              <a:gd name="connsiteY14" fmla="*/ 824389 h 2729305"/>
              <a:gd name="connsiteX15" fmla="*/ 491698 w 1257209"/>
              <a:gd name="connsiteY15" fmla="*/ 626332 h 2729305"/>
              <a:gd name="connsiteX16" fmla="*/ 383457 w 1257209"/>
              <a:gd name="connsiteY16" fmla="*/ 547110 h 2729305"/>
              <a:gd name="connsiteX17" fmla="*/ 22348 w 1257209"/>
              <a:gd name="connsiteY17" fmla="*/ 263382 h 2729305"/>
              <a:gd name="connsiteX18" fmla="*/ 10833 w 1257209"/>
              <a:gd name="connsiteY18" fmla="*/ 254170 h 2729305"/>
              <a:gd name="connsiteX19" fmla="*/ 6688 w 1257209"/>
              <a:gd name="connsiteY19" fmla="*/ 210873 h 2729305"/>
              <a:gd name="connsiteX20" fmla="*/ 50905 w 1257209"/>
              <a:gd name="connsiteY20" fmla="*/ 203043 h 2729305"/>
              <a:gd name="connsiteX21" fmla="*/ 107558 w 1257209"/>
              <a:gd name="connsiteY21" fmla="*/ 244037 h 2729305"/>
              <a:gd name="connsiteX22" fmla="*/ 358585 w 1257209"/>
              <a:gd name="connsiteY22" fmla="*/ 426433 h 2729305"/>
              <a:gd name="connsiteX23" fmla="*/ 548351 w 1257209"/>
              <a:gd name="connsiteY23" fmla="*/ 498747 h 2729305"/>
              <a:gd name="connsiteX24" fmla="*/ 681924 w 1257209"/>
              <a:gd name="connsiteY24" fmla="*/ 510262 h 2729305"/>
              <a:gd name="connsiteX25" fmla="*/ 979009 w 1257209"/>
              <a:gd name="connsiteY25" fmla="*/ 441172 h 2729305"/>
              <a:gd name="connsiteX26" fmla="*/ 1012632 w 1257209"/>
              <a:gd name="connsiteY26" fmla="*/ 400639 h 2729305"/>
              <a:gd name="connsiteX27" fmla="*/ 1102909 w 1257209"/>
              <a:gd name="connsiteY27" fmla="*/ 92500 h 2729305"/>
              <a:gd name="connsiteX28" fmla="*/ 1140218 w 1257209"/>
              <a:gd name="connsiteY28" fmla="*/ 19266 h 2729305"/>
              <a:gd name="connsiteX29" fmla="*/ 1170617 w 1257209"/>
              <a:gd name="connsiteY29" fmla="*/ 842 h 272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7209" h="2729305">
                <a:moveTo>
                  <a:pt x="1170617" y="842"/>
                </a:moveTo>
                <a:cubicBezTo>
                  <a:pt x="1190423" y="5908"/>
                  <a:pt x="1201938" y="18344"/>
                  <a:pt x="1201478" y="38149"/>
                </a:cubicBezTo>
                <a:cubicBezTo>
                  <a:pt x="1199174" y="105858"/>
                  <a:pt x="1196871" y="174026"/>
                  <a:pt x="1192265" y="241734"/>
                </a:cubicBezTo>
                <a:cubicBezTo>
                  <a:pt x="1185817" y="326023"/>
                  <a:pt x="1177987" y="410313"/>
                  <a:pt x="1168314" y="494141"/>
                </a:cubicBezTo>
                <a:cubicBezTo>
                  <a:pt x="1163247" y="537898"/>
                  <a:pt x="1175684" y="575206"/>
                  <a:pt x="1200556" y="609290"/>
                </a:cubicBezTo>
                <a:cubicBezTo>
                  <a:pt x="1209769" y="622187"/>
                  <a:pt x="1218980" y="635544"/>
                  <a:pt x="1230035" y="646599"/>
                </a:cubicBezTo>
                <a:cubicBezTo>
                  <a:pt x="1250300" y="666404"/>
                  <a:pt x="1257209" y="689434"/>
                  <a:pt x="1257209" y="717531"/>
                </a:cubicBezTo>
                <a:lnTo>
                  <a:pt x="1256760" y="2729305"/>
                </a:lnTo>
                <a:lnTo>
                  <a:pt x="831157" y="2729305"/>
                </a:lnTo>
                <a:lnTo>
                  <a:pt x="831157" y="2718365"/>
                </a:lnTo>
                <a:cubicBezTo>
                  <a:pt x="850042" y="2495896"/>
                  <a:pt x="869387" y="2272967"/>
                  <a:pt x="887811" y="2050498"/>
                </a:cubicBezTo>
                <a:cubicBezTo>
                  <a:pt x="903932" y="1852902"/>
                  <a:pt x="919132" y="1654846"/>
                  <a:pt x="933870" y="1457250"/>
                </a:cubicBezTo>
                <a:cubicBezTo>
                  <a:pt x="941240" y="1354536"/>
                  <a:pt x="945846" y="1251823"/>
                  <a:pt x="953216" y="1149110"/>
                </a:cubicBezTo>
                <a:cubicBezTo>
                  <a:pt x="957361" y="1091536"/>
                  <a:pt x="940779" y="1040409"/>
                  <a:pt x="910380" y="992507"/>
                </a:cubicBezTo>
                <a:cubicBezTo>
                  <a:pt x="869847" y="928023"/>
                  <a:pt x="816879" y="874594"/>
                  <a:pt x="760686" y="824389"/>
                </a:cubicBezTo>
                <a:cubicBezTo>
                  <a:pt x="676857" y="750233"/>
                  <a:pt x="585659" y="686671"/>
                  <a:pt x="491698" y="626332"/>
                </a:cubicBezTo>
                <a:cubicBezTo>
                  <a:pt x="454389" y="602381"/>
                  <a:pt x="418923" y="574746"/>
                  <a:pt x="383457" y="547110"/>
                </a:cubicBezTo>
                <a:cubicBezTo>
                  <a:pt x="262780" y="452687"/>
                  <a:pt x="142565" y="357804"/>
                  <a:pt x="22348" y="263382"/>
                </a:cubicBezTo>
                <a:cubicBezTo>
                  <a:pt x="18663" y="260158"/>
                  <a:pt x="14518" y="257394"/>
                  <a:pt x="10833" y="254170"/>
                </a:cubicBezTo>
                <a:cubicBezTo>
                  <a:pt x="-2063" y="241734"/>
                  <a:pt x="-3445" y="224231"/>
                  <a:pt x="6688" y="210873"/>
                </a:cubicBezTo>
                <a:cubicBezTo>
                  <a:pt x="16821" y="197056"/>
                  <a:pt x="35705" y="192910"/>
                  <a:pt x="50905" y="203043"/>
                </a:cubicBezTo>
                <a:cubicBezTo>
                  <a:pt x="70251" y="215940"/>
                  <a:pt x="88675" y="230680"/>
                  <a:pt x="107558" y="244037"/>
                </a:cubicBezTo>
                <a:cubicBezTo>
                  <a:pt x="191387" y="304835"/>
                  <a:pt x="276138" y="363792"/>
                  <a:pt x="358585" y="426433"/>
                </a:cubicBezTo>
                <a:cubicBezTo>
                  <a:pt x="415238" y="469729"/>
                  <a:pt x="479261" y="490456"/>
                  <a:pt x="548351" y="498747"/>
                </a:cubicBezTo>
                <a:cubicBezTo>
                  <a:pt x="592567" y="504275"/>
                  <a:pt x="637246" y="507499"/>
                  <a:pt x="681924" y="510262"/>
                </a:cubicBezTo>
                <a:cubicBezTo>
                  <a:pt x="787861" y="517632"/>
                  <a:pt x="884586" y="483547"/>
                  <a:pt x="979009" y="441172"/>
                </a:cubicBezTo>
                <a:cubicBezTo>
                  <a:pt x="997894" y="432881"/>
                  <a:pt x="1007105" y="421367"/>
                  <a:pt x="1012632" y="400639"/>
                </a:cubicBezTo>
                <a:cubicBezTo>
                  <a:pt x="1041189" y="297466"/>
                  <a:pt x="1071128" y="194753"/>
                  <a:pt x="1102909" y="92500"/>
                </a:cubicBezTo>
                <a:cubicBezTo>
                  <a:pt x="1110740" y="66706"/>
                  <a:pt x="1126400" y="42756"/>
                  <a:pt x="1140218" y="19266"/>
                </a:cubicBezTo>
                <a:cubicBezTo>
                  <a:pt x="1146205" y="8672"/>
                  <a:pt x="1154957" y="-3304"/>
                  <a:pt x="1170617" y="842"/>
                </a:cubicBezTo>
                <a:close/>
              </a:path>
            </a:pathLst>
          </a:custGeom>
          <a:solidFill>
            <a:schemeClr val="accent3"/>
          </a:solidFill>
          <a:ln w="3729" cap="flat">
            <a:noFill/>
            <a:prstDash val="solid"/>
            <a:miter/>
          </a:ln>
        </p:spPr>
        <p:txBody>
          <a:bodyPr rtlCol="0" anchor="ctr"/>
          <a:lstStyle/>
          <a:p>
            <a:endParaRPr lang="en-US"/>
          </a:p>
        </p:txBody>
      </p:sp>
      <p:grpSp>
        <p:nvGrpSpPr>
          <p:cNvPr id="68" name="Group 67"/>
          <p:cNvGrpSpPr/>
          <p:nvPr/>
        </p:nvGrpSpPr>
        <p:grpSpPr>
          <a:xfrm>
            <a:off x="3672034" y="1746355"/>
            <a:ext cx="4623692" cy="3326062"/>
            <a:chOff x="3784154" y="1759234"/>
            <a:chExt cx="4623692" cy="3326062"/>
          </a:xfrm>
          <a:solidFill>
            <a:schemeClr val="accent1"/>
          </a:solidFill>
        </p:grpSpPr>
        <p:sp>
          <p:nvSpPr>
            <p:cNvPr id="6" name="Freeform: Shape 5"/>
            <p:cNvSpPr/>
            <p:nvPr/>
          </p:nvSpPr>
          <p:spPr>
            <a:xfrm>
              <a:off x="8068055" y="4002915"/>
              <a:ext cx="339791" cy="157217"/>
            </a:xfrm>
            <a:custGeom>
              <a:avLst/>
              <a:gdLst>
                <a:gd name="connsiteX0" fmla="*/ 250770 w 250396"/>
                <a:gd name="connsiteY0" fmla="*/ 80316 h 115854"/>
                <a:gd name="connsiteX1" fmla="*/ 153975 w 250396"/>
                <a:gd name="connsiteY1" fmla="*/ 108346 h 115854"/>
                <a:gd name="connsiteX2" fmla="*/ 117350 w 250396"/>
                <a:gd name="connsiteY2" fmla="*/ 115073 h 115854"/>
                <a:gd name="connsiteX3" fmla="*/ 0 w 250396"/>
                <a:gd name="connsiteY3" fmla="*/ 59388 h 115854"/>
                <a:gd name="connsiteX4" fmla="*/ 173035 w 250396"/>
                <a:gd name="connsiteY4" fmla="*/ 71721 h 115854"/>
                <a:gd name="connsiteX5" fmla="*/ 173782 w 250396"/>
                <a:gd name="connsiteY5" fmla="*/ 66489 h 115854"/>
                <a:gd name="connsiteX6" fmla="*/ 1869 w 250396"/>
                <a:gd name="connsiteY6" fmla="*/ 32480 h 115854"/>
                <a:gd name="connsiteX7" fmla="*/ 118471 w 250396"/>
                <a:gd name="connsiteY7" fmla="*/ 5198 h 115854"/>
                <a:gd name="connsiteX8" fmla="*/ 234700 w 250396"/>
                <a:gd name="connsiteY8" fmla="*/ 67610 h 115854"/>
                <a:gd name="connsiteX9" fmla="*/ 250770 w 250396"/>
                <a:gd name="connsiteY9" fmla="*/ 77700 h 115854"/>
                <a:gd name="connsiteX10" fmla="*/ 250770 w 250396"/>
                <a:gd name="connsiteY10" fmla="*/ 80316 h 1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396" h="115854">
                  <a:moveTo>
                    <a:pt x="250770" y="80316"/>
                  </a:moveTo>
                  <a:cubicBezTo>
                    <a:pt x="218629" y="89660"/>
                    <a:pt x="186489" y="99377"/>
                    <a:pt x="153975" y="108346"/>
                  </a:cubicBezTo>
                  <a:cubicBezTo>
                    <a:pt x="142016" y="111710"/>
                    <a:pt x="129683" y="113204"/>
                    <a:pt x="117350" y="115073"/>
                  </a:cubicBezTo>
                  <a:cubicBezTo>
                    <a:pt x="70261" y="121053"/>
                    <a:pt x="25787" y="99377"/>
                    <a:pt x="0" y="59388"/>
                  </a:cubicBezTo>
                  <a:cubicBezTo>
                    <a:pt x="57180" y="63499"/>
                    <a:pt x="115108" y="67610"/>
                    <a:pt x="173035" y="71721"/>
                  </a:cubicBezTo>
                  <a:cubicBezTo>
                    <a:pt x="173409" y="69852"/>
                    <a:pt x="173409" y="68357"/>
                    <a:pt x="173782" y="66489"/>
                  </a:cubicBezTo>
                  <a:cubicBezTo>
                    <a:pt x="116976" y="55277"/>
                    <a:pt x="60170" y="44065"/>
                    <a:pt x="1869" y="32480"/>
                  </a:cubicBezTo>
                  <a:cubicBezTo>
                    <a:pt x="37373" y="7814"/>
                    <a:pt x="73998" y="-9004"/>
                    <a:pt x="118471" y="5198"/>
                  </a:cubicBezTo>
                  <a:cubicBezTo>
                    <a:pt x="161076" y="19026"/>
                    <a:pt x="198075" y="43318"/>
                    <a:pt x="234700" y="67610"/>
                  </a:cubicBezTo>
                  <a:cubicBezTo>
                    <a:pt x="239932" y="70973"/>
                    <a:pt x="245538" y="74337"/>
                    <a:pt x="250770" y="77700"/>
                  </a:cubicBezTo>
                  <a:cubicBezTo>
                    <a:pt x="250770" y="78448"/>
                    <a:pt x="250770" y="79569"/>
                    <a:pt x="250770" y="80316"/>
                  </a:cubicBezTo>
                  <a:close/>
                </a:path>
              </a:pathLst>
            </a:custGeom>
            <a:grpFill/>
            <a:ln w="3729" cap="flat">
              <a:noFill/>
              <a:prstDash val="solid"/>
              <a:miter/>
            </a:ln>
          </p:spPr>
          <p:txBody>
            <a:bodyPr rtlCol="0" anchor="ctr"/>
            <a:lstStyle/>
            <a:p>
              <a:endParaRPr lang="en-US"/>
            </a:p>
          </p:txBody>
        </p:sp>
        <p:sp>
          <p:nvSpPr>
            <p:cNvPr id="7" name="Freeform: Shape 6"/>
            <p:cNvSpPr/>
            <p:nvPr/>
          </p:nvSpPr>
          <p:spPr>
            <a:xfrm>
              <a:off x="5596698" y="2945459"/>
              <a:ext cx="355005" cy="816512"/>
            </a:xfrm>
            <a:custGeom>
              <a:avLst/>
              <a:gdLst>
                <a:gd name="connsiteX0" fmla="*/ 133056 w 261607"/>
                <a:gd name="connsiteY0" fmla="*/ 0 h 601698"/>
                <a:gd name="connsiteX1" fmla="*/ 185377 w 261607"/>
                <a:gd name="connsiteY1" fmla="*/ 109502 h 601698"/>
                <a:gd name="connsiteX2" fmla="*/ 257880 w 261607"/>
                <a:gd name="connsiteY2" fmla="*/ 315424 h 601698"/>
                <a:gd name="connsiteX3" fmla="*/ 225740 w 261607"/>
                <a:gd name="connsiteY3" fmla="*/ 515741 h 601698"/>
                <a:gd name="connsiteX4" fmla="*/ 160711 w 261607"/>
                <a:gd name="connsiteY4" fmla="*/ 603193 h 601698"/>
                <a:gd name="connsiteX5" fmla="*/ 132682 w 261607"/>
                <a:gd name="connsiteY5" fmla="*/ 169298 h 601698"/>
                <a:gd name="connsiteX6" fmla="*/ 107642 w 261607"/>
                <a:gd name="connsiteY6" fmla="*/ 604314 h 601698"/>
                <a:gd name="connsiteX7" fmla="*/ 97925 w 261607"/>
                <a:gd name="connsiteY7" fmla="*/ 595719 h 601698"/>
                <a:gd name="connsiteX8" fmla="*/ 4494 w 261607"/>
                <a:gd name="connsiteY8" fmla="*/ 425673 h 601698"/>
                <a:gd name="connsiteX9" fmla="*/ 11221 w 261607"/>
                <a:gd name="connsiteY9" fmla="*/ 300475 h 601698"/>
                <a:gd name="connsiteX10" fmla="*/ 133056 w 261607"/>
                <a:gd name="connsiteY10" fmla="*/ 0 h 60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607" h="601698">
                  <a:moveTo>
                    <a:pt x="133056" y="0"/>
                  </a:moveTo>
                  <a:cubicBezTo>
                    <a:pt x="151742" y="38867"/>
                    <a:pt x="169307" y="73998"/>
                    <a:pt x="185377" y="109502"/>
                  </a:cubicBezTo>
                  <a:cubicBezTo>
                    <a:pt x="215275" y="176025"/>
                    <a:pt x="241436" y="244043"/>
                    <a:pt x="257880" y="315424"/>
                  </a:cubicBezTo>
                  <a:cubicBezTo>
                    <a:pt x="274324" y="386806"/>
                    <a:pt x="263486" y="453703"/>
                    <a:pt x="225740" y="515741"/>
                  </a:cubicBezTo>
                  <a:cubicBezTo>
                    <a:pt x="207053" y="546387"/>
                    <a:pt x="184256" y="574790"/>
                    <a:pt x="160711" y="603193"/>
                  </a:cubicBezTo>
                  <a:cubicBezTo>
                    <a:pt x="162954" y="457066"/>
                    <a:pt x="147631" y="313182"/>
                    <a:pt x="132682" y="169298"/>
                  </a:cubicBezTo>
                  <a:cubicBezTo>
                    <a:pt x="118107" y="313182"/>
                    <a:pt x="102036" y="456693"/>
                    <a:pt x="107642" y="604314"/>
                  </a:cubicBezTo>
                  <a:cubicBezTo>
                    <a:pt x="103158" y="600203"/>
                    <a:pt x="100168" y="598335"/>
                    <a:pt x="97925" y="595719"/>
                  </a:cubicBezTo>
                  <a:cubicBezTo>
                    <a:pt x="53826" y="546013"/>
                    <a:pt x="18322" y="491823"/>
                    <a:pt x="4494" y="425673"/>
                  </a:cubicBezTo>
                  <a:cubicBezTo>
                    <a:pt x="-4475" y="383069"/>
                    <a:pt x="1131" y="341585"/>
                    <a:pt x="11221" y="300475"/>
                  </a:cubicBezTo>
                  <a:cubicBezTo>
                    <a:pt x="37008" y="195832"/>
                    <a:pt x="82229" y="99411"/>
                    <a:pt x="133056" y="0"/>
                  </a:cubicBezTo>
                  <a:close/>
                </a:path>
              </a:pathLst>
            </a:custGeom>
            <a:grpFill/>
            <a:ln w="3729" cap="flat">
              <a:noFill/>
              <a:prstDash val="solid"/>
              <a:miter/>
            </a:ln>
          </p:spPr>
          <p:txBody>
            <a:bodyPr rtlCol="0" anchor="ctr"/>
            <a:lstStyle/>
            <a:p>
              <a:endParaRPr lang="en-US"/>
            </a:p>
          </p:txBody>
        </p:sp>
        <p:sp>
          <p:nvSpPr>
            <p:cNvPr id="8" name="Freeform: Shape 7"/>
            <p:cNvSpPr/>
            <p:nvPr/>
          </p:nvSpPr>
          <p:spPr>
            <a:xfrm>
              <a:off x="6234879" y="2947995"/>
              <a:ext cx="355005" cy="816512"/>
            </a:xfrm>
            <a:custGeom>
              <a:avLst/>
              <a:gdLst>
                <a:gd name="connsiteX0" fmla="*/ 157959 w 261607"/>
                <a:gd name="connsiteY0" fmla="*/ 600203 h 601698"/>
                <a:gd name="connsiteX1" fmla="*/ 132919 w 261607"/>
                <a:gd name="connsiteY1" fmla="*/ 167803 h 601698"/>
                <a:gd name="connsiteX2" fmla="*/ 107879 w 261607"/>
                <a:gd name="connsiteY2" fmla="*/ 599830 h 601698"/>
                <a:gd name="connsiteX3" fmla="*/ 104890 w 261607"/>
                <a:gd name="connsiteY3" fmla="*/ 600203 h 601698"/>
                <a:gd name="connsiteX4" fmla="*/ 2862 w 261607"/>
                <a:gd name="connsiteY4" fmla="*/ 413714 h 601698"/>
                <a:gd name="connsiteX5" fmla="*/ 13327 w 261607"/>
                <a:gd name="connsiteY5" fmla="*/ 290011 h 601698"/>
                <a:gd name="connsiteX6" fmla="*/ 128808 w 261607"/>
                <a:gd name="connsiteY6" fmla="*/ 6727 h 601698"/>
                <a:gd name="connsiteX7" fmla="*/ 134040 w 261607"/>
                <a:gd name="connsiteY7" fmla="*/ 0 h 601698"/>
                <a:gd name="connsiteX8" fmla="*/ 189351 w 261607"/>
                <a:gd name="connsiteY8" fmla="*/ 116976 h 601698"/>
                <a:gd name="connsiteX9" fmla="*/ 259612 w 261607"/>
                <a:gd name="connsiteY9" fmla="*/ 325141 h 601698"/>
                <a:gd name="connsiteX10" fmla="*/ 228219 w 261607"/>
                <a:gd name="connsiteY10" fmla="*/ 508640 h 601698"/>
                <a:gd name="connsiteX11" fmla="*/ 163564 w 261607"/>
                <a:gd name="connsiteY11" fmla="*/ 602819 h 601698"/>
                <a:gd name="connsiteX12" fmla="*/ 157959 w 261607"/>
                <a:gd name="connsiteY12" fmla="*/ 600203 h 60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607" h="601698">
                  <a:moveTo>
                    <a:pt x="157959" y="600203"/>
                  </a:moveTo>
                  <a:cubicBezTo>
                    <a:pt x="163191" y="455198"/>
                    <a:pt x="147494" y="311687"/>
                    <a:pt x="132919" y="167803"/>
                  </a:cubicBezTo>
                  <a:cubicBezTo>
                    <a:pt x="117970" y="311313"/>
                    <a:pt x="102273" y="454824"/>
                    <a:pt x="107879" y="599830"/>
                  </a:cubicBezTo>
                  <a:cubicBezTo>
                    <a:pt x="106384" y="600203"/>
                    <a:pt x="105263" y="600577"/>
                    <a:pt x="104890" y="600203"/>
                  </a:cubicBezTo>
                  <a:cubicBezTo>
                    <a:pt x="54437" y="547134"/>
                    <a:pt x="15569" y="487712"/>
                    <a:pt x="2862" y="413714"/>
                  </a:cubicBezTo>
                  <a:cubicBezTo>
                    <a:pt x="-4238" y="371483"/>
                    <a:pt x="2862" y="330373"/>
                    <a:pt x="13327" y="290011"/>
                  </a:cubicBezTo>
                  <a:cubicBezTo>
                    <a:pt x="39488" y="190600"/>
                    <a:pt x="81718" y="97542"/>
                    <a:pt x="128808" y="6727"/>
                  </a:cubicBezTo>
                  <a:cubicBezTo>
                    <a:pt x="129555" y="5232"/>
                    <a:pt x="131050" y="3737"/>
                    <a:pt x="134040" y="0"/>
                  </a:cubicBezTo>
                  <a:cubicBezTo>
                    <a:pt x="153100" y="39989"/>
                    <a:pt x="171786" y="78109"/>
                    <a:pt x="189351" y="116976"/>
                  </a:cubicBezTo>
                  <a:cubicBezTo>
                    <a:pt x="219249" y="184247"/>
                    <a:pt x="245037" y="252638"/>
                    <a:pt x="259612" y="325141"/>
                  </a:cubicBezTo>
                  <a:cubicBezTo>
                    <a:pt x="272692" y="390543"/>
                    <a:pt x="261854" y="451834"/>
                    <a:pt x="228219" y="508640"/>
                  </a:cubicBezTo>
                  <a:cubicBezTo>
                    <a:pt x="208785" y="541528"/>
                    <a:pt x="185240" y="571426"/>
                    <a:pt x="163564" y="602819"/>
                  </a:cubicBezTo>
                  <a:cubicBezTo>
                    <a:pt x="161696" y="602072"/>
                    <a:pt x="159827" y="600951"/>
                    <a:pt x="157959" y="600203"/>
                  </a:cubicBezTo>
                  <a:close/>
                </a:path>
              </a:pathLst>
            </a:custGeom>
            <a:grpFill/>
            <a:ln w="3729" cap="flat">
              <a:noFill/>
              <a:prstDash val="solid"/>
              <a:miter/>
            </a:ln>
          </p:spPr>
          <p:txBody>
            <a:bodyPr rtlCol="0" anchor="ctr"/>
            <a:lstStyle/>
            <a:p>
              <a:endParaRPr lang="en-US"/>
            </a:p>
          </p:txBody>
        </p:sp>
        <p:sp>
          <p:nvSpPr>
            <p:cNvPr id="9" name="Freeform: Shape 8"/>
            <p:cNvSpPr/>
            <p:nvPr/>
          </p:nvSpPr>
          <p:spPr>
            <a:xfrm>
              <a:off x="3797340" y="3458189"/>
              <a:ext cx="684653" cy="507151"/>
            </a:xfrm>
            <a:custGeom>
              <a:avLst/>
              <a:gdLst>
                <a:gd name="connsiteX0" fmla="*/ 2242 w 504529"/>
                <a:gd name="connsiteY0" fmla="*/ 0 h 373725"/>
                <a:gd name="connsiteX1" fmla="*/ 117724 w 504529"/>
                <a:gd name="connsiteY1" fmla="*/ 19808 h 373725"/>
                <a:gd name="connsiteX2" fmla="*/ 312808 w 504529"/>
                <a:gd name="connsiteY2" fmla="*/ 72876 h 373725"/>
                <a:gd name="connsiteX3" fmla="*/ 487338 w 504529"/>
                <a:gd name="connsiteY3" fmla="*/ 255628 h 373725"/>
                <a:gd name="connsiteX4" fmla="*/ 506024 w 504529"/>
                <a:gd name="connsiteY4" fmla="*/ 324768 h 373725"/>
                <a:gd name="connsiteX5" fmla="*/ 138652 w 504529"/>
                <a:gd name="connsiteY5" fmla="*/ 96421 h 373725"/>
                <a:gd name="connsiteX6" fmla="*/ 136410 w 504529"/>
                <a:gd name="connsiteY6" fmla="*/ 99411 h 373725"/>
                <a:gd name="connsiteX7" fmla="*/ 245538 w 504529"/>
                <a:gd name="connsiteY7" fmla="*/ 191721 h 373725"/>
                <a:gd name="connsiteX8" fmla="*/ 359150 w 504529"/>
                <a:gd name="connsiteY8" fmla="*/ 283284 h 373725"/>
                <a:gd name="connsiteX9" fmla="*/ 476874 w 504529"/>
                <a:gd name="connsiteY9" fmla="*/ 369241 h 373725"/>
                <a:gd name="connsiteX10" fmla="*/ 187610 w 504529"/>
                <a:gd name="connsiteY10" fmla="*/ 287021 h 373725"/>
                <a:gd name="connsiteX11" fmla="*/ 42978 w 504529"/>
                <a:gd name="connsiteY11" fmla="*/ 81472 h 373725"/>
                <a:gd name="connsiteX12" fmla="*/ 0 w 504529"/>
                <a:gd name="connsiteY12" fmla="*/ 4111 h 373725"/>
                <a:gd name="connsiteX13" fmla="*/ 2242 w 504529"/>
                <a:gd name="connsiteY13" fmla="*/ 0 h 37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529" h="373725">
                  <a:moveTo>
                    <a:pt x="2242" y="0"/>
                  </a:moveTo>
                  <a:cubicBezTo>
                    <a:pt x="40736" y="6353"/>
                    <a:pt x="79604" y="12333"/>
                    <a:pt x="117724" y="19808"/>
                  </a:cubicBezTo>
                  <a:cubicBezTo>
                    <a:pt x="184247" y="32140"/>
                    <a:pt x="249275" y="49706"/>
                    <a:pt x="312808" y="72876"/>
                  </a:cubicBezTo>
                  <a:cubicBezTo>
                    <a:pt x="401381" y="105391"/>
                    <a:pt x="457440" y="168177"/>
                    <a:pt x="487338" y="255628"/>
                  </a:cubicBezTo>
                  <a:cubicBezTo>
                    <a:pt x="494813" y="278052"/>
                    <a:pt x="500792" y="301223"/>
                    <a:pt x="506024" y="324768"/>
                  </a:cubicBezTo>
                  <a:cubicBezTo>
                    <a:pt x="389422" y="238063"/>
                    <a:pt x="263103" y="168550"/>
                    <a:pt x="138652" y="96421"/>
                  </a:cubicBezTo>
                  <a:cubicBezTo>
                    <a:pt x="137905" y="97542"/>
                    <a:pt x="137157" y="98290"/>
                    <a:pt x="136410" y="99411"/>
                  </a:cubicBezTo>
                  <a:cubicBezTo>
                    <a:pt x="172661" y="130430"/>
                    <a:pt x="208539" y="161449"/>
                    <a:pt x="245538" y="191721"/>
                  </a:cubicBezTo>
                  <a:cubicBezTo>
                    <a:pt x="282910" y="222740"/>
                    <a:pt x="320657" y="253760"/>
                    <a:pt x="359150" y="283284"/>
                  </a:cubicBezTo>
                  <a:cubicBezTo>
                    <a:pt x="397270" y="312435"/>
                    <a:pt x="436511" y="339717"/>
                    <a:pt x="476874" y="369241"/>
                  </a:cubicBezTo>
                  <a:cubicBezTo>
                    <a:pt x="367746" y="382321"/>
                    <a:pt x="266840" y="373352"/>
                    <a:pt x="187610" y="287021"/>
                  </a:cubicBezTo>
                  <a:cubicBezTo>
                    <a:pt x="130430" y="224983"/>
                    <a:pt x="85209" y="154349"/>
                    <a:pt x="42978" y="81472"/>
                  </a:cubicBezTo>
                  <a:cubicBezTo>
                    <a:pt x="28029" y="56806"/>
                    <a:pt x="14202" y="30272"/>
                    <a:pt x="0" y="4111"/>
                  </a:cubicBezTo>
                  <a:cubicBezTo>
                    <a:pt x="747" y="2990"/>
                    <a:pt x="1495" y="1495"/>
                    <a:pt x="2242" y="0"/>
                  </a:cubicBezTo>
                  <a:close/>
                </a:path>
              </a:pathLst>
            </a:custGeom>
            <a:grpFill/>
            <a:ln w="3729" cap="flat">
              <a:noFill/>
              <a:prstDash val="solid"/>
              <a:miter/>
            </a:ln>
          </p:spPr>
          <p:txBody>
            <a:bodyPr rtlCol="0" anchor="ctr"/>
            <a:lstStyle/>
            <a:p>
              <a:endParaRPr lang="en-US"/>
            </a:p>
          </p:txBody>
        </p:sp>
        <p:sp>
          <p:nvSpPr>
            <p:cNvPr id="10" name="Freeform: Shape 9"/>
            <p:cNvSpPr/>
            <p:nvPr/>
          </p:nvSpPr>
          <p:spPr>
            <a:xfrm>
              <a:off x="7708991" y="3460499"/>
              <a:ext cx="684653" cy="502079"/>
            </a:xfrm>
            <a:custGeom>
              <a:avLst/>
              <a:gdLst>
                <a:gd name="connsiteX0" fmla="*/ 366251 w 504529"/>
                <a:gd name="connsiteY0" fmla="*/ 94719 h 369988"/>
                <a:gd name="connsiteX1" fmla="*/ 180509 w 504529"/>
                <a:gd name="connsiteY1" fmla="*/ 204220 h 369988"/>
                <a:gd name="connsiteX2" fmla="*/ 0 w 504529"/>
                <a:gd name="connsiteY2" fmla="*/ 321196 h 369988"/>
                <a:gd name="connsiteX3" fmla="*/ 747 w 504529"/>
                <a:gd name="connsiteY3" fmla="*/ 312227 h 369988"/>
                <a:gd name="connsiteX4" fmla="*/ 26161 w 504529"/>
                <a:gd name="connsiteY4" fmla="*/ 232997 h 369988"/>
                <a:gd name="connsiteX5" fmla="*/ 187237 w 504529"/>
                <a:gd name="connsiteY5" fmla="*/ 73416 h 369988"/>
                <a:gd name="connsiteX6" fmla="*/ 496681 w 504529"/>
                <a:gd name="connsiteY6" fmla="*/ 166 h 369988"/>
                <a:gd name="connsiteX7" fmla="*/ 504530 w 504529"/>
                <a:gd name="connsiteY7" fmla="*/ 166 h 369988"/>
                <a:gd name="connsiteX8" fmla="*/ 502661 w 504529"/>
                <a:gd name="connsiteY8" fmla="*/ 6146 h 369988"/>
                <a:gd name="connsiteX9" fmla="*/ 341585 w 504529"/>
                <a:gd name="connsiteY9" fmla="*/ 259905 h 369988"/>
                <a:gd name="connsiteX10" fmla="*/ 58675 w 504529"/>
                <a:gd name="connsiteY10" fmla="*/ 371276 h 369988"/>
                <a:gd name="connsiteX11" fmla="*/ 26161 w 504529"/>
                <a:gd name="connsiteY11" fmla="*/ 367912 h 369988"/>
                <a:gd name="connsiteX12" fmla="*/ 369241 w 504529"/>
                <a:gd name="connsiteY12" fmla="*/ 98082 h 369988"/>
                <a:gd name="connsiteX13" fmla="*/ 366251 w 504529"/>
                <a:gd name="connsiteY13" fmla="*/ 94719 h 36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529" h="369988">
                  <a:moveTo>
                    <a:pt x="366251" y="94719"/>
                  </a:moveTo>
                  <a:cubicBezTo>
                    <a:pt x="304213" y="130970"/>
                    <a:pt x="241800" y="166474"/>
                    <a:pt x="180509" y="204220"/>
                  </a:cubicBezTo>
                  <a:cubicBezTo>
                    <a:pt x="119219" y="241967"/>
                    <a:pt x="59796" y="282329"/>
                    <a:pt x="0" y="321196"/>
                  </a:cubicBezTo>
                  <a:cubicBezTo>
                    <a:pt x="0" y="319701"/>
                    <a:pt x="0" y="315590"/>
                    <a:pt x="747" y="312227"/>
                  </a:cubicBezTo>
                  <a:cubicBezTo>
                    <a:pt x="8970" y="285692"/>
                    <a:pt x="16070" y="258784"/>
                    <a:pt x="26161" y="232997"/>
                  </a:cubicBezTo>
                  <a:cubicBezTo>
                    <a:pt x="56059" y="156383"/>
                    <a:pt x="109502" y="102941"/>
                    <a:pt x="187237" y="73416"/>
                  </a:cubicBezTo>
                  <a:cubicBezTo>
                    <a:pt x="287021" y="34923"/>
                    <a:pt x="391291" y="15115"/>
                    <a:pt x="496681" y="166"/>
                  </a:cubicBezTo>
                  <a:cubicBezTo>
                    <a:pt x="498924" y="-208"/>
                    <a:pt x="501540" y="166"/>
                    <a:pt x="504530" y="166"/>
                  </a:cubicBezTo>
                  <a:cubicBezTo>
                    <a:pt x="503782" y="2782"/>
                    <a:pt x="503782" y="4651"/>
                    <a:pt x="502661" y="6146"/>
                  </a:cubicBezTo>
                  <a:cubicBezTo>
                    <a:pt x="456319" y="95092"/>
                    <a:pt x="403997" y="180676"/>
                    <a:pt x="341585" y="259905"/>
                  </a:cubicBezTo>
                  <a:cubicBezTo>
                    <a:pt x="268335" y="352963"/>
                    <a:pt x="171914" y="382114"/>
                    <a:pt x="58675" y="371276"/>
                  </a:cubicBezTo>
                  <a:cubicBezTo>
                    <a:pt x="48958" y="370528"/>
                    <a:pt x="39241" y="369033"/>
                    <a:pt x="26161" y="367912"/>
                  </a:cubicBezTo>
                  <a:cubicBezTo>
                    <a:pt x="150985" y="287187"/>
                    <a:pt x="258992" y="191140"/>
                    <a:pt x="369241" y="98082"/>
                  </a:cubicBezTo>
                  <a:cubicBezTo>
                    <a:pt x="368120" y="96961"/>
                    <a:pt x="366999" y="95840"/>
                    <a:pt x="366251" y="94719"/>
                  </a:cubicBezTo>
                  <a:close/>
                </a:path>
              </a:pathLst>
            </a:custGeom>
            <a:grpFill/>
            <a:ln w="3729" cap="flat">
              <a:noFill/>
              <a:prstDash val="solid"/>
              <a:miter/>
            </a:ln>
          </p:spPr>
          <p:txBody>
            <a:bodyPr rtlCol="0" anchor="ctr"/>
            <a:lstStyle/>
            <a:p>
              <a:endParaRPr lang="en-US"/>
            </a:p>
          </p:txBody>
        </p:sp>
        <p:sp>
          <p:nvSpPr>
            <p:cNvPr id="11" name="Freeform: Shape 10"/>
            <p:cNvSpPr/>
            <p:nvPr/>
          </p:nvSpPr>
          <p:spPr>
            <a:xfrm>
              <a:off x="5755131" y="2039181"/>
              <a:ext cx="355005" cy="816512"/>
            </a:xfrm>
            <a:custGeom>
              <a:avLst/>
              <a:gdLst>
                <a:gd name="connsiteX0" fmla="*/ 154957 w 261607"/>
                <a:gd name="connsiteY0" fmla="*/ 602072 h 601698"/>
                <a:gd name="connsiteX1" fmla="*/ 135897 w 261607"/>
                <a:gd name="connsiteY1" fmla="*/ 168924 h 601698"/>
                <a:gd name="connsiteX2" fmla="*/ 104878 w 261607"/>
                <a:gd name="connsiteY2" fmla="*/ 602819 h 601698"/>
                <a:gd name="connsiteX3" fmla="*/ 89929 w 261607"/>
                <a:gd name="connsiteY3" fmla="*/ 586002 h 601698"/>
                <a:gd name="connsiteX4" fmla="*/ 3225 w 261607"/>
                <a:gd name="connsiteY4" fmla="*/ 417078 h 601698"/>
                <a:gd name="connsiteX5" fmla="*/ 16679 w 261607"/>
                <a:gd name="connsiteY5" fmla="*/ 278799 h 601698"/>
                <a:gd name="connsiteX6" fmla="*/ 134402 w 261607"/>
                <a:gd name="connsiteY6" fmla="*/ 4111 h 601698"/>
                <a:gd name="connsiteX7" fmla="*/ 137766 w 261607"/>
                <a:gd name="connsiteY7" fmla="*/ 0 h 601698"/>
                <a:gd name="connsiteX8" fmla="*/ 140382 w 261607"/>
                <a:gd name="connsiteY8" fmla="*/ 3737 h 601698"/>
                <a:gd name="connsiteX9" fmla="*/ 254742 w 261607"/>
                <a:gd name="connsiteY9" fmla="*/ 297112 h 601698"/>
                <a:gd name="connsiteX10" fmla="*/ 185976 w 261607"/>
                <a:gd name="connsiteY10" fmla="*/ 567315 h 601698"/>
                <a:gd name="connsiteX11" fmla="*/ 160189 w 261607"/>
                <a:gd name="connsiteY11" fmla="*/ 596466 h 601698"/>
                <a:gd name="connsiteX12" fmla="*/ 154957 w 261607"/>
                <a:gd name="connsiteY12" fmla="*/ 602072 h 60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607" h="601698">
                  <a:moveTo>
                    <a:pt x="154957" y="602072"/>
                  </a:moveTo>
                  <a:cubicBezTo>
                    <a:pt x="162805" y="455571"/>
                    <a:pt x="148604" y="312435"/>
                    <a:pt x="135897" y="168924"/>
                  </a:cubicBezTo>
                  <a:cubicBezTo>
                    <a:pt x="119079" y="312061"/>
                    <a:pt x="101141" y="455198"/>
                    <a:pt x="104878" y="602819"/>
                  </a:cubicBezTo>
                  <a:cubicBezTo>
                    <a:pt x="98898" y="596092"/>
                    <a:pt x="94414" y="591234"/>
                    <a:pt x="89929" y="586002"/>
                  </a:cubicBezTo>
                  <a:cubicBezTo>
                    <a:pt x="48072" y="536296"/>
                    <a:pt x="14810" y="482106"/>
                    <a:pt x="3225" y="417078"/>
                  </a:cubicBezTo>
                  <a:cubicBezTo>
                    <a:pt x="-4997" y="369615"/>
                    <a:pt x="3598" y="324020"/>
                    <a:pt x="16679" y="278799"/>
                  </a:cubicBezTo>
                  <a:cubicBezTo>
                    <a:pt x="44708" y="182378"/>
                    <a:pt x="86939" y="92310"/>
                    <a:pt x="134402" y="4111"/>
                  </a:cubicBezTo>
                  <a:cubicBezTo>
                    <a:pt x="135150" y="2990"/>
                    <a:pt x="136271" y="1869"/>
                    <a:pt x="137766" y="0"/>
                  </a:cubicBezTo>
                  <a:cubicBezTo>
                    <a:pt x="138887" y="1495"/>
                    <a:pt x="139634" y="2616"/>
                    <a:pt x="140382" y="3737"/>
                  </a:cubicBezTo>
                  <a:cubicBezTo>
                    <a:pt x="187471" y="98290"/>
                    <a:pt x="228581" y="194711"/>
                    <a:pt x="254742" y="297112"/>
                  </a:cubicBezTo>
                  <a:cubicBezTo>
                    <a:pt x="281276" y="400260"/>
                    <a:pt x="251378" y="488086"/>
                    <a:pt x="185976" y="567315"/>
                  </a:cubicBezTo>
                  <a:cubicBezTo>
                    <a:pt x="177754" y="577406"/>
                    <a:pt x="168785" y="586749"/>
                    <a:pt x="160189" y="596466"/>
                  </a:cubicBezTo>
                  <a:cubicBezTo>
                    <a:pt x="160189" y="598335"/>
                    <a:pt x="158321" y="599456"/>
                    <a:pt x="154957" y="602072"/>
                  </a:cubicBezTo>
                  <a:close/>
                </a:path>
              </a:pathLst>
            </a:custGeom>
            <a:grpFill/>
            <a:ln w="3729" cap="flat">
              <a:noFill/>
              <a:prstDash val="solid"/>
              <a:miter/>
            </a:ln>
          </p:spPr>
          <p:txBody>
            <a:bodyPr rtlCol="0" anchor="ctr"/>
            <a:lstStyle/>
            <a:p>
              <a:endParaRPr lang="en-US"/>
            </a:p>
          </p:txBody>
        </p:sp>
        <p:sp>
          <p:nvSpPr>
            <p:cNvPr id="12" name="Freeform: Shape 11"/>
            <p:cNvSpPr/>
            <p:nvPr/>
          </p:nvSpPr>
          <p:spPr>
            <a:xfrm>
              <a:off x="4521527" y="2706084"/>
              <a:ext cx="380363" cy="791155"/>
            </a:xfrm>
            <a:custGeom>
              <a:avLst/>
              <a:gdLst>
                <a:gd name="connsiteX0" fmla="*/ 27300 w 280294"/>
                <a:gd name="connsiteY0" fmla="*/ 0 h 583011"/>
                <a:gd name="connsiteX1" fmla="*/ 158851 w 280294"/>
                <a:gd name="connsiteY1" fmla="*/ 146127 h 583011"/>
                <a:gd name="connsiteX2" fmla="*/ 232849 w 280294"/>
                <a:gd name="connsiteY2" fmla="*/ 247033 h 583011"/>
                <a:gd name="connsiteX3" fmla="*/ 264615 w 280294"/>
                <a:gd name="connsiteY3" fmla="*/ 497429 h 583011"/>
                <a:gd name="connsiteX4" fmla="*/ 238081 w 280294"/>
                <a:gd name="connsiteY4" fmla="*/ 564699 h 583011"/>
                <a:gd name="connsiteX5" fmla="*/ 79247 w 280294"/>
                <a:gd name="connsiteY5" fmla="*/ 162197 h 583011"/>
                <a:gd name="connsiteX6" fmla="*/ 75510 w 280294"/>
                <a:gd name="connsiteY6" fmla="*/ 163318 h 583011"/>
                <a:gd name="connsiteX7" fmla="*/ 108398 w 280294"/>
                <a:gd name="connsiteY7" fmla="*/ 303465 h 583011"/>
                <a:gd name="connsiteX8" fmla="*/ 144276 w 280294"/>
                <a:gd name="connsiteY8" fmla="*/ 443239 h 583011"/>
                <a:gd name="connsiteX9" fmla="*/ 187628 w 280294"/>
                <a:gd name="connsiteY9" fmla="*/ 583012 h 583011"/>
                <a:gd name="connsiteX10" fmla="*/ 15714 w 280294"/>
                <a:gd name="connsiteY10" fmla="*/ 396149 h 583011"/>
                <a:gd name="connsiteX11" fmla="*/ 391 w 280294"/>
                <a:gd name="connsiteY11" fmla="*/ 270951 h 583011"/>
                <a:gd name="connsiteX12" fmla="*/ 22815 w 280294"/>
                <a:gd name="connsiteY12" fmla="*/ 8596 h 583011"/>
                <a:gd name="connsiteX13" fmla="*/ 27300 w 280294"/>
                <a:gd name="connsiteY13" fmla="*/ 0 h 58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294" h="583011">
                  <a:moveTo>
                    <a:pt x="27300" y="0"/>
                  </a:moveTo>
                  <a:cubicBezTo>
                    <a:pt x="72520" y="50079"/>
                    <a:pt x="116994" y="96795"/>
                    <a:pt x="158851" y="146127"/>
                  </a:cubicBezTo>
                  <a:cubicBezTo>
                    <a:pt x="185759" y="177893"/>
                    <a:pt x="209304" y="212650"/>
                    <a:pt x="232849" y="247033"/>
                  </a:cubicBezTo>
                  <a:cubicBezTo>
                    <a:pt x="286291" y="324768"/>
                    <a:pt x="293018" y="409230"/>
                    <a:pt x="264615" y="497429"/>
                  </a:cubicBezTo>
                  <a:cubicBezTo>
                    <a:pt x="257141" y="520226"/>
                    <a:pt x="248171" y="542649"/>
                    <a:pt x="238081" y="564699"/>
                  </a:cubicBezTo>
                  <a:cubicBezTo>
                    <a:pt x="196224" y="425300"/>
                    <a:pt x="136427" y="294496"/>
                    <a:pt x="79247" y="162197"/>
                  </a:cubicBezTo>
                  <a:cubicBezTo>
                    <a:pt x="78126" y="162571"/>
                    <a:pt x="77005" y="162944"/>
                    <a:pt x="75510" y="163318"/>
                  </a:cubicBezTo>
                  <a:cubicBezTo>
                    <a:pt x="86348" y="210034"/>
                    <a:pt x="96813" y="257123"/>
                    <a:pt x="108398" y="303465"/>
                  </a:cubicBezTo>
                  <a:cubicBezTo>
                    <a:pt x="119984" y="350181"/>
                    <a:pt x="131195" y="396896"/>
                    <a:pt x="144276" y="443239"/>
                  </a:cubicBezTo>
                  <a:cubicBezTo>
                    <a:pt x="157356" y="489954"/>
                    <a:pt x="173053" y="535549"/>
                    <a:pt x="187628" y="583012"/>
                  </a:cubicBezTo>
                  <a:cubicBezTo>
                    <a:pt x="110267" y="538165"/>
                    <a:pt x="40380" y="486217"/>
                    <a:pt x="15714" y="396149"/>
                  </a:cubicBezTo>
                  <a:cubicBezTo>
                    <a:pt x="4502" y="356160"/>
                    <a:pt x="1513" y="312808"/>
                    <a:pt x="391" y="270951"/>
                  </a:cubicBezTo>
                  <a:cubicBezTo>
                    <a:pt x="-2225" y="182752"/>
                    <a:pt x="8613" y="95300"/>
                    <a:pt x="22815" y="8596"/>
                  </a:cubicBezTo>
                  <a:cubicBezTo>
                    <a:pt x="23189" y="7101"/>
                    <a:pt x="24310" y="5980"/>
                    <a:pt x="27300" y="0"/>
                  </a:cubicBezTo>
                  <a:close/>
                </a:path>
              </a:pathLst>
            </a:custGeom>
            <a:grpFill/>
            <a:ln w="3729" cap="flat">
              <a:noFill/>
              <a:prstDash val="solid"/>
              <a:miter/>
            </a:ln>
          </p:spPr>
          <p:txBody>
            <a:bodyPr rtlCol="0" anchor="ctr"/>
            <a:lstStyle/>
            <a:p>
              <a:endParaRPr lang="en-US"/>
            </a:p>
          </p:txBody>
        </p:sp>
        <p:sp>
          <p:nvSpPr>
            <p:cNvPr id="13" name="Freeform: Shape 12"/>
            <p:cNvSpPr/>
            <p:nvPr/>
          </p:nvSpPr>
          <p:spPr>
            <a:xfrm>
              <a:off x="7288955" y="2708113"/>
              <a:ext cx="380363" cy="791155"/>
            </a:xfrm>
            <a:custGeom>
              <a:avLst/>
              <a:gdLst>
                <a:gd name="connsiteX0" fmla="*/ 257583 w 280294"/>
                <a:gd name="connsiteY0" fmla="*/ 2990 h 583011"/>
                <a:gd name="connsiteX1" fmla="*/ 268795 w 280294"/>
                <a:gd name="connsiteY1" fmla="*/ 83341 h 583011"/>
                <a:gd name="connsiteX2" fmla="*/ 280380 w 280294"/>
                <a:gd name="connsiteY2" fmla="*/ 300475 h 583011"/>
                <a:gd name="connsiteX3" fmla="*/ 129395 w 280294"/>
                <a:gd name="connsiteY3" fmla="*/ 559841 h 583011"/>
                <a:gd name="connsiteX4" fmla="*/ 90901 w 280294"/>
                <a:gd name="connsiteY4" fmla="*/ 583012 h 583011"/>
                <a:gd name="connsiteX5" fmla="*/ 203393 w 280294"/>
                <a:gd name="connsiteY5" fmla="*/ 161449 h 583011"/>
                <a:gd name="connsiteX6" fmla="*/ 44933 w 280294"/>
                <a:gd name="connsiteY6" fmla="*/ 562831 h 583011"/>
                <a:gd name="connsiteX7" fmla="*/ 41570 w 280294"/>
                <a:gd name="connsiteY7" fmla="*/ 561336 h 583011"/>
                <a:gd name="connsiteX8" fmla="*/ 40822 w 280294"/>
                <a:gd name="connsiteY8" fmla="*/ 257123 h 583011"/>
                <a:gd name="connsiteX9" fmla="*/ 228806 w 280294"/>
                <a:gd name="connsiteY9" fmla="*/ 26908 h 583011"/>
                <a:gd name="connsiteX10" fmla="*/ 251603 w 280294"/>
                <a:gd name="connsiteY10" fmla="*/ 0 h 583011"/>
                <a:gd name="connsiteX11" fmla="*/ 257583 w 280294"/>
                <a:gd name="connsiteY11" fmla="*/ 2990 h 58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294" h="583011">
                  <a:moveTo>
                    <a:pt x="257583" y="2990"/>
                  </a:moveTo>
                  <a:cubicBezTo>
                    <a:pt x="261320" y="29898"/>
                    <a:pt x="265431" y="56433"/>
                    <a:pt x="268795" y="83341"/>
                  </a:cubicBezTo>
                  <a:cubicBezTo>
                    <a:pt x="278138" y="155470"/>
                    <a:pt x="281128" y="227599"/>
                    <a:pt x="280380" y="300475"/>
                  </a:cubicBezTo>
                  <a:cubicBezTo>
                    <a:pt x="278885" y="415957"/>
                    <a:pt x="225069" y="499671"/>
                    <a:pt x="129395" y="559841"/>
                  </a:cubicBezTo>
                  <a:cubicBezTo>
                    <a:pt x="117810" y="567315"/>
                    <a:pt x="105477" y="574043"/>
                    <a:pt x="90901" y="583012"/>
                  </a:cubicBezTo>
                  <a:cubicBezTo>
                    <a:pt x="142849" y="444360"/>
                    <a:pt x="172374" y="302718"/>
                    <a:pt x="203393" y="161449"/>
                  </a:cubicBezTo>
                  <a:cubicBezTo>
                    <a:pt x="144344" y="293001"/>
                    <a:pt x="84548" y="423805"/>
                    <a:pt x="44933" y="562831"/>
                  </a:cubicBezTo>
                  <a:cubicBezTo>
                    <a:pt x="43438" y="562083"/>
                    <a:pt x="41943" y="562083"/>
                    <a:pt x="41570" y="561336"/>
                  </a:cubicBezTo>
                  <a:cubicBezTo>
                    <a:pt x="-4772" y="460056"/>
                    <a:pt x="-21964" y="358777"/>
                    <a:pt x="40822" y="257123"/>
                  </a:cubicBezTo>
                  <a:cubicBezTo>
                    <a:pt x="93144" y="171914"/>
                    <a:pt x="159293" y="97916"/>
                    <a:pt x="228806" y="26908"/>
                  </a:cubicBezTo>
                  <a:cubicBezTo>
                    <a:pt x="237028" y="18686"/>
                    <a:pt x="244129" y="8969"/>
                    <a:pt x="251603" y="0"/>
                  </a:cubicBezTo>
                  <a:cubicBezTo>
                    <a:pt x="253846" y="747"/>
                    <a:pt x="255715" y="1869"/>
                    <a:pt x="257583" y="2990"/>
                  </a:cubicBezTo>
                  <a:close/>
                </a:path>
              </a:pathLst>
            </a:custGeom>
            <a:grpFill/>
            <a:ln w="3729" cap="flat">
              <a:noFill/>
              <a:prstDash val="solid"/>
              <a:miter/>
            </a:ln>
          </p:spPr>
          <p:txBody>
            <a:bodyPr rtlCol="0" anchor="ctr"/>
            <a:lstStyle/>
            <a:p>
              <a:endParaRPr lang="en-US"/>
            </a:p>
          </p:txBody>
        </p:sp>
        <p:sp>
          <p:nvSpPr>
            <p:cNvPr id="14" name="Freeform: Shape 13"/>
            <p:cNvSpPr/>
            <p:nvPr/>
          </p:nvSpPr>
          <p:spPr>
            <a:xfrm>
              <a:off x="4631604" y="4630173"/>
              <a:ext cx="456435" cy="451365"/>
            </a:xfrm>
            <a:custGeom>
              <a:avLst/>
              <a:gdLst>
                <a:gd name="connsiteX0" fmla="*/ 338222 w 336352"/>
                <a:gd name="connsiteY0" fmla="*/ 34039 h 332615"/>
                <a:gd name="connsiteX1" fmla="*/ 312061 w 336352"/>
                <a:gd name="connsiteY1" fmla="*/ 195862 h 332615"/>
                <a:gd name="connsiteX2" fmla="*/ 248527 w 336352"/>
                <a:gd name="connsiteY2" fmla="*/ 254911 h 332615"/>
                <a:gd name="connsiteX3" fmla="*/ 4858 w 336352"/>
                <a:gd name="connsiteY3" fmla="*/ 336009 h 332615"/>
                <a:gd name="connsiteX4" fmla="*/ 0 w 336352"/>
                <a:gd name="connsiteY4" fmla="*/ 334514 h 332615"/>
                <a:gd name="connsiteX5" fmla="*/ 22050 w 336352"/>
                <a:gd name="connsiteY5" fmla="*/ 248931 h 332615"/>
                <a:gd name="connsiteX6" fmla="*/ 74745 w 336352"/>
                <a:gd name="connsiteY6" fmla="*/ 106915 h 332615"/>
                <a:gd name="connsiteX7" fmla="*/ 230962 w 336352"/>
                <a:gd name="connsiteY7" fmla="*/ 777 h 332615"/>
                <a:gd name="connsiteX8" fmla="*/ 301223 w 336352"/>
                <a:gd name="connsiteY8" fmla="*/ 404 h 332615"/>
                <a:gd name="connsiteX9" fmla="*/ 191721 w 336352"/>
                <a:gd name="connsiteY9" fmla="*/ 120370 h 332615"/>
                <a:gd name="connsiteX10" fmla="*/ 91189 w 336352"/>
                <a:gd name="connsiteY10" fmla="*/ 246315 h 332615"/>
                <a:gd name="connsiteX11" fmla="*/ 338222 w 336352"/>
                <a:gd name="connsiteY11" fmla="*/ 34039 h 3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352" h="332615">
                  <a:moveTo>
                    <a:pt x="338222" y="34039"/>
                  </a:moveTo>
                  <a:cubicBezTo>
                    <a:pt x="342333" y="92340"/>
                    <a:pt x="339717" y="146157"/>
                    <a:pt x="312061" y="195862"/>
                  </a:cubicBezTo>
                  <a:cubicBezTo>
                    <a:pt x="297486" y="222397"/>
                    <a:pt x="274315" y="240709"/>
                    <a:pt x="248527" y="254911"/>
                  </a:cubicBezTo>
                  <a:cubicBezTo>
                    <a:pt x="172288" y="296394"/>
                    <a:pt x="89320" y="318444"/>
                    <a:pt x="4858" y="336009"/>
                  </a:cubicBezTo>
                  <a:cubicBezTo>
                    <a:pt x="4111" y="336009"/>
                    <a:pt x="2990" y="335635"/>
                    <a:pt x="0" y="334514"/>
                  </a:cubicBezTo>
                  <a:cubicBezTo>
                    <a:pt x="7101" y="306111"/>
                    <a:pt x="12707" y="276587"/>
                    <a:pt x="22050" y="248931"/>
                  </a:cubicBezTo>
                  <a:cubicBezTo>
                    <a:pt x="38120" y="201094"/>
                    <a:pt x="54938" y="153257"/>
                    <a:pt x="74745" y="106915"/>
                  </a:cubicBezTo>
                  <a:cubicBezTo>
                    <a:pt x="103522" y="38897"/>
                    <a:pt x="158833" y="6009"/>
                    <a:pt x="230962" y="777"/>
                  </a:cubicBezTo>
                  <a:cubicBezTo>
                    <a:pt x="254507" y="-718"/>
                    <a:pt x="278052" y="404"/>
                    <a:pt x="301223" y="404"/>
                  </a:cubicBezTo>
                  <a:cubicBezTo>
                    <a:pt x="264224" y="40766"/>
                    <a:pt x="226851" y="79633"/>
                    <a:pt x="191721" y="120370"/>
                  </a:cubicBezTo>
                  <a:cubicBezTo>
                    <a:pt x="156591" y="160732"/>
                    <a:pt x="123703" y="203337"/>
                    <a:pt x="91189" y="246315"/>
                  </a:cubicBezTo>
                  <a:cubicBezTo>
                    <a:pt x="177520" y="181287"/>
                    <a:pt x="263103" y="116259"/>
                    <a:pt x="338222" y="34039"/>
                  </a:cubicBezTo>
                  <a:close/>
                </a:path>
              </a:pathLst>
            </a:custGeom>
            <a:grpFill/>
            <a:ln w="3729" cap="flat">
              <a:noFill/>
              <a:prstDash val="solid"/>
              <a:miter/>
            </a:ln>
          </p:spPr>
          <p:txBody>
            <a:bodyPr rtlCol="0" anchor="ctr"/>
            <a:lstStyle/>
            <a:p>
              <a:endParaRPr lang="en-US"/>
            </a:p>
          </p:txBody>
        </p:sp>
        <p:sp>
          <p:nvSpPr>
            <p:cNvPr id="15" name="Freeform: Shape 14"/>
            <p:cNvSpPr/>
            <p:nvPr/>
          </p:nvSpPr>
          <p:spPr>
            <a:xfrm>
              <a:off x="7097876" y="4628810"/>
              <a:ext cx="461507" cy="456435"/>
            </a:xfrm>
            <a:custGeom>
              <a:avLst/>
              <a:gdLst>
                <a:gd name="connsiteX0" fmla="*/ 39241 w 340090"/>
                <a:gd name="connsiteY0" fmla="*/ 1409 h 336353"/>
                <a:gd name="connsiteX1" fmla="*/ 182004 w 340090"/>
                <a:gd name="connsiteY1" fmla="*/ 18974 h 336353"/>
                <a:gd name="connsiteX2" fmla="*/ 254133 w 340090"/>
                <a:gd name="connsiteY2" fmla="*/ 85497 h 336353"/>
                <a:gd name="connsiteX3" fmla="*/ 327384 w 340090"/>
                <a:gd name="connsiteY3" fmla="*/ 281703 h 336353"/>
                <a:gd name="connsiteX4" fmla="*/ 340464 w 340090"/>
                <a:gd name="connsiteY4" fmla="*/ 337762 h 336353"/>
                <a:gd name="connsiteX5" fmla="*/ 310192 w 340090"/>
                <a:gd name="connsiteY5" fmla="*/ 331408 h 336353"/>
                <a:gd name="connsiteX6" fmla="*/ 131178 w 340090"/>
                <a:gd name="connsiteY6" fmla="*/ 275723 h 336353"/>
                <a:gd name="connsiteX7" fmla="*/ 0 w 340090"/>
                <a:gd name="connsiteY7" fmla="*/ 81386 h 336353"/>
                <a:gd name="connsiteX8" fmla="*/ 1869 w 340090"/>
                <a:gd name="connsiteY8" fmla="*/ 37660 h 336353"/>
                <a:gd name="connsiteX9" fmla="*/ 247033 w 340090"/>
                <a:gd name="connsiteY9" fmla="*/ 248067 h 336353"/>
                <a:gd name="connsiteX10" fmla="*/ 250022 w 340090"/>
                <a:gd name="connsiteY10" fmla="*/ 245078 h 336353"/>
                <a:gd name="connsiteX11" fmla="*/ 147622 w 340090"/>
                <a:gd name="connsiteY11" fmla="*/ 120253 h 336353"/>
                <a:gd name="connsiteX12" fmla="*/ 39241 w 340090"/>
                <a:gd name="connsiteY12" fmla="*/ 1409 h 33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090" h="336353">
                  <a:moveTo>
                    <a:pt x="39241" y="1409"/>
                  </a:moveTo>
                  <a:cubicBezTo>
                    <a:pt x="87826" y="-1955"/>
                    <a:pt x="136036" y="-460"/>
                    <a:pt x="182004" y="18974"/>
                  </a:cubicBezTo>
                  <a:cubicBezTo>
                    <a:pt x="213771" y="32802"/>
                    <a:pt x="236568" y="55973"/>
                    <a:pt x="254133" y="85497"/>
                  </a:cubicBezTo>
                  <a:cubicBezTo>
                    <a:pt x="290011" y="146788"/>
                    <a:pt x="309819" y="213685"/>
                    <a:pt x="327384" y="281703"/>
                  </a:cubicBezTo>
                  <a:cubicBezTo>
                    <a:pt x="331868" y="299268"/>
                    <a:pt x="335606" y="317207"/>
                    <a:pt x="340464" y="337762"/>
                  </a:cubicBezTo>
                  <a:cubicBezTo>
                    <a:pt x="329252" y="335519"/>
                    <a:pt x="319535" y="333651"/>
                    <a:pt x="310192" y="331408"/>
                  </a:cubicBezTo>
                  <a:cubicBezTo>
                    <a:pt x="248901" y="317580"/>
                    <a:pt x="189853" y="298520"/>
                    <a:pt x="131178" y="275723"/>
                  </a:cubicBezTo>
                  <a:cubicBezTo>
                    <a:pt x="41484" y="240967"/>
                    <a:pt x="374" y="175565"/>
                    <a:pt x="0" y="81386"/>
                  </a:cubicBezTo>
                  <a:cubicBezTo>
                    <a:pt x="0" y="67184"/>
                    <a:pt x="0" y="52609"/>
                    <a:pt x="1869" y="37660"/>
                  </a:cubicBezTo>
                  <a:cubicBezTo>
                    <a:pt x="76988" y="116516"/>
                    <a:pt x="162944" y="181544"/>
                    <a:pt x="247033" y="248067"/>
                  </a:cubicBezTo>
                  <a:cubicBezTo>
                    <a:pt x="248154" y="246946"/>
                    <a:pt x="249275" y="246199"/>
                    <a:pt x="250022" y="245078"/>
                  </a:cubicBezTo>
                  <a:cubicBezTo>
                    <a:pt x="216013" y="203594"/>
                    <a:pt x="182752" y="160989"/>
                    <a:pt x="147622" y="120253"/>
                  </a:cubicBezTo>
                  <a:cubicBezTo>
                    <a:pt x="113239" y="80638"/>
                    <a:pt x="76240" y="41771"/>
                    <a:pt x="39241" y="1409"/>
                  </a:cubicBezTo>
                  <a:close/>
                </a:path>
              </a:pathLst>
            </a:custGeom>
            <a:grpFill/>
            <a:ln w="3729" cap="flat">
              <a:noFill/>
              <a:prstDash val="solid"/>
              <a:miter/>
            </a:ln>
          </p:spPr>
          <p:txBody>
            <a:bodyPr rtlCol="0" anchor="ctr"/>
            <a:lstStyle/>
            <a:p>
              <a:endParaRPr lang="en-US"/>
            </a:p>
          </p:txBody>
        </p:sp>
        <p:sp>
          <p:nvSpPr>
            <p:cNvPr id="16" name="Freeform: Shape 15"/>
            <p:cNvSpPr/>
            <p:nvPr/>
          </p:nvSpPr>
          <p:spPr>
            <a:xfrm>
              <a:off x="4997751" y="2561546"/>
              <a:ext cx="314433" cy="608581"/>
            </a:xfrm>
            <a:custGeom>
              <a:avLst/>
              <a:gdLst>
                <a:gd name="connsiteX0" fmla="*/ 85220 w 231709"/>
                <a:gd name="connsiteY0" fmla="*/ 449966 h 448470"/>
                <a:gd name="connsiteX1" fmla="*/ 10 w 231709"/>
                <a:gd name="connsiteY1" fmla="*/ 281415 h 448470"/>
                <a:gd name="connsiteX2" fmla="*/ 10848 w 231709"/>
                <a:gd name="connsiteY2" fmla="*/ 223114 h 448470"/>
                <a:gd name="connsiteX3" fmla="*/ 131936 w 231709"/>
                <a:gd name="connsiteY3" fmla="*/ 0 h 448470"/>
                <a:gd name="connsiteX4" fmla="*/ 136047 w 231709"/>
                <a:gd name="connsiteY4" fmla="*/ 2242 h 448470"/>
                <a:gd name="connsiteX5" fmla="*/ 230225 w 231709"/>
                <a:gd name="connsiteY5" fmla="*/ 236195 h 448470"/>
                <a:gd name="connsiteX6" fmla="*/ 199954 w 231709"/>
                <a:gd name="connsiteY6" fmla="*/ 380079 h 448470"/>
                <a:gd name="connsiteX7" fmla="*/ 130067 w 231709"/>
                <a:gd name="connsiteY7" fmla="*/ 451087 h 448470"/>
                <a:gd name="connsiteX8" fmla="*/ 126330 w 231709"/>
                <a:gd name="connsiteY8" fmla="*/ 125198 h 448470"/>
                <a:gd name="connsiteX9" fmla="*/ 85220 w 231709"/>
                <a:gd name="connsiteY9" fmla="*/ 449966 h 44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09" h="448470">
                  <a:moveTo>
                    <a:pt x="85220" y="449966"/>
                  </a:moveTo>
                  <a:cubicBezTo>
                    <a:pt x="38878" y="399886"/>
                    <a:pt x="-737" y="350181"/>
                    <a:pt x="10" y="281415"/>
                  </a:cubicBezTo>
                  <a:cubicBezTo>
                    <a:pt x="384" y="261982"/>
                    <a:pt x="4495" y="241800"/>
                    <a:pt x="10848" y="223114"/>
                  </a:cubicBezTo>
                  <a:cubicBezTo>
                    <a:pt x="37757" y="141642"/>
                    <a:pt x="83725" y="70260"/>
                    <a:pt x="131936" y="0"/>
                  </a:cubicBezTo>
                  <a:cubicBezTo>
                    <a:pt x="133804" y="1121"/>
                    <a:pt x="135673" y="1495"/>
                    <a:pt x="136047" y="2242"/>
                  </a:cubicBezTo>
                  <a:cubicBezTo>
                    <a:pt x="176035" y="76987"/>
                    <a:pt x="211913" y="152854"/>
                    <a:pt x="230225" y="236195"/>
                  </a:cubicBezTo>
                  <a:cubicBezTo>
                    <a:pt x="241811" y="289264"/>
                    <a:pt x="231347" y="336727"/>
                    <a:pt x="199954" y="380079"/>
                  </a:cubicBezTo>
                  <a:cubicBezTo>
                    <a:pt x="180520" y="406613"/>
                    <a:pt x="158096" y="429784"/>
                    <a:pt x="130067" y="451087"/>
                  </a:cubicBezTo>
                  <a:cubicBezTo>
                    <a:pt x="140158" y="340838"/>
                    <a:pt x="133804" y="232831"/>
                    <a:pt x="126330" y="125198"/>
                  </a:cubicBezTo>
                  <a:cubicBezTo>
                    <a:pt x="106896" y="231336"/>
                    <a:pt x="86341" y="337100"/>
                    <a:pt x="85220" y="449966"/>
                  </a:cubicBezTo>
                  <a:close/>
                </a:path>
              </a:pathLst>
            </a:custGeom>
            <a:grpFill/>
            <a:ln w="3729" cap="flat">
              <a:noFill/>
              <a:prstDash val="solid"/>
              <a:miter/>
            </a:ln>
          </p:spPr>
          <p:txBody>
            <a:bodyPr rtlCol="0" anchor="ctr"/>
            <a:lstStyle/>
            <a:p>
              <a:endParaRPr lang="en-US"/>
            </a:p>
          </p:txBody>
        </p:sp>
        <p:sp>
          <p:nvSpPr>
            <p:cNvPr id="17" name="Freeform: Shape 16"/>
            <p:cNvSpPr/>
            <p:nvPr/>
          </p:nvSpPr>
          <p:spPr>
            <a:xfrm>
              <a:off x="6874160" y="2561039"/>
              <a:ext cx="314433" cy="608581"/>
            </a:xfrm>
            <a:custGeom>
              <a:avLst/>
              <a:gdLst>
                <a:gd name="connsiteX0" fmla="*/ 153647 w 231709"/>
                <a:gd name="connsiteY0" fmla="*/ 448097 h 448470"/>
                <a:gd name="connsiteX1" fmla="*/ 107679 w 231709"/>
                <a:gd name="connsiteY1" fmla="*/ 125946 h 448470"/>
                <a:gd name="connsiteX2" fmla="*/ 102447 w 231709"/>
                <a:gd name="connsiteY2" fmla="*/ 232831 h 448470"/>
                <a:gd name="connsiteX3" fmla="*/ 100205 w 231709"/>
                <a:gd name="connsiteY3" fmla="*/ 340090 h 448470"/>
                <a:gd name="connsiteX4" fmla="*/ 104316 w 231709"/>
                <a:gd name="connsiteY4" fmla="*/ 449966 h 448470"/>
                <a:gd name="connsiteX5" fmla="*/ 95346 w 231709"/>
                <a:gd name="connsiteY5" fmla="*/ 443986 h 448470"/>
                <a:gd name="connsiteX6" fmla="*/ 6400 w 231709"/>
                <a:gd name="connsiteY6" fmla="*/ 323273 h 448470"/>
                <a:gd name="connsiteX7" fmla="*/ 9016 w 231709"/>
                <a:gd name="connsiteY7" fmla="*/ 219003 h 448470"/>
                <a:gd name="connsiteX8" fmla="*/ 98710 w 231709"/>
                <a:gd name="connsiteY8" fmla="*/ 3737 h 448470"/>
                <a:gd name="connsiteX9" fmla="*/ 102821 w 231709"/>
                <a:gd name="connsiteY9" fmla="*/ 0 h 448470"/>
                <a:gd name="connsiteX10" fmla="*/ 118891 w 231709"/>
                <a:gd name="connsiteY10" fmla="*/ 23171 h 448470"/>
                <a:gd name="connsiteX11" fmla="*/ 219049 w 231709"/>
                <a:gd name="connsiteY11" fmla="*/ 205549 h 448470"/>
                <a:gd name="connsiteX12" fmla="*/ 193263 w 231709"/>
                <a:gd name="connsiteY12" fmla="*/ 399139 h 448470"/>
                <a:gd name="connsiteX13" fmla="*/ 153647 w 231709"/>
                <a:gd name="connsiteY13" fmla="*/ 448097 h 44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709" h="448470">
                  <a:moveTo>
                    <a:pt x="153647" y="448097"/>
                  </a:moveTo>
                  <a:cubicBezTo>
                    <a:pt x="149163" y="337474"/>
                    <a:pt x="128608" y="231710"/>
                    <a:pt x="107679" y="125946"/>
                  </a:cubicBezTo>
                  <a:cubicBezTo>
                    <a:pt x="105811" y="161449"/>
                    <a:pt x="103568" y="197327"/>
                    <a:pt x="102447" y="232831"/>
                  </a:cubicBezTo>
                  <a:cubicBezTo>
                    <a:pt x="101326" y="268709"/>
                    <a:pt x="99831" y="304213"/>
                    <a:pt x="100205" y="340090"/>
                  </a:cubicBezTo>
                  <a:cubicBezTo>
                    <a:pt x="100578" y="376342"/>
                    <a:pt x="102821" y="412593"/>
                    <a:pt x="104316" y="449966"/>
                  </a:cubicBezTo>
                  <a:cubicBezTo>
                    <a:pt x="101326" y="447723"/>
                    <a:pt x="97962" y="446228"/>
                    <a:pt x="95346" y="443986"/>
                  </a:cubicBezTo>
                  <a:cubicBezTo>
                    <a:pt x="56479" y="410724"/>
                    <a:pt x="22470" y="373726"/>
                    <a:pt x="6400" y="323273"/>
                  </a:cubicBezTo>
                  <a:cubicBezTo>
                    <a:pt x="-4812" y="288142"/>
                    <a:pt x="420" y="253386"/>
                    <a:pt x="9016" y="219003"/>
                  </a:cubicBezTo>
                  <a:cubicBezTo>
                    <a:pt x="28449" y="143137"/>
                    <a:pt x="61711" y="72503"/>
                    <a:pt x="98710" y="3737"/>
                  </a:cubicBezTo>
                  <a:cubicBezTo>
                    <a:pt x="99457" y="2616"/>
                    <a:pt x="100578" y="1869"/>
                    <a:pt x="102821" y="0"/>
                  </a:cubicBezTo>
                  <a:cubicBezTo>
                    <a:pt x="108427" y="8222"/>
                    <a:pt x="114033" y="15696"/>
                    <a:pt x="118891" y="23171"/>
                  </a:cubicBezTo>
                  <a:cubicBezTo>
                    <a:pt x="157759" y="81098"/>
                    <a:pt x="192515" y="140895"/>
                    <a:pt x="219049" y="205549"/>
                  </a:cubicBezTo>
                  <a:cubicBezTo>
                    <a:pt x="247826" y="275809"/>
                    <a:pt x="237736" y="339717"/>
                    <a:pt x="193263" y="399139"/>
                  </a:cubicBezTo>
                  <a:cubicBezTo>
                    <a:pt x="181303" y="415957"/>
                    <a:pt x="167102" y="431653"/>
                    <a:pt x="153647" y="448097"/>
                  </a:cubicBezTo>
                  <a:close/>
                </a:path>
              </a:pathLst>
            </a:custGeom>
            <a:grpFill/>
            <a:ln w="3729" cap="flat">
              <a:noFill/>
              <a:prstDash val="solid"/>
              <a:miter/>
            </a:ln>
          </p:spPr>
          <p:txBody>
            <a:bodyPr rtlCol="0" anchor="ctr"/>
            <a:lstStyle/>
            <a:p>
              <a:endParaRPr lang="en-US"/>
            </a:p>
          </p:txBody>
        </p:sp>
        <p:sp>
          <p:nvSpPr>
            <p:cNvPr id="18" name="Freeform: Shape 17"/>
            <p:cNvSpPr/>
            <p:nvPr/>
          </p:nvSpPr>
          <p:spPr>
            <a:xfrm>
              <a:off x="5275101" y="3555561"/>
              <a:ext cx="319505" cy="603508"/>
            </a:xfrm>
            <a:custGeom>
              <a:avLst/>
              <a:gdLst>
                <a:gd name="connsiteX0" fmla="*/ 66953 w 235447"/>
                <a:gd name="connsiteY0" fmla="*/ 0 h 444733"/>
                <a:gd name="connsiteX1" fmla="*/ 74054 w 235447"/>
                <a:gd name="connsiteY1" fmla="*/ 5980 h 444733"/>
                <a:gd name="connsiteX2" fmla="*/ 199252 w 235447"/>
                <a:gd name="connsiteY2" fmla="*/ 172288 h 444733"/>
                <a:gd name="connsiteX3" fmla="*/ 192152 w 235447"/>
                <a:gd name="connsiteY3" fmla="*/ 411472 h 444733"/>
                <a:gd name="connsiteX4" fmla="*/ 170102 w 235447"/>
                <a:gd name="connsiteY4" fmla="*/ 442491 h 444733"/>
                <a:gd name="connsiteX5" fmla="*/ 91246 w 235447"/>
                <a:gd name="connsiteY5" fmla="*/ 127440 h 444733"/>
                <a:gd name="connsiteX6" fmla="*/ 125628 w 235447"/>
                <a:gd name="connsiteY6" fmla="*/ 446976 h 444733"/>
                <a:gd name="connsiteX7" fmla="*/ 57 w 235447"/>
                <a:gd name="connsiteY7" fmla="*/ 274315 h 444733"/>
                <a:gd name="connsiteX8" fmla="*/ 32197 w 235447"/>
                <a:gd name="connsiteY8" fmla="*/ 100906 h 444733"/>
                <a:gd name="connsiteX9" fmla="*/ 66953 w 235447"/>
                <a:gd name="connsiteY9" fmla="*/ 0 h 4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447" h="444733">
                  <a:moveTo>
                    <a:pt x="66953" y="0"/>
                  </a:moveTo>
                  <a:cubicBezTo>
                    <a:pt x="70691" y="2990"/>
                    <a:pt x="72559" y="4485"/>
                    <a:pt x="74054" y="5980"/>
                  </a:cubicBezTo>
                  <a:cubicBezTo>
                    <a:pt x="120396" y="57927"/>
                    <a:pt x="161880" y="113239"/>
                    <a:pt x="199252" y="172288"/>
                  </a:cubicBezTo>
                  <a:cubicBezTo>
                    <a:pt x="251200" y="254507"/>
                    <a:pt x="245968" y="333363"/>
                    <a:pt x="192152" y="411472"/>
                  </a:cubicBezTo>
                  <a:cubicBezTo>
                    <a:pt x="185798" y="420815"/>
                    <a:pt x="179071" y="429784"/>
                    <a:pt x="170102" y="442491"/>
                  </a:cubicBezTo>
                  <a:cubicBezTo>
                    <a:pt x="155153" y="332242"/>
                    <a:pt x="123012" y="230215"/>
                    <a:pt x="91246" y="127440"/>
                  </a:cubicBezTo>
                  <a:cubicBezTo>
                    <a:pt x="96478" y="234700"/>
                    <a:pt x="101710" y="341585"/>
                    <a:pt x="125628" y="446976"/>
                  </a:cubicBezTo>
                  <a:cubicBezTo>
                    <a:pt x="62469" y="424926"/>
                    <a:pt x="1178" y="340464"/>
                    <a:pt x="57" y="274315"/>
                  </a:cubicBezTo>
                  <a:cubicBezTo>
                    <a:pt x="-1065" y="214518"/>
                    <a:pt x="14632" y="157338"/>
                    <a:pt x="32197" y="100906"/>
                  </a:cubicBezTo>
                  <a:cubicBezTo>
                    <a:pt x="42661" y="67644"/>
                    <a:pt x="54994" y="34756"/>
                    <a:pt x="66953" y="0"/>
                  </a:cubicBezTo>
                  <a:close/>
                </a:path>
              </a:pathLst>
            </a:custGeom>
            <a:grpFill/>
            <a:ln w="3729" cap="flat">
              <a:noFill/>
              <a:prstDash val="solid"/>
              <a:miter/>
            </a:ln>
          </p:spPr>
          <p:txBody>
            <a:bodyPr rtlCol="0" anchor="ctr"/>
            <a:lstStyle/>
            <a:p>
              <a:endParaRPr lang="en-US"/>
            </a:p>
          </p:txBody>
        </p:sp>
        <p:sp>
          <p:nvSpPr>
            <p:cNvPr id="19" name="Freeform: Shape 18"/>
            <p:cNvSpPr/>
            <p:nvPr/>
          </p:nvSpPr>
          <p:spPr>
            <a:xfrm>
              <a:off x="6595493" y="3558098"/>
              <a:ext cx="319505" cy="608581"/>
            </a:xfrm>
            <a:custGeom>
              <a:avLst/>
              <a:gdLst>
                <a:gd name="connsiteX0" fmla="*/ 110099 w 235447"/>
                <a:gd name="connsiteY0" fmla="*/ 449592 h 448470"/>
                <a:gd name="connsiteX1" fmla="*/ 145603 w 235447"/>
                <a:gd name="connsiteY1" fmla="*/ 125945 h 448470"/>
                <a:gd name="connsiteX2" fmla="*/ 66746 w 235447"/>
                <a:gd name="connsiteY2" fmla="*/ 440249 h 448470"/>
                <a:gd name="connsiteX3" fmla="*/ 11809 w 235447"/>
                <a:gd name="connsiteY3" fmla="*/ 346444 h 448470"/>
                <a:gd name="connsiteX4" fmla="*/ 15172 w 235447"/>
                <a:gd name="connsiteY4" fmla="*/ 216013 h 448470"/>
                <a:gd name="connsiteX5" fmla="*/ 166158 w 235447"/>
                <a:gd name="connsiteY5" fmla="*/ 0 h 448470"/>
                <a:gd name="connsiteX6" fmla="*/ 169521 w 235447"/>
                <a:gd name="connsiteY6" fmla="*/ 1495 h 448470"/>
                <a:gd name="connsiteX7" fmla="*/ 233428 w 235447"/>
                <a:gd name="connsiteY7" fmla="*/ 219751 h 448470"/>
                <a:gd name="connsiteX8" fmla="*/ 152703 w 235447"/>
                <a:gd name="connsiteY8" fmla="*/ 418946 h 448470"/>
                <a:gd name="connsiteX9" fmla="*/ 110099 w 235447"/>
                <a:gd name="connsiteY9" fmla="*/ 449592 h 44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447" h="448470">
                  <a:moveTo>
                    <a:pt x="110099" y="449592"/>
                  </a:moveTo>
                  <a:cubicBezTo>
                    <a:pt x="134765" y="340090"/>
                    <a:pt x="139997" y="233205"/>
                    <a:pt x="145603" y="125945"/>
                  </a:cubicBezTo>
                  <a:cubicBezTo>
                    <a:pt x="113836" y="228346"/>
                    <a:pt x="81322" y="330373"/>
                    <a:pt x="66746" y="440249"/>
                  </a:cubicBezTo>
                  <a:cubicBezTo>
                    <a:pt x="42454" y="410351"/>
                    <a:pt x="24516" y="380079"/>
                    <a:pt x="11809" y="346444"/>
                  </a:cubicBezTo>
                  <a:cubicBezTo>
                    <a:pt x="-4635" y="302718"/>
                    <a:pt x="-4261" y="258992"/>
                    <a:pt x="15172" y="216013"/>
                  </a:cubicBezTo>
                  <a:cubicBezTo>
                    <a:pt x="52171" y="134541"/>
                    <a:pt x="108230" y="66523"/>
                    <a:pt x="166158" y="0"/>
                  </a:cubicBezTo>
                  <a:cubicBezTo>
                    <a:pt x="168026" y="747"/>
                    <a:pt x="169521" y="1121"/>
                    <a:pt x="169521" y="1495"/>
                  </a:cubicBezTo>
                  <a:cubicBezTo>
                    <a:pt x="197924" y="72129"/>
                    <a:pt x="219974" y="144258"/>
                    <a:pt x="233428" y="219751"/>
                  </a:cubicBezTo>
                  <a:cubicBezTo>
                    <a:pt x="248377" y="303839"/>
                    <a:pt x="218853" y="368493"/>
                    <a:pt x="152703" y="418946"/>
                  </a:cubicBezTo>
                  <a:cubicBezTo>
                    <a:pt x="139623" y="428663"/>
                    <a:pt x="126169" y="438006"/>
                    <a:pt x="110099" y="449592"/>
                  </a:cubicBezTo>
                  <a:close/>
                </a:path>
              </a:pathLst>
            </a:custGeom>
            <a:grpFill/>
            <a:ln w="3729" cap="flat">
              <a:noFill/>
              <a:prstDash val="solid"/>
              <a:miter/>
            </a:ln>
          </p:spPr>
          <p:txBody>
            <a:bodyPr rtlCol="0" anchor="ctr"/>
            <a:lstStyle/>
            <a:p>
              <a:endParaRPr lang="en-US"/>
            </a:p>
          </p:txBody>
        </p:sp>
        <p:sp>
          <p:nvSpPr>
            <p:cNvPr id="20" name="Freeform: Shape 19"/>
            <p:cNvSpPr/>
            <p:nvPr/>
          </p:nvSpPr>
          <p:spPr>
            <a:xfrm>
              <a:off x="6438918" y="2425124"/>
              <a:ext cx="319505" cy="608581"/>
            </a:xfrm>
            <a:custGeom>
              <a:avLst/>
              <a:gdLst>
                <a:gd name="connsiteX0" fmla="*/ 99161 w 235447"/>
                <a:gd name="connsiteY0" fmla="*/ 124451 h 448470"/>
                <a:gd name="connsiteX1" fmla="*/ 116726 w 235447"/>
                <a:gd name="connsiteY1" fmla="*/ 451834 h 448470"/>
                <a:gd name="connsiteX2" fmla="*/ 4235 w 235447"/>
                <a:gd name="connsiteY2" fmla="*/ 310940 h 448470"/>
                <a:gd name="connsiteX3" fmla="*/ 5356 w 235447"/>
                <a:gd name="connsiteY3" fmla="*/ 223862 h 448470"/>
                <a:gd name="connsiteX4" fmla="*/ 83839 w 235447"/>
                <a:gd name="connsiteY4" fmla="*/ 0 h 448470"/>
                <a:gd name="connsiteX5" fmla="*/ 89071 w 235447"/>
                <a:gd name="connsiteY5" fmla="*/ 4111 h 448470"/>
                <a:gd name="connsiteX6" fmla="*/ 205673 w 235447"/>
                <a:gd name="connsiteY6" fmla="*/ 180136 h 448470"/>
                <a:gd name="connsiteX7" fmla="*/ 216511 w 235447"/>
                <a:gd name="connsiteY7" fmla="*/ 202933 h 448470"/>
                <a:gd name="connsiteX8" fmla="*/ 204178 w 235447"/>
                <a:gd name="connsiteY8" fmla="*/ 387180 h 448470"/>
                <a:gd name="connsiteX9" fmla="*/ 162695 w 235447"/>
                <a:gd name="connsiteY9" fmla="*/ 443239 h 448470"/>
                <a:gd name="connsiteX10" fmla="*/ 99161 w 235447"/>
                <a:gd name="connsiteY10" fmla="*/ 124451 h 44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447" h="448470">
                  <a:moveTo>
                    <a:pt x="99161" y="124451"/>
                  </a:moveTo>
                  <a:cubicBezTo>
                    <a:pt x="99535" y="233205"/>
                    <a:pt x="98040" y="341585"/>
                    <a:pt x="116726" y="451834"/>
                  </a:cubicBezTo>
                  <a:cubicBezTo>
                    <a:pt x="65152" y="413714"/>
                    <a:pt x="20305" y="373726"/>
                    <a:pt x="4235" y="310940"/>
                  </a:cubicBezTo>
                  <a:cubicBezTo>
                    <a:pt x="-3239" y="281789"/>
                    <a:pt x="498" y="252639"/>
                    <a:pt x="5356" y="223862"/>
                  </a:cubicBezTo>
                  <a:cubicBezTo>
                    <a:pt x="14699" y="167803"/>
                    <a:pt x="55062" y="52695"/>
                    <a:pt x="83839" y="0"/>
                  </a:cubicBezTo>
                  <a:cubicBezTo>
                    <a:pt x="85707" y="1495"/>
                    <a:pt x="87576" y="2616"/>
                    <a:pt x="89071" y="4111"/>
                  </a:cubicBezTo>
                  <a:cubicBezTo>
                    <a:pt x="133170" y="59422"/>
                    <a:pt x="173907" y="116976"/>
                    <a:pt x="205673" y="180136"/>
                  </a:cubicBezTo>
                  <a:cubicBezTo>
                    <a:pt x="209410" y="187610"/>
                    <a:pt x="212774" y="195458"/>
                    <a:pt x="216511" y="202933"/>
                  </a:cubicBezTo>
                  <a:cubicBezTo>
                    <a:pt x="247530" y="266840"/>
                    <a:pt x="241177" y="328131"/>
                    <a:pt x="204178" y="387180"/>
                  </a:cubicBezTo>
                  <a:cubicBezTo>
                    <a:pt x="191845" y="406613"/>
                    <a:pt x="177644" y="424926"/>
                    <a:pt x="162695" y="443239"/>
                  </a:cubicBezTo>
                  <a:cubicBezTo>
                    <a:pt x="151857" y="334111"/>
                    <a:pt x="125322" y="229468"/>
                    <a:pt x="99161" y="124451"/>
                  </a:cubicBezTo>
                  <a:close/>
                </a:path>
              </a:pathLst>
            </a:custGeom>
            <a:grpFill/>
            <a:ln w="3729" cap="flat">
              <a:noFill/>
              <a:prstDash val="solid"/>
              <a:miter/>
            </a:ln>
          </p:spPr>
          <p:txBody>
            <a:bodyPr rtlCol="0" anchor="ctr"/>
            <a:lstStyle/>
            <a:p>
              <a:endParaRPr lang="en-US"/>
            </a:p>
          </p:txBody>
        </p:sp>
        <p:sp>
          <p:nvSpPr>
            <p:cNvPr id="21" name="Freeform: Shape 20"/>
            <p:cNvSpPr/>
            <p:nvPr/>
          </p:nvSpPr>
          <p:spPr>
            <a:xfrm>
              <a:off x="5223962" y="2015852"/>
              <a:ext cx="294148" cy="578152"/>
            </a:xfrm>
            <a:custGeom>
              <a:avLst/>
              <a:gdLst>
                <a:gd name="connsiteX0" fmla="*/ 155838 w 216760"/>
                <a:gd name="connsiteY0" fmla="*/ 427168 h 426047"/>
                <a:gd name="connsiteX1" fmla="*/ 2237 w 216760"/>
                <a:gd name="connsiteY1" fmla="*/ 227973 h 426047"/>
                <a:gd name="connsiteX2" fmla="*/ 9338 w 216760"/>
                <a:gd name="connsiteY2" fmla="*/ 4858 h 426047"/>
                <a:gd name="connsiteX3" fmla="*/ 10833 w 216760"/>
                <a:gd name="connsiteY3" fmla="*/ 0 h 426047"/>
                <a:gd name="connsiteX4" fmla="*/ 16065 w 216760"/>
                <a:gd name="connsiteY4" fmla="*/ 2242 h 426047"/>
                <a:gd name="connsiteX5" fmla="*/ 175646 w 216760"/>
                <a:gd name="connsiteY5" fmla="*/ 168550 h 426047"/>
                <a:gd name="connsiteX6" fmla="*/ 193959 w 216760"/>
                <a:gd name="connsiteY6" fmla="*/ 407361 h 426047"/>
                <a:gd name="connsiteX7" fmla="*/ 61286 w 216760"/>
                <a:gd name="connsiteY7" fmla="*/ 117350 h 426047"/>
                <a:gd name="connsiteX8" fmla="*/ 56054 w 216760"/>
                <a:gd name="connsiteY8" fmla="*/ 119592 h 426047"/>
                <a:gd name="connsiteX9" fmla="*/ 155838 w 216760"/>
                <a:gd name="connsiteY9" fmla="*/ 427168 h 42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0" h="426047">
                  <a:moveTo>
                    <a:pt x="155838" y="427168"/>
                  </a:moveTo>
                  <a:cubicBezTo>
                    <a:pt x="67639" y="386432"/>
                    <a:pt x="8964" y="328131"/>
                    <a:pt x="2237" y="227973"/>
                  </a:cubicBezTo>
                  <a:cubicBezTo>
                    <a:pt x="-2621" y="153227"/>
                    <a:pt x="742" y="79230"/>
                    <a:pt x="9338" y="4858"/>
                  </a:cubicBezTo>
                  <a:cubicBezTo>
                    <a:pt x="9338" y="3364"/>
                    <a:pt x="10085" y="2242"/>
                    <a:pt x="10833" y="0"/>
                  </a:cubicBezTo>
                  <a:cubicBezTo>
                    <a:pt x="12702" y="747"/>
                    <a:pt x="14570" y="1495"/>
                    <a:pt x="16065" y="2242"/>
                  </a:cubicBezTo>
                  <a:cubicBezTo>
                    <a:pt x="74366" y="52695"/>
                    <a:pt x="128930" y="106886"/>
                    <a:pt x="175646" y="168550"/>
                  </a:cubicBezTo>
                  <a:cubicBezTo>
                    <a:pt x="234695" y="246285"/>
                    <a:pt x="227594" y="327010"/>
                    <a:pt x="193959" y="407361"/>
                  </a:cubicBezTo>
                  <a:cubicBezTo>
                    <a:pt x="150233" y="311687"/>
                    <a:pt x="105759" y="214518"/>
                    <a:pt x="61286" y="117350"/>
                  </a:cubicBezTo>
                  <a:cubicBezTo>
                    <a:pt x="59417" y="118097"/>
                    <a:pt x="57549" y="118845"/>
                    <a:pt x="56054" y="119592"/>
                  </a:cubicBezTo>
                  <a:cubicBezTo>
                    <a:pt x="84831" y="222367"/>
                    <a:pt x="112113" y="325515"/>
                    <a:pt x="155838" y="427168"/>
                  </a:cubicBezTo>
                  <a:close/>
                </a:path>
              </a:pathLst>
            </a:custGeom>
            <a:grpFill/>
            <a:ln w="3729" cap="flat">
              <a:noFill/>
              <a:prstDash val="solid"/>
              <a:miter/>
            </a:ln>
          </p:spPr>
          <p:txBody>
            <a:bodyPr rtlCol="0" anchor="ctr"/>
            <a:lstStyle/>
            <a:p>
              <a:endParaRPr lang="en-US"/>
            </a:p>
          </p:txBody>
        </p:sp>
        <p:sp>
          <p:nvSpPr>
            <p:cNvPr id="22" name="Freeform: Shape 21"/>
            <p:cNvSpPr/>
            <p:nvPr/>
          </p:nvSpPr>
          <p:spPr>
            <a:xfrm>
              <a:off x="6693372" y="2009260"/>
              <a:ext cx="253576" cy="613653"/>
            </a:xfrm>
            <a:custGeom>
              <a:avLst/>
              <a:gdLst>
                <a:gd name="connsiteX0" fmla="*/ 63384 w 186862"/>
                <a:gd name="connsiteY0" fmla="*/ 444733 h 452207"/>
                <a:gd name="connsiteX1" fmla="*/ 9568 w 186862"/>
                <a:gd name="connsiteY1" fmla="*/ 222367 h 452207"/>
                <a:gd name="connsiteX2" fmla="*/ 107484 w 186862"/>
                <a:gd name="connsiteY2" fmla="*/ 2616 h 452207"/>
                <a:gd name="connsiteX3" fmla="*/ 111595 w 186862"/>
                <a:gd name="connsiteY3" fmla="*/ 0 h 452207"/>
                <a:gd name="connsiteX4" fmla="*/ 134766 w 186862"/>
                <a:gd name="connsiteY4" fmla="*/ 57554 h 452207"/>
                <a:gd name="connsiteX5" fmla="*/ 185966 w 186862"/>
                <a:gd name="connsiteY5" fmla="*/ 234700 h 452207"/>
                <a:gd name="connsiteX6" fmla="*/ 159058 w 186862"/>
                <a:gd name="connsiteY6" fmla="*/ 380453 h 452207"/>
                <a:gd name="connsiteX7" fmla="*/ 106363 w 186862"/>
                <a:gd name="connsiteY7" fmla="*/ 452955 h 452207"/>
                <a:gd name="connsiteX8" fmla="*/ 106363 w 186862"/>
                <a:gd name="connsiteY8" fmla="*/ 129683 h 452207"/>
                <a:gd name="connsiteX9" fmla="*/ 99262 w 186862"/>
                <a:gd name="connsiteY9" fmla="*/ 129309 h 452207"/>
                <a:gd name="connsiteX10" fmla="*/ 63384 w 186862"/>
                <a:gd name="connsiteY10" fmla="*/ 444733 h 4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62" h="452207">
                  <a:moveTo>
                    <a:pt x="63384" y="444733"/>
                  </a:moveTo>
                  <a:cubicBezTo>
                    <a:pt x="12931" y="380079"/>
                    <a:pt x="-16219" y="308324"/>
                    <a:pt x="9568" y="222367"/>
                  </a:cubicBezTo>
                  <a:cubicBezTo>
                    <a:pt x="32739" y="145006"/>
                    <a:pt x="68243" y="72876"/>
                    <a:pt x="107484" y="2616"/>
                  </a:cubicBezTo>
                  <a:cubicBezTo>
                    <a:pt x="107858" y="1869"/>
                    <a:pt x="108979" y="1495"/>
                    <a:pt x="111595" y="0"/>
                  </a:cubicBezTo>
                  <a:cubicBezTo>
                    <a:pt x="119443" y="19434"/>
                    <a:pt x="127291" y="38494"/>
                    <a:pt x="134766" y="57554"/>
                  </a:cubicBezTo>
                  <a:cubicBezTo>
                    <a:pt x="156816" y="115107"/>
                    <a:pt x="175502" y="173409"/>
                    <a:pt x="185966" y="234700"/>
                  </a:cubicBezTo>
                  <a:cubicBezTo>
                    <a:pt x="194562" y="286648"/>
                    <a:pt x="187461" y="335979"/>
                    <a:pt x="159058" y="380453"/>
                  </a:cubicBezTo>
                  <a:cubicBezTo>
                    <a:pt x="143735" y="404745"/>
                    <a:pt x="125423" y="426795"/>
                    <a:pt x="106363" y="452955"/>
                  </a:cubicBezTo>
                  <a:cubicBezTo>
                    <a:pt x="106363" y="341959"/>
                    <a:pt x="106363" y="235821"/>
                    <a:pt x="106363" y="129683"/>
                  </a:cubicBezTo>
                  <a:cubicBezTo>
                    <a:pt x="104121" y="129683"/>
                    <a:pt x="101504" y="129309"/>
                    <a:pt x="99262" y="129309"/>
                  </a:cubicBezTo>
                  <a:cubicBezTo>
                    <a:pt x="87303" y="234326"/>
                    <a:pt x="75344" y="339717"/>
                    <a:pt x="63384" y="444733"/>
                  </a:cubicBezTo>
                  <a:close/>
                </a:path>
              </a:pathLst>
            </a:custGeom>
            <a:grpFill/>
            <a:ln w="3729" cap="flat">
              <a:noFill/>
              <a:prstDash val="solid"/>
              <a:miter/>
            </a:ln>
          </p:spPr>
          <p:txBody>
            <a:bodyPr rtlCol="0" anchor="ctr"/>
            <a:lstStyle/>
            <a:p>
              <a:endParaRPr lang="en-US"/>
            </a:p>
          </p:txBody>
        </p:sp>
        <p:sp>
          <p:nvSpPr>
            <p:cNvPr id="23" name="Freeform: Shape 22"/>
            <p:cNvSpPr/>
            <p:nvPr/>
          </p:nvSpPr>
          <p:spPr>
            <a:xfrm>
              <a:off x="7207301" y="2225306"/>
              <a:ext cx="243432" cy="593366"/>
            </a:xfrm>
            <a:custGeom>
              <a:avLst/>
              <a:gdLst>
                <a:gd name="connsiteX0" fmla="*/ 53531 w 179388"/>
                <a:gd name="connsiteY0" fmla="*/ 127440 h 437258"/>
                <a:gd name="connsiteX1" fmla="*/ 110711 w 179388"/>
                <a:gd name="connsiteY1" fmla="*/ 437259 h 437258"/>
                <a:gd name="connsiteX2" fmla="*/ 103984 w 179388"/>
                <a:gd name="connsiteY2" fmla="*/ 433148 h 437258"/>
                <a:gd name="connsiteX3" fmla="*/ 88 w 179388"/>
                <a:gd name="connsiteY3" fmla="*/ 230589 h 437258"/>
                <a:gd name="connsiteX4" fmla="*/ 6815 w 179388"/>
                <a:gd name="connsiteY4" fmla="*/ 116229 h 437258"/>
                <a:gd name="connsiteX5" fmla="*/ 23259 w 179388"/>
                <a:gd name="connsiteY5" fmla="*/ 10464 h 437258"/>
                <a:gd name="connsiteX6" fmla="*/ 25875 w 179388"/>
                <a:gd name="connsiteY6" fmla="*/ 0 h 437258"/>
                <a:gd name="connsiteX7" fmla="*/ 29986 w 179388"/>
                <a:gd name="connsiteY7" fmla="*/ 2990 h 437258"/>
                <a:gd name="connsiteX8" fmla="*/ 164153 w 179388"/>
                <a:gd name="connsiteY8" fmla="*/ 214892 h 437258"/>
                <a:gd name="connsiteX9" fmla="*/ 149952 w 179388"/>
                <a:gd name="connsiteY9" fmla="*/ 429411 h 437258"/>
                <a:gd name="connsiteX10" fmla="*/ 60258 w 179388"/>
                <a:gd name="connsiteY10" fmla="*/ 125946 h 437258"/>
                <a:gd name="connsiteX11" fmla="*/ 53531 w 179388"/>
                <a:gd name="connsiteY11" fmla="*/ 127440 h 4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88" h="437258">
                  <a:moveTo>
                    <a:pt x="53531" y="127440"/>
                  </a:moveTo>
                  <a:cubicBezTo>
                    <a:pt x="72591" y="230962"/>
                    <a:pt x="92024" y="334484"/>
                    <a:pt x="110711" y="437259"/>
                  </a:cubicBezTo>
                  <a:cubicBezTo>
                    <a:pt x="109963" y="436885"/>
                    <a:pt x="106974" y="435390"/>
                    <a:pt x="103984" y="433148"/>
                  </a:cubicBezTo>
                  <a:cubicBezTo>
                    <a:pt x="38582" y="381574"/>
                    <a:pt x="-2154" y="316919"/>
                    <a:pt x="88" y="230589"/>
                  </a:cubicBezTo>
                  <a:cubicBezTo>
                    <a:pt x="1209" y="192469"/>
                    <a:pt x="3078" y="154349"/>
                    <a:pt x="6815" y="116229"/>
                  </a:cubicBezTo>
                  <a:cubicBezTo>
                    <a:pt x="10552" y="80725"/>
                    <a:pt x="17653" y="45595"/>
                    <a:pt x="23259" y="10464"/>
                  </a:cubicBezTo>
                  <a:cubicBezTo>
                    <a:pt x="23633" y="7101"/>
                    <a:pt x="24754" y="4111"/>
                    <a:pt x="25875" y="0"/>
                  </a:cubicBezTo>
                  <a:cubicBezTo>
                    <a:pt x="28117" y="1495"/>
                    <a:pt x="29239" y="1869"/>
                    <a:pt x="29986" y="2990"/>
                  </a:cubicBezTo>
                  <a:cubicBezTo>
                    <a:pt x="81560" y="69513"/>
                    <a:pt x="130145" y="137531"/>
                    <a:pt x="164153" y="214892"/>
                  </a:cubicBezTo>
                  <a:cubicBezTo>
                    <a:pt x="197041" y="289637"/>
                    <a:pt x="182092" y="360645"/>
                    <a:pt x="149952" y="429411"/>
                  </a:cubicBezTo>
                  <a:cubicBezTo>
                    <a:pt x="120054" y="328505"/>
                    <a:pt x="90156" y="227225"/>
                    <a:pt x="60258" y="125946"/>
                  </a:cubicBezTo>
                  <a:cubicBezTo>
                    <a:pt x="58389" y="126319"/>
                    <a:pt x="55773" y="126693"/>
                    <a:pt x="53531" y="127440"/>
                  </a:cubicBezTo>
                  <a:close/>
                </a:path>
              </a:pathLst>
            </a:custGeom>
            <a:grpFill/>
            <a:ln w="3729" cap="flat">
              <a:noFill/>
              <a:prstDash val="solid"/>
              <a:miter/>
            </a:ln>
          </p:spPr>
          <p:txBody>
            <a:bodyPr rtlCol="0" anchor="ctr"/>
            <a:lstStyle/>
            <a:p>
              <a:endParaRPr lang="en-US"/>
            </a:p>
          </p:txBody>
        </p:sp>
        <p:sp>
          <p:nvSpPr>
            <p:cNvPr id="24" name="Freeform: Shape 23"/>
            <p:cNvSpPr/>
            <p:nvPr/>
          </p:nvSpPr>
          <p:spPr>
            <a:xfrm>
              <a:off x="7515768" y="4176313"/>
              <a:ext cx="557866" cy="299218"/>
            </a:xfrm>
            <a:custGeom>
              <a:avLst/>
              <a:gdLst>
                <a:gd name="connsiteX0" fmla="*/ 290385 w 411098"/>
                <a:gd name="connsiteY0" fmla="*/ 54190 h 220498"/>
                <a:gd name="connsiteX1" fmla="*/ 0 w 411098"/>
                <a:gd name="connsiteY1" fmla="*/ 173409 h 220498"/>
                <a:gd name="connsiteX2" fmla="*/ 133046 w 411098"/>
                <a:gd name="connsiteY2" fmla="*/ 36999 h 220498"/>
                <a:gd name="connsiteX3" fmla="*/ 411472 w 411098"/>
                <a:gd name="connsiteY3" fmla="*/ 0 h 220498"/>
                <a:gd name="connsiteX4" fmla="*/ 409977 w 411098"/>
                <a:gd name="connsiteY4" fmla="*/ 5606 h 220498"/>
                <a:gd name="connsiteX5" fmla="*/ 243295 w 411098"/>
                <a:gd name="connsiteY5" fmla="*/ 171166 h 220498"/>
                <a:gd name="connsiteX6" fmla="*/ 18686 w 411098"/>
                <a:gd name="connsiteY6" fmla="*/ 210781 h 220498"/>
                <a:gd name="connsiteX7" fmla="*/ 17565 w 411098"/>
                <a:gd name="connsiteY7" fmla="*/ 210407 h 220498"/>
                <a:gd name="connsiteX8" fmla="*/ 293748 w 411098"/>
                <a:gd name="connsiteY8" fmla="*/ 61665 h 220498"/>
                <a:gd name="connsiteX9" fmla="*/ 290385 w 411098"/>
                <a:gd name="connsiteY9" fmla="*/ 54190 h 22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098" h="220498">
                  <a:moveTo>
                    <a:pt x="290385" y="54190"/>
                  </a:moveTo>
                  <a:cubicBezTo>
                    <a:pt x="193590" y="94179"/>
                    <a:pt x="96421" y="133794"/>
                    <a:pt x="0" y="173409"/>
                  </a:cubicBezTo>
                  <a:cubicBezTo>
                    <a:pt x="29151" y="114360"/>
                    <a:pt x="66897" y="60917"/>
                    <a:pt x="133046" y="36999"/>
                  </a:cubicBezTo>
                  <a:cubicBezTo>
                    <a:pt x="222367" y="4485"/>
                    <a:pt x="316546" y="2616"/>
                    <a:pt x="411472" y="0"/>
                  </a:cubicBezTo>
                  <a:cubicBezTo>
                    <a:pt x="410724" y="2990"/>
                    <a:pt x="410724" y="4485"/>
                    <a:pt x="409977" y="5606"/>
                  </a:cubicBezTo>
                  <a:cubicBezTo>
                    <a:pt x="359150" y="65776"/>
                    <a:pt x="305334" y="122582"/>
                    <a:pt x="243295" y="171166"/>
                  </a:cubicBezTo>
                  <a:cubicBezTo>
                    <a:pt x="175277" y="224983"/>
                    <a:pt x="99411" y="230215"/>
                    <a:pt x="18686" y="210781"/>
                  </a:cubicBezTo>
                  <a:cubicBezTo>
                    <a:pt x="17191" y="210407"/>
                    <a:pt x="16070" y="209286"/>
                    <a:pt x="17565" y="210407"/>
                  </a:cubicBezTo>
                  <a:cubicBezTo>
                    <a:pt x="108754" y="161449"/>
                    <a:pt x="201064" y="111370"/>
                    <a:pt x="293748" y="61665"/>
                  </a:cubicBezTo>
                  <a:cubicBezTo>
                    <a:pt x="292627" y="59049"/>
                    <a:pt x="291506" y="56433"/>
                    <a:pt x="290385" y="54190"/>
                  </a:cubicBezTo>
                  <a:close/>
                </a:path>
              </a:pathLst>
            </a:custGeom>
            <a:grpFill/>
            <a:ln w="3729" cap="flat">
              <a:noFill/>
              <a:prstDash val="solid"/>
              <a:miter/>
            </a:ln>
          </p:spPr>
          <p:txBody>
            <a:bodyPr rtlCol="0" anchor="ctr"/>
            <a:lstStyle/>
            <a:p>
              <a:endParaRPr lang="en-US"/>
            </a:p>
          </p:txBody>
        </p:sp>
        <p:sp>
          <p:nvSpPr>
            <p:cNvPr id="25" name="Freeform: Shape 24"/>
            <p:cNvSpPr/>
            <p:nvPr/>
          </p:nvSpPr>
          <p:spPr>
            <a:xfrm>
              <a:off x="5458895" y="2485473"/>
              <a:ext cx="238361" cy="603508"/>
            </a:xfrm>
            <a:custGeom>
              <a:avLst/>
              <a:gdLst>
                <a:gd name="connsiteX0" fmla="*/ 50357 w 175651"/>
                <a:gd name="connsiteY0" fmla="*/ 442491 h 444733"/>
                <a:gd name="connsiteX1" fmla="*/ 13358 w 175651"/>
                <a:gd name="connsiteY1" fmla="*/ 214892 h 444733"/>
                <a:gd name="connsiteX2" fmla="*/ 113890 w 175651"/>
                <a:gd name="connsiteY2" fmla="*/ 4485 h 444733"/>
                <a:gd name="connsiteX3" fmla="*/ 118748 w 175651"/>
                <a:gd name="connsiteY3" fmla="*/ 0 h 444733"/>
                <a:gd name="connsiteX4" fmla="*/ 147899 w 175651"/>
                <a:gd name="connsiteY4" fmla="*/ 99037 h 444733"/>
                <a:gd name="connsiteX5" fmla="*/ 173312 w 175651"/>
                <a:gd name="connsiteY5" fmla="*/ 227599 h 444733"/>
                <a:gd name="connsiteX6" fmla="*/ 109405 w 175651"/>
                <a:gd name="connsiteY6" fmla="*/ 427542 h 444733"/>
                <a:gd name="connsiteX7" fmla="*/ 91840 w 175651"/>
                <a:gd name="connsiteY7" fmla="*/ 445855 h 444733"/>
                <a:gd name="connsiteX8" fmla="*/ 90719 w 175651"/>
                <a:gd name="connsiteY8" fmla="*/ 446602 h 444733"/>
                <a:gd name="connsiteX9" fmla="*/ 107163 w 175651"/>
                <a:gd name="connsiteY9" fmla="*/ 133046 h 444733"/>
                <a:gd name="connsiteX10" fmla="*/ 99315 w 175651"/>
                <a:gd name="connsiteY10" fmla="*/ 132299 h 444733"/>
                <a:gd name="connsiteX11" fmla="*/ 50357 w 175651"/>
                <a:gd name="connsiteY11" fmla="*/ 442491 h 4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651" h="444733">
                  <a:moveTo>
                    <a:pt x="50357" y="442491"/>
                  </a:moveTo>
                  <a:cubicBezTo>
                    <a:pt x="4762" y="372604"/>
                    <a:pt x="-15419" y="298233"/>
                    <a:pt x="13358" y="214892"/>
                  </a:cubicBezTo>
                  <a:cubicBezTo>
                    <a:pt x="39145" y="140895"/>
                    <a:pt x="74649" y="71755"/>
                    <a:pt x="113890" y="4485"/>
                  </a:cubicBezTo>
                  <a:cubicBezTo>
                    <a:pt x="114637" y="3364"/>
                    <a:pt x="116132" y="2616"/>
                    <a:pt x="118748" y="0"/>
                  </a:cubicBezTo>
                  <a:cubicBezTo>
                    <a:pt x="128839" y="34009"/>
                    <a:pt x="140051" y="66149"/>
                    <a:pt x="147899" y="99037"/>
                  </a:cubicBezTo>
                  <a:cubicBezTo>
                    <a:pt x="157990" y="141642"/>
                    <a:pt x="166212" y="184247"/>
                    <a:pt x="173312" y="227599"/>
                  </a:cubicBezTo>
                  <a:cubicBezTo>
                    <a:pt x="186019" y="304586"/>
                    <a:pt x="159858" y="370362"/>
                    <a:pt x="109405" y="427542"/>
                  </a:cubicBezTo>
                  <a:cubicBezTo>
                    <a:pt x="103799" y="433895"/>
                    <a:pt x="97820" y="439875"/>
                    <a:pt x="91840" y="445855"/>
                  </a:cubicBezTo>
                  <a:cubicBezTo>
                    <a:pt x="90719" y="446976"/>
                    <a:pt x="89598" y="447349"/>
                    <a:pt x="90719" y="446602"/>
                  </a:cubicBezTo>
                  <a:cubicBezTo>
                    <a:pt x="96325" y="343080"/>
                    <a:pt x="101557" y="238063"/>
                    <a:pt x="107163" y="133046"/>
                  </a:cubicBezTo>
                  <a:cubicBezTo>
                    <a:pt x="104547" y="132673"/>
                    <a:pt x="101931" y="132673"/>
                    <a:pt x="99315" y="132299"/>
                  </a:cubicBezTo>
                  <a:cubicBezTo>
                    <a:pt x="83244" y="235447"/>
                    <a:pt x="66801" y="338969"/>
                    <a:pt x="50357" y="442491"/>
                  </a:cubicBezTo>
                  <a:close/>
                </a:path>
              </a:pathLst>
            </a:custGeom>
            <a:grpFill/>
            <a:ln w="3729" cap="flat">
              <a:noFill/>
              <a:prstDash val="solid"/>
              <a:miter/>
            </a:ln>
          </p:spPr>
          <p:txBody>
            <a:bodyPr rtlCol="0" anchor="ctr"/>
            <a:lstStyle/>
            <a:p>
              <a:endParaRPr lang="en-US"/>
            </a:p>
          </p:txBody>
        </p:sp>
        <p:sp>
          <p:nvSpPr>
            <p:cNvPr id="26" name="Freeform: Shape 25"/>
            <p:cNvSpPr/>
            <p:nvPr/>
          </p:nvSpPr>
          <p:spPr>
            <a:xfrm>
              <a:off x="4115323" y="4175807"/>
              <a:ext cx="557866" cy="299218"/>
            </a:xfrm>
            <a:custGeom>
              <a:avLst/>
              <a:gdLst>
                <a:gd name="connsiteX0" fmla="*/ 413714 w 411098"/>
                <a:gd name="connsiteY0" fmla="*/ 173783 h 220498"/>
                <a:gd name="connsiteX1" fmla="*/ 122956 w 411098"/>
                <a:gd name="connsiteY1" fmla="*/ 54564 h 220498"/>
                <a:gd name="connsiteX2" fmla="*/ 120340 w 411098"/>
                <a:gd name="connsiteY2" fmla="*/ 59796 h 220498"/>
                <a:gd name="connsiteX3" fmla="*/ 210408 w 411098"/>
                <a:gd name="connsiteY3" fmla="*/ 111370 h 220498"/>
                <a:gd name="connsiteX4" fmla="*/ 301970 w 411098"/>
                <a:gd name="connsiteY4" fmla="*/ 161449 h 220498"/>
                <a:gd name="connsiteX5" fmla="*/ 397644 w 411098"/>
                <a:gd name="connsiteY5" fmla="*/ 208913 h 220498"/>
                <a:gd name="connsiteX6" fmla="*/ 393907 w 411098"/>
                <a:gd name="connsiteY6" fmla="*/ 211529 h 220498"/>
                <a:gd name="connsiteX7" fmla="*/ 165934 w 411098"/>
                <a:gd name="connsiteY7" fmla="*/ 168550 h 220498"/>
                <a:gd name="connsiteX8" fmla="*/ 4858 w 411098"/>
                <a:gd name="connsiteY8" fmla="*/ 7475 h 220498"/>
                <a:gd name="connsiteX9" fmla="*/ 0 w 411098"/>
                <a:gd name="connsiteY9" fmla="*/ 0 h 220498"/>
                <a:gd name="connsiteX10" fmla="*/ 96047 w 411098"/>
                <a:gd name="connsiteY10" fmla="*/ 4859 h 220498"/>
                <a:gd name="connsiteX11" fmla="*/ 258992 w 411098"/>
                <a:gd name="connsiteY11" fmla="*/ 31019 h 220498"/>
                <a:gd name="connsiteX12" fmla="*/ 413714 w 411098"/>
                <a:gd name="connsiteY12" fmla="*/ 173783 h 22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098" h="220498">
                  <a:moveTo>
                    <a:pt x="413714" y="173783"/>
                  </a:moveTo>
                  <a:cubicBezTo>
                    <a:pt x="316546" y="133794"/>
                    <a:pt x="219751" y="94179"/>
                    <a:pt x="122956" y="54564"/>
                  </a:cubicBezTo>
                  <a:cubicBezTo>
                    <a:pt x="122208" y="56433"/>
                    <a:pt x="121087" y="57927"/>
                    <a:pt x="120340" y="59796"/>
                  </a:cubicBezTo>
                  <a:cubicBezTo>
                    <a:pt x="150238" y="76987"/>
                    <a:pt x="180136" y="94553"/>
                    <a:pt x="210408" y="111370"/>
                  </a:cubicBezTo>
                  <a:cubicBezTo>
                    <a:pt x="240679" y="128188"/>
                    <a:pt x="270951" y="145379"/>
                    <a:pt x="301970" y="161449"/>
                  </a:cubicBezTo>
                  <a:cubicBezTo>
                    <a:pt x="333363" y="177520"/>
                    <a:pt x="365130" y="192842"/>
                    <a:pt x="397644" y="208913"/>
                  </a:cubicBezTo>
                  <a:cubicBezTo>
                    <a:pt x="396523" y="209660"/>
                    <a:pt x="395028" y="211155"/>
                    <a:pt x="393907" y="211529"/>
                  </a:cubicBezTo>
                  <a:cubicBezTo>
                    <a:pt x="311313" y="231336"/>
                    <a:pt x="234700" y="223862"/>
                    <a:pt x="165934" y="168550"/>
                  </a:cubicBezTo>
                  <a:cubicBezTo>
                    <a:pt x="106512" y="120340"/>
                    <a:pt x="54190" y="65776"/>
                    <a:pt x="4858" y="7475"/>
                  </a:cubicBezTo>
                  <a:cubicBezTo>
                    <a:pt x="3737" y="5980"/>
                    <a:pt x="2990" y="4485"/>
                    <a:pt x="0" y="0"/>
                  </a:cubicBezTo>
                  <a:cubicBezTo>
                    <a:pt x="34009" y="1495"/>
                    <a:pt x="65402" y="747"/>
                    <a:pt x="96047" y="4859"/>
                  </a:cubicBezTo>
                  <a:cubicBezTo>
                    <a:pt x="150611" y="11959"/>
                    <a:pt x="205549" y="18313"/>
                    <a:pt x="258992" y="31019"/>
                  </a:cubicBezTo>
                  <a:cubicBezTo>
                    <a:pt x="336727" y="48958"/>
                    <a:pt x="380453" y="107633"/>
                    <a:pt x="413714" y="173783"/>
                  </a:cubicBezTo>
                  <a:close/>
                </a:path>
              </a:pathLst>
            </a:custGeom>
            <a:grpFill/>
            <a:ln w="3729" cap="flat">
              <a:noFill/>
              <a:prstDash val="solid"/>
              <a:miter/>
            </a:ln>
          </p:spPr>
          <p:txBody>
            <a:bodyPr rtlCol="0" anchor="ctr"/>
            <a:lstStyle/>
            <a:p>
              <a:endParaRPr lang="en-US"/>
            </a:p>
          </p:txBody>
        </p:sp>
        <p:sp>
          <p:nvSpPr>
            <p:cNvPr id="27" name="Freeform: Shape 26"/>
            <p:cNvSpPr/>
            <p:nvPr/>
          </p:nvSpPr>
          <p:spPr>
            <a:xfrm>
              <a:off x="7025905" y="3379580"/>
              <a:ext cx="248504" cy="593366"/>
            </a:xfrm>
            <a:custGeom>
              <a:avLst/>
              <a:gdLst>
                <a:gd name="connsiteX0" fmla="*/ 71348 w 183125"/>
                <a:gd name="connsiteY0" fmla="*/ 437259 h 437258"/>
                <a:gd name="connsiteX1" fmla="*/ 133013 w 183125"/>
                <a:gd name="connsiteY1" fmla="*/ 128935 h 437258"/>
                <a:gd name="connsiteX2" fmla="*/ 125538 w 183125"/>
                <a:gd name="connsiteY2" fmla="*/ 127067 h 437258"/>
                <a:gd name="connsiteX3" fmla="*/ 31733 w 183125"/>
                <a:gd name="connsiteY3" fmla="*/ 427168 h 437258"/>
                <a:gd name="connsiteX4" fmla="*/ 18653 w 183125"/>
                <a:gd name="connsiteY4" fmla="*/ 219751 h 437258"/>
                <a:gd name="connsiteX5" fmla="*/ 100125 w 183125"/>
                <a:gd name="connsiteY5" fmla="*/ 79977 h 437258"/>
                <a:gd name="connsiteX6" fmla="*/ 159174 w 183125"/>
                <a:gd name="connsiteY6" fmla="*/ 0 h 437258"/>
                <a:gd name="connsiteX7" fmla="*/ 163285 w 183125"/>
                <a:gd name="connsiteY7" fmla="*/ 747 h 437258"/>
                <a:gd name="connsiteX8" fmla="*/ 173002 w 183125"/>
                <a:gd name="connsiteY8" fmla="*/ 61291 h 437258"/>
                <a:gd name="connsiteX9" fmla="*/ 183839 w 183125"/>
                <a:gd name="connsiteY9" fmla="*/ 251144 h 437258"/>
                <a:gd name="connsiteX10" fmla="*/ 71348 w 183125"/>
                <a:gd name="connsiteY10" fmla="*/ 437259 h 4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125" h="437258">
                  <a:moveTo>
                    <a:pt x="71348" y="437259"/>
                  </a:moveTo>
                  <a:cubicBezTo>
                    <a:pt x="91903" y="335232"/>
                    <a:pt x="112458" y="232084"/>
                    <a:pt x="133013" y="128935"/>
                  </a:cubicBezTo>
                  <a:cubicBezTo>
                    <a:pt x="130397" y="128188"/>
                    <a:pt x="127781" y="127814"/>
                    <a:pt x="125538" y="127067"/>
                  </a:cubicBezTo>
                  <a:cubicBezTo>
                    <a:pt x="94145" y="227225"/>
                    <a:pt x="63126" y="327384"/>
                    <a:pt x="31733" y="427168"/>
                  </a:cubicBezTo>
                  <a:cubicBezTo>
                    <a:pt x="1461" y="360645"/>
                    <a:pt x="-14983" y="290385"/>
                    <a:pt x="18653" y="219751"/>
                  </a:cubicBezTo>
                  <a:cubicBezTo>
                    <a:pt x="41824" y="171166"/>
                    <a:pt x="71348" y="125572"/>
                    <a:pt x="100125" y="79977"/>
                  </a:cubicBezTo>
                  <a:cubicBezTo>
                    <a:pt x="117690" y="51948"/>
                    <a:pt x="139366" y="26535"/>
                    <a:pt x="159174" y="0"/>
                  </a:cubicBezTo>
                  <a:cubicBezTo>
                    <a:pt x="160668" y="374"/>
                    <a:pt x="161790" y="374"/>
                    <a:pt x="163285" y="747"/>
                  </a:cubicBezTo>
                  <a:cubicBezTo>
                    <a:pt x="166648" y="20929"/>
                    <a:pt x="170012" y="41110"/>
                    <a:pt x="173002" y="61291"/>
                  </a:cubicBezTo>
                  <a:cubicBezTo>
                    <a:pt x="181971" y="124451"/>
                    <a:pt x="187951" y="187610"/>
                    <a:pt x="183839" y="251144"/>
                  </a:cubicBezTo>
                  <a:cubicBezTo>
                    <a:pt x="178981" y="333737"/>
                    <a:pt x="132639" y="390917"/>
                    <a:pt x="71348" y="437259"/>
                  </a:cubicBezTo>
                  <a:close/>
                </a:path>
              </a:pathLst>
            </a:custGeom>
            <a:grpFill/>
            <a:ln w="3729" cap="flat">
              <a:noFill/>
              <a:prstDash val="solid"/>
              <a:miter/>
            </a:ln>
          </p:spPr>
          <p:txBody>
            <a:bodyPr rtlCol="0" anchor="ctr"/>
            <a:lstStyle/>
            <a:p>
              <a:endParaRPr lang="en-US"/>
            </a:p>
          </p:txBody>
        </p:sp>
        <p:sp>
          <p:nvSpPr>
            <p:cNvPr id="28" name="Freeform: Shape 27"/>
            <p:cNvSpPr/>
            <p:nvPr/>
          </p:nvSpPr>
          <p:spPr>
            <a:xfrm>
              <a:off x="4912906" y="3379580"/>
              <a:ext cx="248504" cy="593366"/>
            </a:xfrm>
            <a:custGeom>
              <a:avLst/>
              <a:gdLst>
                <a:gd name="connsiteX0" fmla="*/ 24041 w 183125"/>
                <a:gd name="connsiteY0" fmla="*/ 0 h 437258"/>
                <a:gd name="connsiteX1" fmla="*/ 28152 w 183125"/>
                <a:gd name="connsiteY1" fmla="*/ 2616 h 437258"/>
                <a:gd name="connsiteX2" fmla="*/ 164936 w 183125"/>
                <a:gd name="connsiteY2" fmla="*/ 211155 h 437258"/>
                <a:gd name="connsiteX3" fmla="*/ 154471 w 183125"/>
                <a:gd name="connsiteY3" fmla="*/ 426795 h 437258"/>
                <a:gd name="connsiteX4" fmla="*/ 61040 w 183125"/>
                <a:gd name="connsiteY4" fmla="*/ 127067 h 437258"/>
                <a:gd name="connsiteX5" fmla="*/ 55434 w 183125"/>
                <a:gd name="connsiteY5" fmla="*/ 128562 h 437258"/>
                <a:gd name="connsiteX6" fmla="*/ 72999 w 183125"/>
                <a:gd name="connsiteY6" fmla="*/ 230589 h 437258"/>
                <a:gd name="connsiteX7" fmla="*/ 93180 w 183125"/>
                <a:gd name="connsiteY7" fmla="*/ 334484 h 437258"/>
                <a:gd name="connsiteX8" fmla="*/ 118594 w 183125"/>
                <a:gd name="connsiteY8" fmla="*/ 439875 h 437258"/>
                <a:gd name="connsiteX9" fmla="*/ 89817 w 183125"/>
                <a:gd name="connsiteY9" fmla="*/ 416704 h 437258"/>
                <a:gd name="connsiteX10" fmla="*/ 123 w 183125"/>
                <a:gd name="connsiteY10" fmla="*/ 211529 h 437258"/>
                <a:gd name="connsiteX11" fmla="*/ 21425 w 183125"/>
                <a:gd name="connsiteY11" fmla="*/ 7475 h 437258"/>
                <a:gd name="connsiteX12" fmla="*/ 24041 w 183125"/>
                <a:gd name="connsiteY12" fmla="*/ 0 h 4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125" h="437258">
                  <a:moveTo>
                    <a:pt x="24041" y="0"/>
                  </a:moveTo>
                  <a:cubicBezTo>
                    <a:pt x="25910" y="1121"/>
                    <a:pt x="27405" y="1495"/>
                    <a:pt x="28152" y="2616"/>
                  </a:cubicBezTo>
                  <a:cubicBezTo>
                    <a:pt x="80100" y="68018"/>
                    <a:pt x="129806" y="134915"/>
                    <a:pt x="164936" y="211155"/>
                  </a:cubicBezTo>
                  <a:cubicBezTo>
                    <a:pt x="199319" y="285526"/>
                    <a:pt x="185864" y="356908"/>
                    <a:pt x="154471" y="426795"/>
                  </a:cubicBezTo>
                  <a:cubicBezTo>
                    <a:pt x="123452" y="327010"/>
                    <a:pt x="92059" y="226851"/>
                    <a:pt x="61040" y="127067"/>
                  </a:cubicBezTo>
                  <a:cubicBezTo>
                    <a:pt x="59171" y="127440"/>
                    <a:pt x="57303" y="127814"/>
                    <a:pt x="55434" y="128562"/>
                  </a:cubicBezTo>
                  <a:cubicBezTo>
                    <a:pt x="61414" y="162571"/>
                    <a:pt x="67020" y="196580"/>
                    <a:pt x="72999" y="230589"/>
                  </a:cubicBezTo>
                  <a:cubicBezTo>
                    <a:pt x="79353" y="265345"/>
                    <a:pt x="85706" y="300102"/>
                    <a:pt x="93180" y="334484"/>
                  </a:cubicBezTo>
                  <a:cubicBezTo>
                    <a:pt x="100655" y="368867"/>
                    <a:pt x="109624" y="402876"/>
                    <a:pt x="118594" y="439875"/>
                  </a:cubicBezTo>
                  <a:cubicBezTo>
                    <a:pt x="107756" y="431279"/>
                    <a:pt x="98786" y="424179"/>
                    <a:pt x="89817" y="416704"/>
                  </a:cubicBezTo>
                  <a:cubicBezTo>
                    <a:pt x="26284" y="363261"/>
                    <a:pt x="-2120" y="294122"/>
                    <a:pt x="123" y="211529"/>
                  </a:cubicBezTo>
                  <a:cubicBezTo>
                    <a:pt x="1991" y="142763"/>
                    <a:pt x="9466" y="74745"/>
                    <a:pt x="21425" y="7475"/>
                  </a:cubicBezTo>
                  <a:cubicBezTo>
                    <a:pt x="22173" y="4859"/>
                    <a:pt x="22920" y="2616"/>
                    <a:pt x="24041" y="0"/>
                  </a:cubicBezTo>
                  <a:close/>
                </a:path>
              </a:pathLst>
            </a:custGeom>
            <a:grpFill/>
            <a:ln w="3729" cap="flat">
              <a:noFill/>
              <a:prstDash val="solid"/>
              <a:miter/>
            </a:ln>
          </p:spPr>
          <p:txBody>
            <a:bodyPr rtlCol="0" anchor="ctr"/>
            <a:lstStyle/>
            <a:p>
              <a:endParaRPr lang="en-US"/>
            </a:p>
          </p:txBody>
        </p:sp>
        <p:sp>
          <p:nvSpPr>
            <p:cNvPr id="29" name="Freeform: Shape 28"/>
            <p:cNvSpPr/>
            <p:nvPr/>
          </p:nvSpPr>
          <p:spPr>
            <a:xfrm>
              <a:off x="4717381" y="2246099"/>
              <a:ext cx="248504" cy="593366"/>
            </a:xfrm>
            <a:custGeom>
              <a:avLst/>
              <a:gdLst>
                <a:gd name="connsiteX0" fmla="*/ 72826 w 183125"/>
                <a:gd name="connsiteY0" fmla="*/ 439128 h 437258"/>
                <a:gd name="connsiteX1" fmla="*/ 130753 w 183125"/>
                <a:gd name="connsiteY1" fmla="*/ 124824 h 437258"/>
                <a:gd name="connsiteX2" fmla="*/ 124026 w 183125"/>
                <a:gd name="connsiteY2" fmla="*/ 122956 h 437258"/>
                <a:gd name="connsiteX3" fmla="*/ 33211 w 183125"/>
                <a:gd name="connsiteY3" fmla="*/ 429411 h 437258"/>
                <a:gd name="connsiteX4" fmla="*/ 15272 w 183125"/>
                <a:gd name="connsiteY4" fmla="*/ 227973 h 437258"/>
                <a:gd name="connsiteX5" fmla="*/ 78805 w 183125"/>
                <a:gd name="connsiteY5" fmla="*/ 108754 h 437258"/>
                <a:gd name="connsiteX6" fmla="*/ 154298 w 183125"/>
                <a:gd name="connsiteY6" fmla="*/ 0 h 437258"/>
                <a:gd name="connsiteX7" fmla="*/ 158782 w 183125"/>
                <a:gd name="connsiteY7" fmla="*/ 747 h 437258"/>
                <a:gd name="connsiteX8" fmla="*/ 169247 w 183125"/>
                <a:gd name="connsiteY8" fmla="*/ 59422 h 437258"/>
                <a:gd name="connsiteX9" fmla="*/ 183075 w 183125"/>
                <a:gd name="connsiteY9" fmla="*/ 252265 h 437258"/>
                <a:gd name="connsiteX10" fmla="*/ 72826 w 183125"/>
                <a:gd name="connsiteY10" fmla="*/ 439128 h 4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125" h="437258">
                  <a:moveTo>
                    <a:pt x="72826" y="439128"/>
                  </a:moveTo>
                  <a:cubicBezTo>
                    <a:pt x="92259" y="334484"/>
                    <a:pt x="111319" y="229841"/>
                    <a:pt x="130753" y="124824"/>
                  </a:cubicBezTo>
                  <a:cubicBezTo>
                    <a:pt x="128511" y="124077"/>
                    <a:pt x="126268" y="123703"/>
                    <a:pt x="124026" y="122956"/>
                  </a:cubicBezTo>
                  <a:cubicBezTo>
                    <a:pt x="93754" y="225357"/>
                    <a:pt x="63109" y="327757"/>
                    <a:pt x="33211" y="429411"/>
                  </a:cubicBezTo>
                  <a:cubicBezTo>
                    <a:pt x="3686" y="365877"/>
                    <a:pt x="-14626" y="298233"/>
                    <a:pt x="15272" y="227973"/>
                  </a:cubicBezTo>
                  <a:cubicBezTo>
                    <a:pt x="32837" y="186489"/>
                    <a:pt x="55260" y="146874"/>
                    <a:pt x="78805" y="108754"/>
                  </a:cubicBezTo>
                  <a:cubicBezTo>
                    <a:pt x="101976" y="71382"/>
                    <a:pt x="128884" y="36251"/>
                    <a:pt x="154298" y="0"/>
                  </a:cubicBezTo>
                  <a:cubicBezTo>
                    <a:pt x="155793" y="374"/>
                    <a:pt x="157288" y="374"/>
                    <a:pt x="158782" y="747"/>
                  </a:cubicBezTo>
                  <a:cubicBezTo>
                    <a:pt x="162146" y="20181"/>
                    <a:pt x="165883" y="39615"/>
                    <a:pt x="169247" y="59422"/>
                  </a:cubicBezTo>
                  <a:cubicBezTo>
                    <a:pt x="179711" y="123329"/>
                    <a:pt x="186438" y="187237"/>
                    <a:pt x="183075" y="252265"/>
                  </a:cubicBezTo>
                  <a:cubicBezTo>
                    <a:pt x="178590" y="334858"/>
                    <a:pt x="132995" y="392038"/>
                    <a:pt x="72826" y="439128"/>
                  </a:cubicBezTo>
                  <a:close/>
                </a:path>
              </a:pathLst>
            </a:custGeom>
            <a:grpFill/>
            <a:ln w="3729" cap="flat">
              <a:noFill/>
              <a:prstDash val="solid"/>
              <a:miter/>
            </a:ln>
          </p:spPr>
          <p:txBody>
            <a:bodyPr rtlCol="0" anchor="ctr"/>
            <a:lstStyle/>
            <a:p>
              <a:endParaRPr lang="en-US"/>
            </a:p>
          </p:txBody>
        </p:sp>
        <p:sp>
          <p:nvSpPr>
            <p:cNvPr id="30" name="Freeform: Shape 29"/>
            <p:cNvSpPr/>
            <p:nvPr/>
          </p:nvSpPr>
          <p:spPr>
            <a:xfrm>
              <a:off x="6006760" y="2714198"/>
              <a:ext cx="248504" cy="593366"/>
            </a:xfrm>
            <a:custGeom>
              <a:avLst/>
              <a:gdLst>
                <a:gd name="connsiteX0" fmla="*/ 70433 w 183125"/>
                <a:gd name="connsiteY0" fmla="*/ 438380 h 437258"/>
                <a:gd name="connsiteX1" fmla="*/ 132472 w 183125"/>
                <a:gd name="connsiteY1" fmla="*/ 128188 h 437258"/>
                <a:gd name="connsiteX2" fmla="*/ 124997 w 183125"/>
                <a:gd name="connsiteY2" fmla="*/ 126319 h 437258"/>
                <a:gd name="connsiteX3" fmla="*/ 30818 w 183125"/>
                <a:gd name="connsiteY3" fmla="*/ 427916 h 437258"/>
                <a:gd name="connsiteX4" fmla="*/ 1294 w 183125"/>
                <a:gd name="connsiteY4" fmla="*/ 327384 h 437258"/>
                <a:gd name="connsiteX5" fmla="*/ 19233 w 183125"/>
                <a:gd name="connsiteY5" fmla="*/ 215640 h 437258"/>
                <a:gd name="connsiteX6" fmla="*/ 160501 w 183125"/>
                <a:gd name="connsiteY6" fmla="*/ 0 h 437258"/>
                <a:gd name="connsiteX7" fmla="*/ 163865 w 183125"/>
                <a:gd name="connsiteY7" fmla="*/ 8969 h 437258"/>
                <a:gd name="connsiteX8" fmla="*/ 183672 w 183125"/>
                <a:gd name="connsiteY8" fmla="*/ 248901 h 437258"/>
                <a:gd name="connsiteX9" fmla="*/ 70433 w 183125"/>
                <a:gd name="connsiteY9" fmla="*/ 438380 h 4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125" h="437258">
                  <a:moveTo>
                    <a:pt x="70433" y="438380"/>
                  </a:moveTo>
                  <a:cubicBezTo>
                    <a:pt x="91362" y="334858"/>
                    <a:pt x="111917" y="231710"/>
                    <a:pt x="132472" y="128188"/>
                  </a:cubicBezTo>
                  <a:cubicBezTo>
                    <a:pt x="129856" y="127440"/>
                    <a:pt x="127613" y="127067"/>
                    <a:pt x="124997" y="126319"/>
                  </a:cubicBezTo>
                  <a:cubicBezTo>
                    <a:pt x="93604" y="226851"/>
                    <a:pt x="62211" y="327757"/>
                    <a:pt x="30818" y="427916"/>
                  </a:cubicBezTo>
                  <a:cubicBezTo>
                    <a:pt x="15496" y="397644"/>
                    <a:pt x="5405" y="363261"/>
                    <a:pt x="1294" y="327384"/>
                  </a:cubicBezTo>
                  <a:cubicBezTo>
                    <a:pt x="-2817" y="288516"/>
                    <a:pt x="2789" y="251144"/>
                    <a:pt x="19233" y="215640"/>
                  </a:cubicBezTo>
                  <a:cubicBezTo>
                    <a:pt x="54737" y="137157"/>
                    <a:pt x="105937" y="68766"/>
                    <a:pt x="160501" y="0"/>
                  </a:cubicBezTo>
                  <a:cubicBezTo>
                    <a:pt x="161996" y="4111"/>
                    <a:pt x="163491" y="6727"/>
                    <a:pt x="163865" y="8969"/>
                  </a:cubicBezTo>
                  <a:cubicBezTo>
                    <a:pt x="177693" y="88199"/>
                    <a:pt x="187409" y="168177"/>
                    <a:pt x="183672" y="248901"/>
                  </a:cubicBezTo>
                  <a:cubicBezTo>
                    <a:pt x="179561" y="333363"/>
                    <a:pt x="133219" y="391664"/>
                    <a:pt x="70433" y="438380"/>
                  </a:cubicBezTo>
                  <a:close/>
                </a:path>
              </a:pathLst>
            </a:custGeom>
            <a:grpFill/>
            <a:ln w="3729" cap="flat">
              <a:noFill/>
              <a:prstDash val="solid"/>
              <a:miter/>
            </a:ln>
          </p:spPr>
          <p:txBody>
            <a:bodyPr rtlCol="0" anchor="ctr"/>
            <a:lstStyle/>
            <a:p>
              <a:endParaRPr lang="en-US"/>
            </a:p>
          </p:txBody>
        </p:sp>
        <p:sp>
          <p:nvSpPr>
            <p:cNvPr id="31" name="Freeform: Shape 30"/>
            <p:cNvSpPr/>
            <p:nvPr/>
          </p:nvSpPr>
          <p:spPr>
            <a:xfrm>
              <a:off x="6340735" y="1899209"/>
              <a:ext cx="233290" cy="517293"/>
            </a:xfrm>
            <a:custGeom>
              <a:avLst/>
              <a:gdLst>
                <a:gd name="connsiteX0" fmla="*/ 111719 w 171913"/>
                <a:gd name="connsiteY0" fmla="*/ 0 h 381200"/>
                <a:gd name="connsiteX1" fmla="*/ 174505 w 171913"/>
                <a:gd name="connsiteY1" fmla="*/ 229841 h 381200"/>
                <a:gd name="connsiteX2" fmla="*/ 149465 w 171913"/>
                <a:gd name="connsiteY2" fmla="*/ 313929 h 381200"/>
                <a:gd name="connsiteX3" fmla="*/ 92659 w 171913"/>
                <a:gd name="connsiteY3" fmla="*/ 382695 h 381200"/>
                <a:gd name="connsiteX4" fmla="*/ 104245 w 171913"/>
                <a:gd name="connsiteY4" fmla="*/ 111370 h 381200"/>
                <a:gd name="connsiteX5" fmla="*/ 96770 w 171913"/>
                <a:gd name="connsiteY5" fmla="*/ 110623 h 381200"/>
                <a:gd name="connsiteX6" fmla="*/ 52297 w 171913"/>
                <a:gd name="connsiteY6" fmla="*/ 371857 h 381200"/>
                <a:gd name="connsiteX7" fmla="*/ 4834 w 171913"/>
                <a:gd name="connsiteY7" fmla="*/ 202933 h 381200"/>
                <a:gd name="connsiteX8" fmla="*/ 81074 w 171913"/>
                <a:gd name="connsiteY8" fmla="*/ 47089 h 381200"/>
                <a:gd name="connsiteX9" fmla="*/ 111719 w 171913"/>
                <a:gd name="connsiteY9" fmla="*/ 0 h 3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913" h="381200">
                  <a:moveTo>
                    <a:pt x="111719" y="0"/>
                  </a:moveTo>
                  <a:cubicBezTo>
                    <a:pt x="141617" y="76240"/>
                    <a:pt x="170768" y="149490"/>
                    <a:pt x="174505" y="229841"/>
                  </a:cubicBezTo>
                  <a:cubicBezTo>
                    <a:pt x="176000" y="260487"/>
                    <a:pt x="167031" y="289264"/>
                    <a:pt x="149465" y="313929"/>
                  </a:cubicBezTo>
                  <a:cubicBezTo>
                    <a:pt x="132648" y="337100"/>
                    <a:pt x="113214" y="358029"/>
                    <a:pt x="92659" y="382695"/>
                  </a:cubicBezTo>
                  <a:cubicBezTo>
                    <a:pt x="96770" y="288516"/>
                    <a:pt x="100507" y="199943"/>
                    <a:pt x="104245" y="111370"/>
                  </a:cubicBezTo>
                  <a:cubicBezTo>
                    <a:pt x="101629" y="110996"/>
                    <a:pt x="99386" y="110996"/>
                    <a:pt x="96770" y="110623"/>
                  </a:cubicBezTo>
                  <a:cubicBezTo>
                    <a:pt x="81821" y="198075"/>
                    <a:pt x="66872" y="285900"/>
                    <a:pt x="52297" y="371857"/>
                  </a:cubicBezTo>
                  <a:cubicBezTo>
                    <a:pt x="13429" y="341211"/>
                    <a:pt x="-10863" y="258618"/>
                    <a:pt x="4834" y="202933"/>
                  </a:cubicBezTo>
                  <a:cubicBezTo>
                    <a:pt x="20904" y="146500"/>
                    <a:pt x="50428" y="96421"/>
                    <a:pt x="81074" y="47089"/>
                  </a:cubicBezTo>
                  <a:cubicBezTo>
                    <a:pt x="90417" y="31767"/>
                    <a:pt x="100507" y="17191"/>
                    <a:pt x="111719" y="0"/>
                  </a:cubicBezTo>
                  <a:close/>
                </a:path>
              </a:pathLst>
            </a:custGeom>
            <a:grpFill/>
            <a:ln w="3729" cap="flat">
              <a:noFill/>
              <a:prstDash val="solid"/>
              <a:miter/>
            </a:ln>
          </p:spPr>
          <p:txBody>
            <a:bodyPr rtlCol="0" anchor="ctr"/>
            <a:lstStyle/>
            <a:p>
              <a:endParaRPr lang="en-US"/>
            </a:p>
          </p:txBody>
        </p:sp>
        <p:sp>
          <p:nvSpPr>
            <p:cNvPr id="32" name="Freeform: Shape 31"/>
            <p:cNvSpPr/>
            <p:nvPr/>
          </p:nvSpPr>
          <p:spPr>
            <a:xfrm>
              <a:off x="7444258" y="4536496"/>
              <a:ext cx="456435" cy="263718"/>
            </a:xfrm>
            <a:custGeom>
              <a:avLst/>
              <a:gdLst>
                <a:gd name="connsiteX0" fmla="*/ 333737 w 336352"/>
                <a:gd name="connsiteY0" fmla="*/ 190896 h 194337"/>
                <a:gd name="connsiteX1" fmla="*/ 124824 w 336352"/>
                <a:gd name="connsiteY1" fmla="*/ 184169 h 194337"/>
                <a:gd name="connsiteX2" fmla="*/ 40363 w 336352"/>
                <a:gd name="connsiteY2" fmla="*/ 127362 h 194337"/>
                <a:gd name="connsiteX3" fmla="*/ 0 w 336352"/>
                <a:gd name="connsiteY3" fmla="*/ 54486 h 194337"/>
                <a:gd name="connsiteX4" fmla="*/ 238811 w 336352"/>
                <a:gd name="connsiteY4" fmla="*/ 148291 h 194337"/>
                <a:gd name="connsiteX5" fmla="*/ 242174 w 336352"/>
                <a:gd name="connsiteY5" fmla="*/ 141564 h 194337"/>
                <a:gd name="connsiteX6" fmla="*/ 23171 w 336352"/>
                <a:gd name="connsiteY6" fmla="*/ 19730 h 194337"/>
                <a:gd name="connsiteX7" fmla="*/ 189479 w 336352"/>
                <a:gd name="connsiteY7" fmla="*/ 26083 h 194337"/>
                <a:gd name="connsiteX8" fmla="*/ 267214 w 336352"/>
                <a:gd name="connsiteY8" fmla="*/ 99707 h 194337"/>
                <a:gd name="connsiteX9" fmla="*/ 336353 w 336352"/>
                <a:gd name="connsiteY9" fmla="*/ 186785 h 194337"/>
                <a:gd name="connsiteX10" fmla="*/ 333737 w 336352"/>
                <a:gd name="connsiteY10" fmla="*/ 190896 h 19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52" h="194337">
                  <a:moveTo>
                    <a:pt x="333737" y="190896"/>
                  </a:moveTo>
                  <a:cubicBezTo>
                    <a:pt x="263850" y="196128"/>
                    <a:pt x="193964" y="199118"/>
                    <a:pt x="124824" y="184169"/>
                  </a:cubicBezTo>
                  <a:cubicBezTo>
                    <a:pt x="89321" y="176694"/>
                    <a:pt x="60170" y="157634"/>
                    <a:pt x="40363" y="127362"/>
                  </a:cubicBezTo>
                  <a:cubicBezTo>
                    <a:pt x="25414" y="104939"/>
                    <a:pt x="13828" y="79899"/>
                    <a:pt x="0" y="54486"/>
                  </a:cubicBezTo>
                  <a:cubicBezTo>
                    <a:pt x="82220" y="86626"/>
                    <a:pt x="160328" y="117646"/>
                    <a:pt x="238811" y="148291"/>
                  </a:cubicBezTo>
                  <a:cubicBezTo>
                    <a:pt x="239932" y="146049"/>
                    <a:pt x="241053" y="143806"/>
                    <a:pt x="242174" y="141564"/>
                  </a:cubicBezTo>
                  <a:cubicBezTo>
                    <a:pt x="168550" y="100828"/>
                    <a:pt x="95300" y="59718"/>
                    <a:pt x="23171" y="19730"/>
                  </a:cubicBezTo>
                  <a:cubicBezTo>
                    <a:pt x="65402" y="-7552"/>
                    <a:pt x="145753" y="-7552"/>
                    <a:pt x="189479" y="26083"/>
                  </a:cubicBezTo>
                  <a:cubicBezTo>
                    <a:pt x="217508" y="47759"/>
                    <a:pt x="243295" y="73172"/>
                    <a:pt x="267214" y="99707"/>
                  </a:cubicBezTo>
                  <a:cubicBezTo>
                    <a:pt x="291880" y="126989"/>
                    <a:pt x="313556" y="157634"/>
                    <a:pt x="336353" y="186785"/>
                  </a:cubicBezTo>
                  <a:cubicBezTo>
                    <a:pt x="335606" y="188280"/>
                    <a:pt x="334484" y="189775"/>
                    <a:pt x="333737" y="190896"/>
                  </a:cubicBezTo>
                  <a:close/>
                </a:path>
              </a:pathLst>
            </a:custGeom>
            <a:grpFill/>
            <a:ln w="3729" cap="flat">
              <a:noFill/>
              <a:prstDash val="solid"/>
              <a:miter/>
            </a:ln>
          </p:spPr>
          <p:txBody>
            <a:bodyPr rtlCol="0" anchor="ctr"/>
            <a:lstStyle/>
            <a:p>
              <a:endParaRPr lang="en-US"/>
            </a:p>
          </p:txBody>
        </p:sp>
        <p:sp>
          <p:nvSpPr>
            <p:cNvPr id="33" name="Freeform: Shape 32"/>
            <p:cNvSpPr/>
            <p:nvPr/>
          </p:nvSpPr>
          <p:spPr>
            <a:xfrm>
              <a:off x="4293334" y="4537874"/>
              <a:ext cx="446292" cy="263718"/>
            </a:xfrm>
            <a:custGeom>
              <a:avLst/>
              <a:gdLst>
                <a:gd name="connsiteX0" fmla="*/ 312435 w 328878"/>
                <a:gd name="connsiteY0" fmla="*/ 18340 h 194337"/>
                <a:gd name="connsiteX1" fmla="*/ 91936 w 328878"/>
                <a:gd name="connsiteY1" fmla="*/ 140922 h 194337"/>
                <a:gd name="connsiteX2" fmla="*/ 95300 w 328878"/>
                <a:gd name="connsiteY2" fmla="*/ 148023 h 194337"/>
                <a:gd name="connsiteX3" fmla="*/ 329252 w 328878"/>
                <a:gd name="connsiteY3" fmla="*/ 56086 h 194337"/>
                <a:gd name="connsiteX4" fmla="*/ 210034 w 328878"/>
                <a:gd name="connsiteY4" fmla="*/ 183527 h 194337"/>
                <a:gd name="connsiteX5" fmla="*/ 0 w 328878"/>
                <a:gd name="connsiteY5" fmla="*/ 190254 h 194337"/>
                <a:gd name="connsiteX6" fmla="*/ 2242 w 328878"/>
                <a:gd name="connsiteY6" fmla="*/ 183900 h 194337"/>
                <a:gd name="connsiteX7" fmla="*/ 114734 w 328878"/>
                <a:gd name="connsiteY7" fmla="*/ 48986 h 194337"/>
                <a:gd name="connsiteX8" fmla="*/ 312435 w 328878"/>
                <a:gd name="connsiteY8" fmla="*/ 18340 h 19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78" h="194337">
                  <a:moveTo>
                    <a:pt x="312435" y="18340"/>
                  </a:moveTo>
                  <a:cubicBezTo>
                    <a:pt x="238811" y="59076"/>
                    <a:pt x="165560" y="99812"/>
                    <a:pt x="91936" y="140922"/>
                  </a:cubicBezTo>
                  <a:cubicBezTo>
                    <a:pt x="93058" y="143164"/>
                    <a:pt x="94179" y="145407"/>
                    <a:pt x="95300" y="148023"/>
                  </a:cubicBezTo>
                  <a:cubicBezTo>
                    <a:pt x="173782" y="117377"/>
                    <a:pt x="252265" y="86358"/>
                    <a:pt x="329252" y="56086"/>
                  </a:cubicBezTo>
                  <a:cubicBezTo>
                    <a:pt x="322151" y="109903"/>
                    <a:pt x="267961" y="170446"/>
                    <a:pt x="210034" y="183527"/>
                  </a:cubicBezTo>
                  <a:cubicBezTo>
                    <a:pt x="140895" y="199223"/>
                    <a:pt x="71008" y="195486"/>
                    <a:pt x="0" y="190254"/>
                  </a:cubicBezTo>
                  <a:cubicBezTo>
                    <a:pt x="747" y="187264"/>
                    <a:pt x="1121" y="185395"/>
                    <a:pt x="2242" y="183900"/>
                  </a:cubicBezTo>
                  <a:cubicBezTo>
                    <a:pt x="35878" y="135690"/>
                    <a:pt x="72876" y="90469"/>
                    <a:pt x="114734" y="48986"/>
                  </a:cubicBezTo>
                  <a:cubicBezTo>
                    <a:pt x="174156" y="-10063"/>
                    <a:pt x="241800" y="-9689"/>
                    <a:pt x="312435" y="18340"/>
                  </a:cubicBezTo>
                  <a:close/>
                </a:path>
              </a:pathLst>
            </a:custGeom>
            <a:grpFill/>
            <a:ln w="3729" cap="flat">
              <a:noFill/>
              <a:prstDash val="solid"/>
              <a:miter/>
            </a:ln>
          </p:spPr>
          <p:txBody>
            <a:bodyPr rtlCol="0" anchor="ctr"/>
            <a:lstStyle/>
            <a:p>
              <a:endParaRPr lang="en-US"/>
            </a:p>
          </p:txBody>
        </p:sp>
        <p:sp>
          <p:nvSpPr>
            <p:cNvPr id="34" name="Freeform: Shape 33"/>
            <p:cNvSpPr/>
            <p:nvPr/>
          </p:nvSpPr>
          <p:spPr>
            <a:xfrm>
              <a:off x="4267355" y="3020518"/>
              <a:ext cx="228217" cy="491936"/>
            </a:xfrm>
            <a:custGeom>
              <a:avLst/>
              <a:gdLst>
                <a:gd name="connsiteX0" fmla="*/ 46052 w 168176"/>
                <a:gd name="connsiteY0" fmla="*/ 107633 h 362513"/>
                <a:gd name="connsiteX1" fmla="*/ 107717 w 168176"/>
                <a:gd name="connsiteY1" fmla="*/ 365877 h 362513"/>
                <a:gd name="connsiteX2" fmla="*/ 86414 w 168176"/>
                <a:gd name="connsiteY2" fmla="*/ 351302 h 362513"/>
                <a:gd name="connsiteX3" fmla="*/ 64365 w 168176"/>
                <a:gd name="connsiteY3" fmla="*/ 333363 h 362513"/>
                <a:gd name="connsiteX4" fmla="*/ 1205 w 168176"/>
                <a:gd name="connsiteY4" fmla="*/ 209286 h 362513"/>
                <a:gd name="connsiteX5" fmla="*/ 16528 w 168176"/>
                <a:gd name="connsiteY5" fmla="*/ 0 h 362513"/>
                <a:gd name="connsiteX6" fmla="*/ 20265 w 168176"/>
                <a:gd name="connsiteY6" fmla="*/ 747 h 362513"/>
                <a:gd name="connsiteX7" fmla="*/ 143968 w 168176"/>
                <a:gd name="connsiteY7" fmla="*/ 162571 h 362513"/>
                <a:gd name="connsiteX8" fmla="*/ 142473 w 168176"/>
                <a:gd name="connsiteY8" fmla="*/ 357655 h 362513"/>
                <a:gd name="connsiteX9" fmla="*/ 99121 w 168176"/>
                <a:gd name="connsiteY9" fmla="*/ 230215 h 362513"/>
                <a:gd name="connsiteX10" fmla="*/ 51284 w 168176"/>
                <a:gd name="connsiteY10" fmla="*/ 106138 h 362513"/>
                <a:gd name="connsiteX11" fmla="*/ 46052 w 168176"/>
                <a:gd name="connsiteY11" fmla="*/ 107633 h 36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76" h="362513">
                  <a:moveTo>
                    <a:pt x="46052" y="107633"/>
                  </a:moveTo>
                  <a:cubicBezTo>
                    <a:pt x="66607" y="193964"/>
                    <a:pt x="87162" y="279920"/>
                    <a:pt x="107717" y="365877"/>
                  </a:cubicBezTo>
                  <a:cubicBezTo>
                    <a:pt x="101737" y="362140"/>
                    <a:pt x="93889" y="356908"/>
                    <a:pt x="86414" y="351302"/>
                  </a:cubicBezTo>
                  <a:cubicBezTo>
                    <a:pt x="78940" y="345696"/>
                    <a:pt x="71465" y="339717"/>
                    <a:pt x="64365" y="333363"/>
                  </a:cubicBezTo>
                  <a:cubicBezTo>
                    <a:pt x="27366" y="300102"/>
                    <a:pt x="5316" y="259366"/>
                    <a:pt x="1205" y="209286"/>
                  </a:cubicBezTo>
                  <a:cubicBezTo>
                    <a:pt x="-2906" y="157338"/>
                    <a:pt x="3821" y="51574"/>
                    <a:pt x="16528" y="0"/>
                  </a:cubicBezTo>
                  <a:cubicBezTo>
                    <a:pt x="17649" y="374"/>
                    <a:pt x="19518" y="0"/>
                    <a:pt x="20265" y="747"/>
                  </a:cubicBezTo>
                  <a:cubicBezTo>
                    <a:pt x="66607" y="50827"/>
                    <a:pt x="109959" y="103148"/>
                    <a:pt x="143968" y="162571"/>
                  </a:cubicBezTo>
                  <a:cubicBezTo>
                    <a:pt x="181714" y="227599"/>
                    <a:pt x="171998" y="291880"/>
                    <a:pt x="142473" y="357655"/>
                  </a:cubicBezTo>
                  <a:cubicBezTo>
                    <a:pt x="127898" y="314303"/>
                    <a:pt x="114070" y="272072"/>
                    <a:pt x="99121" y="230215"/>
                  </a:cubicBezTo>
                  <a:cubicBezTo>
                    <a:pt x="84172" y="188358"/>
                    <a:pt x="67354" y="147248"/>
                    <a:pt x="51284" y="106138"/>
                  </a:cubicBezTo>
                  <a:cubicBezTo>
                    <a:pt x="49789" y="106512"/>
                    <a:pt x="47921" y="107259"/>
                    <a:pt x="46052" y="107633"/>
                  </a:cubicBezTo>
                  <a:close/>
                </a:path>
              </a:pathLst>
            </a:custGeom>
            <a:grpFill/>
            <a:ln w="3729" cap="flat">
              <a:noFill/>
              <a:prstDash val="solid"/>
              <a:miter/>
            </a:ln>
          </p:spPr>
          <p:txBody>
            <a:bodyPr rtlCol="0" anchor="ctr"/>
            <a:lstStyle/>
            <a:p>
              <a:endParaRPr lang="en-US"/>
            </a:p>
          </p:txBody>
        </p:sp>
        <p:sp>
          <p:nvSpPr>
            <p:cNvPr id="35" name="Freeform: Shape 34"/>
            <p:cNvSpPr/>
            <p:nvPr/>
          </p:nvSpPr>
          <p:spPr>
            <a:xfrm>
              <a:off x="7694008" y="3014432"/>
              <a:ext cx="223145" cy="502079"/>
            </a:xfrm>
            <a:custGeom>
              <a:avLst/>
              <a:gdLst>
                <a:gd name="connsiteX0" fmla="*/ 116433 w 164439"/>
                <a:gd name="connsiteY0" fmla="*/ 110623 h 369988"/>
                <a:gd name="connsiteX1" fmla="*/ 25992 w 164439"/>
                <a:gd name="connsiteY1" fmla="*/ 360271 h 369988"/>
                <a:gd name="connsiteX2" fmla="*/ 12538 w 164439"/>
                <a:gd name="connsiteY2" fmla="*/ 194337 h 369988"/>
                <a:gd name="connsiteX3" fmla="*/ 153058 w 164439"/>
                <a:gd name="connsiteY3" fmla="*/ 0 h 369988"/>
                <a:gd name="connsiteX4" fmla="*/ 163149 w 164439"/>
                <a:gd name="connsiteY4" fmla="*/ 76614 h 369988"/>
                <a:gd name="connsiteX5" fmla="*/ 167260 w 164439"/>
                <a:gd name="connsiteY5" fmla="*/ 208913 h 369988"/>
                <a:gd name="connsiteX6" fmla="*/ 94757 w 164439"/>
                <a:gd name="connsiteY6" fmla="*/ 346444 h 369988"/>
                <a:gd name="connsiteX7" fmla="*/ 60748 w 164439"/>
                <a:gd name="connsiteY7" fmla="*/ 371483 h 369988"/>
                <a:gd name="connsiteX8" fmla="*/ 122787 w 164439"/>
                <a:gd name="connsiteY8" fmla="*/ 112118 h 369988"/>
                <a:gd name="connsiteX9" fmla="*/ 116433 w 164439"/>
                <a:gd name="connsiteY9" fmla="*/ 110623 h 36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39" h="369988">
                  <a:moveTo>
                    <a:pt x="116433" y="110623"/>
                  </a:moveTo>
                  <a:cubicBezTo>
                    <a:pt x="86535" y="193964"/>
                    <a:pt x="56264" y="276931"/>
                    <a:pt x="25992" y="360271"/>
                  </a:cubicBezTo>
                  <a:cubicBezTo>
                    <a:pt x="2821" y="306829"/>
                    <a:pt x="-11754" y="251517"/>
                    <a:pt x="12538" y="194337"/>
                  </a:cubicBezTo>
                  <a:cubicBezTo>
                    <a:pt x="43931" y="120713"/>
                    <a:pt x="97373" y="62038"/>
                    <a:pt x="153058" y="0"/>
                  </a:cubicBezTo>
                  <a:cubicBezTo>
                    <a:pt x="156796" y="28403"/>
                    <a:pt x="161654" y="52322"/>
                    <a:pt x="163149" y="76614"/>
                  </a:cubicBezTo>
                  <a:cubicBezTo>
                    <a:pt x="165765" y="120713"/>
                    <a:pt x="168007" y="164813"/>
                    <a:pt x="167260" y="208913"/>
                  </a:cubicBezTo>
                  <a:cubicBezTo>
                    <a:pt x="166513" y="266466"/>
                    <a:pt x="138483" y="310940"/>
                    <a:pt x="94757" y="346444"/>
                  </a:cubicBezTo>
                  <a:cubicBezTo>
                    <a:pt x="83546" y="355413"/>
                    <a:pt x="71586" y="363635"/>
                    <a:pt x="60748" y="371483"/>
                  </a:cubicBezTo>
                  <a:cubicBezTo>
                    <a:pt x="81303" y="285153"/>
                    <a:pt x="102232" y="198448"/>
                    <a:pt x="122787" y="112118"/>
                  </a:cubicBezTo>
                  <a:cubicBezTo>
                    <a:pt x="121292" y="111744"/>
                    <a:pt x="118676" y="110997"/>
                    <a:pt x="116433" y="110623"/>
                  </a:cubicBezTo>
                  <a:close/>
                </a:path>
              </a:pathLst>
            </a:custGeom>
            <a:grpFill/>
            <a:ln w="3729" cap="flat">
              <a:noFill/>
              <a:prstDash val="solid"/>
              <a:miter/>
            </a:ln>
          </p:spPr>
          <p:txBody>
            <a:bodyPr rtlCol="0" anchor="ctr"/>
            <a:lstStyle/>
            <a:p>
              <a:endParaRPr lang="en-US"/>
            </a:p>
          </p:txBody>
        </p:sp>
        <p:sp>
          <p:nvSpPr>
            <p:cNvPr id="36" name="Freeform: Shape 35"/>
            <p:cNvSpPr/>
            <p:nvPr/>
          </p:nvSpPr>
          <p:spPr>
            <a:xfrm>
              <a:off x="7729698" y="2522496"/>
              <a:ext cx="268790" cy="395578"/>
            </a:xfrm>
            <a:custGeom>
              <a:avLst/>
              <a:gdLst>
                <a:gd name="connsiteX0" fmla="*/ 69577 w 198074"/>
                <a:gd name="connsiteY0" fmla="*/ 0 h 291505"/>
                <a:gd name="connsiteX1" fmla="*/ 192533 w 198074"/>
                <a:gd name="connsiteY1" fmla="*/ 144632 h 291505"/>
                <a:gd name="connsiteX2" fmla="*/ 195149 w 198074"/>
                <a:gd name="connsiteY2" fmla="*/ 205549 h 291505"/>
                <a:gd name="connsiteX3" fmla="*/ 140585 w 198074"/>
                <a:gd name="connsiteY3" fmla="*/ 281789 h 291505"/>
                <a:gd name="connsiteX4" fmla="*/ 88263 w 198074"/>
                <a:gd name="connsiteY4" fmla="*/ 83715 h 291505"/>
                <a:gd name="connsiteX5" fmla="*/ 83779 w 198074"/>
                <a:gd name="connsiteY5" fmla="*/ 84462 h 291505"/>
                <a:gd name="connsiteX6" fmla="*/ 83779 w 198074"/>
                <a:gd name="connsiteY6" fmla="*/ 152854 h 291505"/>
                <a:gd name="connsiteX7" fmla="*/ 88263 w 198074"/>
                <a:gd name="connsiteY7" fmla="*/ 221246 h 291505"/>
                <a:gd name="connsiteX8" fmla="*/ 97607 w 198074"/>
                <a:gd name="connsiteY8" fmla="*/ 291880 h 291505"/>
                <a:gd name="connsiteX9" fmla="*/ 12771 w 198074"/>
                <a:gd name="connsiteY9" fmla="*/ 227599 h 291505"/>
                <a:gd name="connsiteX10" fmla="*/ 438 w 198074"/>
                <a:gd name="connsiteY10" fmla="*/ 177893 h 291505"/>
                <a:gd name="connsiteX11" fmla="*/ 69577 w 198074"/>
                <a:gd name="connsiteY11" fmla="*/ 0 h 2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74" h="291505">
                  <a:moveTo>
                    <a:pt x="69577" y="0"/>
                  </a:moveTo>
                  <a:cubicBezTo>
                    <a:pt x="117414" y="44100"/>
                    <a:pt x="164130" y="86704"/>
                    <a:pt x="192533" y="144632"/>
                  </a:cubicBezTo>
                  <a:cubicBezTo>
                    <a:pt x="202250" y="164439"/>
                    <a:pt x="202250" y="184994"/>
                    <a:pt x="195149" y="205549"/>
                  </a:cubicBezTo>
                  <a:cubicBezTo>
                    <a:pt x="186180" y="232084"/>
                    <a:pt x="159645" y="268335"/>
                    <a:pt x="140585" y="281789"/>
                  </a:cubicBezTo>
                  <a:cubicBezTo>
                    <a:pt x="123394" y="216387"/>
                    <a:pt x="105829" y="150238"/>
                    <a:pt x="88263" y="83715"/>
                  </a:cubicBezTo>
                  <a:cubicBezTo>
                    <a:pt x="86768" y="84088"/>
                    <a:pt x="85274" y="84462"/>
                    <a:pt x="83779" y="84462"/>
                  </a:cubicBezTo>
                  <a:cubicBezTo>
                    <a:pt x="83779" y="107259"/>
                    <a:pt x="83031" y="130057"/>
                    <a:pt x="83779" y="152854"/>
                  </a:cubicBezTo>
                  <a:cubicBezTo>
                    <a:pt x="84526" y="175651"/>
                    <a:pt x="86021" y="198448"/>
                    <a:pt x="88263" y="221246"/>
                  </a:cubicBezTo>
                  <a:cubicBezTo>
                    <a:pt x="90506" y="244417"/>
                    <a:pt x="94243" y="267214"/>
                    <a:pt x="97607" y="291880"/>
                  </a:cubicBezTo>
                  <a:cubicBezTo>
                    <a:pt x="64345" y="275809"/>
                    <a:pt x="33700" y="258244"/>
                    <a:pt x="12771" y="227599"/>
                  </a:cubicBezTo>
                  <a:cubicBezTo>
                    <a:pt x="2680" y="212650"/>
                    <a:pt x="-1431" y="195832"/>
                    <a:pt x="438" y="177893"/>
                  </a:cubicBezTo>
                  <a:cubicBezTo>
                    <a:pt x="7912" y="113613"/>
                    <a:pt x="38558" y="57927"/>
                    <a:pt x="69577" y="0"/>
                  </a:cubicBezTo>
                  <a:close/>
                </a:path>
              </a:pathLst>
            </a:custGeom>
            <a:grpFill/>
            <a:ln w="3729" cap="flat">
              <a:noFill/>
              <a:prstDash val="solid"/>
              <a:miter/>
            </a:ln>
          </p:spPr>
          <p:txBody>
            <a:bodyPr rtlCol="0" anchor="ctr"/>
            <a:lstStyle/>
            <a:p>
              <a:endParaRPr lang="en-US"/>
            </a:p>
          </p:txBody>
        </p:sp>
        <p:sp>
          <p:nvSpPr>
            <p:cNvPr id="37" name="Freeform: Shape 36"/>
            <p:cNvSpPr/>
            <p:nvPr/>
          </p:nvSpPr>
          <p:spPr>
            <a:xfrm>
              <a:off x="4190694" y="2523003"/>
              <a:ext cx="268790" cy="390506"/>
            </a:xfrm>
            <a:custGeom>
              <a:avLst/>
              <a:gdLst>
                <a:gd name="connsiteX0" fmla="*/ 105161 w 198074"/>
                <a:gd name="connsiteY0" fmla="*/ 289637 h 287768"/>
                <a:gd name="connsiteX1" fmla="*/ 120110 w 198074"/>
                <a:gd name="connsiteY1" fmla="*/ 84462 h 287768"/>
                <a:gd name="connsiteX2" fmla="*/ 114504 w 198074"/>
                <a:gd name="connsiteY2" fmla="*/ 83715 h 287768"/>
                <a:gd name="connsiteX3" fmla="*/ 62930 w 198074"/>
                <a:gd name="connsiteY3" fmla="*/ 285526 h 287768"/>
                <a:gd name="connsiteX4" fmla="*/ 51718 w 198074"/>
                <a:gd name="connsiteY4" fmla="*/ 275062 h 287768"/>
                <a:gd name="connsiteX5" fmla="*/ 11729 w 198074"/>
                <a:gd name="connsiteY5" fmla="*/ 219751 h 287768"/>
                <a:gd name="connsiteX6" fmla="*/ 12103 w 198074"/>
                <a:gd name="connsiteY6" fmla="*/ 134541 h 287768"/>
                <a:gd name="connsiteX7" fmla="*/ 94323 w 198074"/>
                <a:gd name="connsiteY7" fmla="*/ 33262 h 287768"/>
                <a:gd name="connsiteX8" fmla="*/ 130200 w 198074"/>
                <a:gd name="connsiteY8" fmla="*/ 0 h 287768"/>
                <a:gd name="connsiteX9" fmla="*/ 198218 w 198074"/>
                <a:gd name="connsiteY9" fmla="*/ 170793 h 287768"/>
                <a:gd name="connsiteX10" fmla="*/ 173553 w 198074"/>
                <a:gd name="connsiteY10" fmla="*/ 244043 h 287768"/>
                <a:gd name="connsiteX11" fmla="*/ 105161 w 198074"/>
                <a:gd name="connsiteY11" fmla="*/ 289637 h 2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74" h="287768">
                  <a:moveTo>
                    <a:pt x="105161" y="289637"/>
                  </a:moveTo>
                  <a:cubicBezTo>
                    <a:pt x="110019" y="221246"/>
                    <a:pt x="115251" y="152854"/>
                    <a:pt x="120110" y="84462"/>
                  </a:cubicBezTo>
                  <a:cubicBezTo>
                    <a:pt x="118241" y="84088"/>
                    <a:pt x="116372" y="84088"/>
                    <a:pt x="114504" y="83715"/>
                  </a:cubicBezTo>
                  <a:cubicBezTo>
                    <a:pt x="93202" y="149116"/>
                    <a:pt x="71152" y="213771"/>
                    <a:pt x="62930" y="285526"/>
                  </a:cubicBezTo>
                  <a:cubicBezTo>
                    <a:pt x="58445" y="281042"/>
                    <a:pt x="54334" y="278426"/>
                    <a:pt x="51718" y="275062"/>
                  </a:cubicBezTo>
                  <a:cubicBezTo>
                    <a:pt x="37890" y="256749"/>
                    <a:pt x="22941" y="239558"/>
                    <a:pt x="11729" y="219751"/>
                  </a:cubicBezTo>
                  <a:cubicBezTo>
                    <a:pt x="-4341" y="192095"/>
                    <a:pt x="-3593" y="162944"/>
                    <a:pt x="12103" y="134541"/>
                  </a:cubicBezTo>
                  <a:cubicBezTo>
                    <a:pt x="33405" y="95674"/>
                    <a:pt x="63303" y="63907"/>
                    <a:pt x="94323" y="33262"/>
                  </a:cubicBezTo>
                  <a:cubicBezTo>
                    <a:pt x="105534" y="22050"/>
                    <a:pt x="117494" y="11959"/>
                    <a:pt x="130200" y="0"/>
                  </a:cubicBezTo>
                  <a:cubicBezTo>
                    <a:pt x="160098" y="55685"/>
                    <a:pt x="188875" y="109128"/>
                    <a:pt x="198218" y="170793"/>
                  </a:cubicBezTo>
                  <a:cubicBezTo>
                    <a:pt x="202703" y="199569"/>
                    <a:pt x="193734" y="223862"/>
                    <a:pt x="173553" y="244043"/>
                  </a:cubicBezTo>
                  <a:cubicBezTo>
                    <a:pt x="153371" y="264598"/>
                    <a:pt x="129453" y="279547"/>
                    <a:pt x="105161" y="289637"/>
                  </a:cubicBezTo>
                  <a:close/>
                </a:path>
              </a:pathLst>
            </a:custGeom>
            <a:grpFill/>
            <a:ln w="3729" cap="flat">
              <a:noFill/>
              <a:prstDash val="solid"/>
              <a:miter/>
            </a:ln>
          </p:spPr>
          <p:txBody>
            <a:bodyPr rtlCol="0" anchor="ctr"/>
            <a:lstStyle/>
            <a:p>
              <a:endParaRPr lang="en-US"/>
            </a:p>
          </p:txBody>
        </p:sp>
        <p:sp>
          <p:nvSpPr>
            <p:cNvPr id="38" name="Freeform: Shape 37"/>
            <p:cNvSpPr/>
            <p:nvPr/>
          </p:nvSpPr>
          <p:spPr>
            <a:xfrm>
              <a:off x="6084373" y="1759234"/>
              <a:ext cx="213003" cy="486865"/>
            </a:xfrm>
            <a:custGeom>
              <a:avLst/>
              <a:gdLst>
                <a:gd name="connsiteX0" fmla="*/ 86117 w 156964"/>
                <a:gd name="connsiteY0" fmla="*/ 359150 h 358776"/>
                <a:gd name="connsiteX1" fmla="*/ 95086 w 156964"/>
                <a:gd name="connsiteY1" fmla="*/ 105391 h 358776"/>
                <a:gd name="connsiteX2" fmla="*/ 89854 w 156964"/>
                <a:gd name="connsiteY2" fmla="*/ 104643 h 358776"/>
                <a:gd name="connsiteX3" fmla="*/ 67430 w 156964"/>
                <a:gd name="connsiteY3" fmla="*/ 230215 h 358776"/>
                <a:gd name="connsiteX4" fmla="*/ 50613 w 156964"/>
                <a:gd name="connsiteY4" fmla="*/ 358777 h 358776"/>
                <a:gd name="connsiteX5" fmla="*/ 3523 w 156964"/>
                <a:gd name="connsiteY5" fmla="*/ 200317 h 358776"/>
                <a:gd name="connsiteX6" fmla="*/ 102187 w 156964"/>
                <a:gd name="connsiteY6" fmla="*/ 0 h 358776"/>
                <a:gd name="connsiteX7" fmla="*/ 155630 w 156964"/>
                <a:gd name="connsiteY7" fmla="*/ 176772 h 358776"/>
                <a:gd name="connsiteX8" fmla="*/ 155256 w 156964"/>
                <a:gd name="connsiteY8" fmla="*/ 254881 h 358776"/>
                <a:gd name="connsiteX9" fmla="*/ 86117 w 156964"/>
                <a:gd name="connsiteY9" fmla="*/ 359150 h 35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64" h="358776">
                  <a:moveTo>
                    <a:pt x="86117" y="359150"/>
                  </a:moveTo>
                  <a:cubicBezTo>
                    <a:pt x="89106" y="275062"/>
                    <a:pt x="92096" y="190226"/>
                    <a:pt x="95086" y="105391"/>
                  </a:cubicBezTo>
                  <a:cubicBezTo>
                    <a:pt x="93217" y="105017"/>
                    <a:pt x="91722" y="105017"/>
                    <a:pt x="89854" y="104643"/>
                  </a:cubicBezTo>
                  <a:cubicBezTo>
                    <a:pt x="82379" y="146500"/>
                    <a:pt x="73784" y="188358"/>
                    <a:pt x="67430" y="230215"/>
                  </a:cubicBezTo>
                  <a:cubicBezTo>
                    <a:pt x="61077" y="272072"/>
                    <a:pt x="56219" y="314303"/>
                    <a:pt x="50613" y="358777"/>
                  </a:cubicBezTo>
                  <a:cubicBezTo>
                    <a:pt x="15482" y="310566"/>
                    <a:pt x="-9557" y="261234"/>
                    <a:pt x="3523" y="200317"/>
                  </a:cubicBezTo>
                  <a:cubicBezTo>
                    <a:pt x="14361" y="150985"/>
                    <a:pt x="71915" y="33262"/>
                    <a:pt x="102187" y="0"/>
                  </a:cubicBezTo>
                  <a:cubicBezTo>
                    <a:pt x="125358" y="57554"/>
                    <a:pt x="147034" y="115481"/>
                    <a:pt x="155630" y="176772"/>
                  </a:cubicBezTo>
                  <a:cubicBezTo>
                    <a:pt x="159367" y="202559"/>
                    <a:pt x="159367" y="229468"/>
                    <a:pt x="155256" y="254881"/>
                  </a:cubicBezTo>
                  <a:cubicBezTo>
                    <a:pt x="149276" y="292627"/>
                    <a:pt x="116015" y="337474"/>
                    <a:pt x="86117" y="359150"/>
                  </a:cubicBezTo>
                  <a:close/>
                </a:path>
              </a:pathLst>
            </a:custGeom>
            <a:grpFill/>
            <a:ln w="3729" cap="flat">
              <a:noFill/>
              <a:prstDash val="solid"/>
              <a:miter/>
            </a:ln>
          </p:spPr>
          <p:txBody>
            <a:bodyPr rtlCol="0" anchor="ctr"/>
            <a:lstStyle/>
            <a:p>
              <a:endParaRPr lang="en-US"/>
            </a:p>
          </p:txBody>
        </p:sp>
        <p:sp>
          <p:nvSpPr>
            <p:cNvPr id="39" name="Freeform: Shape 38"/>
            <p:cNvSpPr/>
            <p:nvPr/>
          </p:nvSpPr>
          <p:spPr>
            <a:xfrm>
              <a:off x="5017037" y="4845998"/>
              <a:ext cx="349934" cy="238361"/>
            </a:xfrm>
            <a:custGeom>
              <a:avLst/>
              <a:gdLst>
                <a:gd name="connsiteX0" fmla="*/ 243669 w 257870"/>
                <a:gd name="connsiteY0" fmla="*/ 24859 h 175651"/>
                <a:gd name="connsiteX1" fmla="*/ 71382 w 257870"/>
                <a:gd name="connsiteY1" fmla="*/ 125391 h 175651"/>
                <a:gd name="connsiteX2" fmla="*/ 74371 w 257870"/>
                <a:gd name="connsiteY2" fmla="*/ 132118 h 175651"/>
                <a:gd name="connsiteX3" fmla="*/ 261234 w 257870"/>
                <a:gd name="connsiteY3" fmla="*/ 62232 h 175651"/>
                <a:gd name="connsiteX4" fmla="*/ 216387 w 257870"/>
                <a:gd name="connsiteY4" fmla="*/ 154542 h 175651"/>
                <a:gd name="connsiteX5" fmla="*/ 153227 w 257870"/>
                <a:gd name="connsiteY5" fmla="*/ 177713 h 175651"/>
                <a:gd name="connsiteX6" fmla="*/ 0 w 257870"/>
                <a:gd name="connsiteY6" fmla="*/ 164632 h 175651"/>
                <a:gd name="connsiteX7" fmla="*/ 1495 w 257870"/>
                <a:gd name="connsiteY7" fmla="*/ 157532 h 175651"/>
                <a:gd name="connsiteX8" fmla="*/ 78856 w 257870"/>
                <a:gd name="connsiteY8" fmla="*/ 43171 h 175651"/>
                <a:gd name="connsiteX9" fmla="*/ 150611 w 257870"/>
                <a:gd name="connsiteY9" fmla="*/ 193 h 175651"/>
                <a:gd name="connsiteX10" fmla="*/ 243669 w 257870"/>
                <a:gd name="connsiteY10" fmla="*/ 24859 h 17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870" h="175651">
                  <a:moveTo>
                    <a:pt x="243669" y="24859"/>
                  </a:moveTo>
                  <a:cubicBezTo>
                    <a:pt x="186489" y="58120"/>
                    <a:pt x="128935" y="91756"/>
                    <a:pt x="71382" y="125391"/>
                  </a:cubicBezTo>
                  <a:cubicBezTo>
                    <a:pt x="72503" y="127634"/>
                    <a:pt x="73624" y="129876"/>
                    <a:pt x="74371" y="132118"/>
                  </a:cubicBezTo>
                  <a:cubicBezTo>
                    <a:pt x="136784" y="108947"/>
                    <a:pt x="199196" y="85403"/>
                    <a:pt x="261234" y="62232"/>
                  </a:cubicBezTo>
                  <a:cubicBezTo>
                    <a:pt x="254133" y="95119"/>
                    <a:pt x="243669" y="128755"/>
                    <a:pt x="216387" y="154542"/>
                  </a:cubicBezTo>
                  <a:cubicBezTo>
                    <a:pt x="198822" y="171359"/>
                    <a:pt x="176399" y="175844"/>
                    <a:pt x="153227" y="177713"/>
                  </a:cubicBezTo>
                  <a:cubicBezTo>
                    <a:pt x="101653" y="181450"/>
                    <a:pt x="51200" y="174723"/>
                    <a:pt x="0" y="164632"/>
                  </a:cubicBezTo>
                  <a:cubicBezTo>
                    <a:pt x="374" y="162016"/>
                    <a:pt x="374" y="159400"/>
                    <a:pt x="1495" y="157532"/>
                  </a:cubicBezTo>
                  <a:cubicBezTo>
                    <a:pt x="26908" y="119038"/>
                    <a:pt x="51574" y="80170"/>
                    <a:pt x="78856" y="43171"/>
                  </a:cubicBezTo>
                  <a:cubicBezTo>
                    <a:pt x="96048" y="19627"/>
                    <a:pt x="119592" y="1688"/>
                    <a:pt x="150611" y="193"/>
                  </a:cubicBezTo>
                  <a:cubicBezTo>
                    <a:pt x="185368" y="-1676"/>
                    <a:pt x="216013" y="10284"/>
                    <a:pt x="243669" y="24859"/>
                  </a:cubicBezTo>
                  <a:close/>
                </a:path>
              </a:pathLst>
            </a:custGeom>
            <a:grpFill/>
            <a:ln w="3729" cap="flat">
              <a:noFill/>
              <a:prstDash val="solid"/>
              <a:miter/>
            </a:ln>
          </p:spPr>
          <p:txBody>
            <a:bodyPr rtlCol="0" anchor="ctr"/>
            <a:lstStyle/>
            <a:p>
              <a:endParaRPr lang="en-US"/>
            </a:p>
          </p:txBody>
        </p:sp>
        <p:sp>
          <p:nvSpPr>
            <p:cNvPr id="40" name="Freeform: Shape 39"/>
            <p:cNvSpPr/>
            <p:nvPr/>
          </p:nvSpPr>
          <p:spPr>
            <a:xfrm>
              <a:off x="6821479" y="4846935"/>
              <a:ext cx="349934" cy="238361"/>
            </a:xfrm>
            <a:custGeom>
              <a:avLst/>
              <a:gdLst>
                <a:gd name="connsiteX0" fmla="*/ 0 w 257870"/>
                <a:gd name="connsiteY0" fmla="*/ 61914 h 175651"/>
                <a:gd name="connsiteX1" fmla="*/ 184994 w 257870"/>
                <a:gd name="connsiteY1" fmla="*/ 131053 h 175651"/>
                <a:gd name="connsiteX2" fmla="*/ 187237 w 257870"/>
                <a:gd name="connsiteY2" fmla="*/ 126195 h 175651"/>
                <a:gd name="connsiteX3" fmla="*/ 132673 w 257870"/>
                <a:gd name="connsiteY3" fmla="*/ 91064 h 175651"/>
                <a:gd name="connsiteX4" fmla="*/ 75119 w 257870"/>
                <a:gd name="connsiteY4" fmla="*/ 57055 h 175651"/>
                <a:gd name="connsiteX5" fmla="*/ 15697 w 257870"/>
                <a:gd name="connsiteY5" fmla="*/ 26784 h 175651"/>
                <a:gd name="connsiteX6" fmla="*/ 163692 w 257870"/>
                <a:gd name="connsiteY6" fmla="*/ 24541 h 175651"/>
                <a:gd name="connsiteX7" fmla="*/ 259739 w 257870"/>
                <a:gd name="connsiteY7" fmla="*/ 163941 h 175651"/>
                <a:gd name="connsiteX8" fmla="*/ 81472 w 257870"/>
                <a:gd name="connsiteY8" fmla="*/ 172537 h 175651"/>
                <a:gd name="connsiteX9" fmla="*/ 44847 w 257870"/>
                <a:gd name="connsiteY9" fmla="*/ 154224 h 175651"/>
                <a:gd name="connsiteX10" fmla="*/ 0 w 257870"/>
                <a:gd name="connsiteY10" fmla="*/ 61914 h 17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870" h="175651">
                  <a:moveTo>
                    <a:pt x="0" y="61914"/>
                  </a:moveTo>
                  <a:cubicBezTo>
                    <a:pt x="61665" y="85085"/>
                    <a:pt x="123329" y="107882"/>
                    <a:pt x="184994" y="131053"/>
                  </a:cubicBezTo>
                  <a:cubicBezTo>
                    <a:pt x="185742" y="129558"/>
                    <a:pt x="186489" y="128063"/>
                    <a:pt x="187237" y="126195"/>
                  </a:cubicBezTo>
                  <a:cubicBezTo>
                    <a:pt x="168924" y="114609"/>
                    <a:pt x="150985" y="102650"/>
                    <a:pt x="132673" y="91064"/>
                  </a:cubicBezTo>
                  <a:cubicBezTo>
                    <a:pt x="113613" y="79479"/>
                    <a:pt x="94553" y="67520"/>
                    <a:pt x="75119" y="57055"/>
                  </a:cubicBezTo>
                  <a:cubicBezTo>
                    <a:pt x="55685" y="46217"/>
                    <a:pt x="35504" y="36874"/>
                    <a:pt x="15697" y="26784"/>
                  </a:cubicBezTo>
                  <a:cubicBezTo>
                    <a:pt x="53069" y="-7973"/>
                    <a:pt x="125572" y="-9094"/>
                    <a:pt x="163692" y="24541"/>
                  </a:cubicBezTo>
                  <a:cubicBezTo>
                    <a:pt x="195085" y="52571"/>
                    <a:pt x="250770" y="132922"/>
                    <a:pt x="259739" y="163941"/>
                  </a:cubicBezTo>
                  <a:cubicBezTo>
                    <a:pt x="200317" y="174779"/>
                    <a:pt x="141268" y="184496"/>
                    <a:pt x="81472" y="172537"/>
                  </a:cubicBezTo>
                  <a:cubicBezTo>
                    <a:pt x="68392" y="169921"/>
                    <a:pt x="55311" y="162446"/>
                    <a:pt x="44847" y="154224"/>
                  </a:cubicBezTo>
                  <a:cubicBezTo>
                    <a:pt x="21676" y="135911"/>
                    <a:pt x="1121" y="89196"/>
                    <a:pt x="0" y="61914"/>
                  </a:cubicBezTo>
                  <a:close/>
                </a:path>
              </a:pathLst>
            </a:custGeom>
            <a:grpFill/>
            <a:ln w="3729" cap="flat">
              <a:noFill/>
              <a:prstDash val="solid"/>
              <a:miter/>
            </a:ln>
          </p:spPr>
          <p:txBody>
            <a:bodyPr rtlCol="0" anchor="ctr"/>
            <a:lstStyle/>
            <a:p>
              <a:endParaRPr lang="en-US"/>
            </a:p>
          </p:txBody>
        </p:sp>
        <p:sp>
          <p:nvSpPr>
            <p:cNvPr id="41" name="Freeform: Shape 40"/>
            <p:cNvSpPr/>
            <p:nvPr/>
          </p:nvSpPr>
          <p:spPr>
            <a:xfrm>
              <a:off x="5986281" y="3546941"/>
              <a:ext cx="218075" cy="380363"/>
            </a:xfrm>
            <a:custGeom>
              <a:avLst/>
              <a:gdLst>
                <a:gd name="connsiteX0" fmla="*/ 129250 w 160701"/>
                <a:gd name="connsiteY0" fmla="*/ 271325 h 280294"/>
                <a:gd name="connsiteX1" fmla="*/ 56748 w 160701"/>
                <a:gd name="connsiteY1" fmla="*/ 81846 h 280294"/>
                <a:gd name="connsiteX2" fmla="*/ 50021 w 160701"/>
                <a:gd name="connsiteY2" fmla="*/ 83715 h 280294"/>
                <a:gd name="connsiteX3" fmla="*/ 93373 w 160701"/>
                <a:gd name="connsiteY3" fmla="*/ 281042 h 280294"/>
                <a:gd name="connsiteX4" fmla="*/ 689 w 160701"/>
                <a:gd name="connsiteY4" fmla="*/ 148369 h 280294"/>
                <a:gd name="connsiteX5" fmla="*/ 26102 w 160701"/>
                <a:gd name="connsiteY5" fmla="*/ 6727 h 280294"/>
                <a:gd name="connsiteX6" fmla="*/ 29466 w 160701"/>
                <a:gd name="connsiteY6" fmla="*/ 0 h 280294"/>
                <a:gd name="connsiteX7" fmla="*/ 151674 w 160701"/>
                <a:gd name="connsiteY7" fmla="*/ 137531 h 280294"/>
                <a:gd name="connsiteX8" fmla="*/ 159896 w 160701"/>
                <a:gd name="connsiteY8" fmla="*/ 198448 h 280294"/>
                <a:gd name="connsiteX9" fmla="*/ 129250 w 160701"/>
                <a:gd name="connsiteY9" fmla="*/ 271325 h 28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701" h="280294">
                  <a:moveTo>
                    <a:pt x="129250" y="271325"/>
                  </a:moveTo>
                  <a:cubicBezTo>
                    <a:pt x="104958" y="208165"/>
                    <a:pt x="81040" y="145006"/>
                    <a:pt x="56748" y="81846"/>
                  </a:cubicBezTo>
                  <a:cubicBezTo>
                    <a:pt x="54505" y="82593"/>
                    <a:pt x="52263" y="82967"/>
                    <a:pt x="50021" y="83715"/>
                  </a:cubicBezTo>
                  <a:cubicBezTo>
                    <a:pt x="64596" y="149864"/>
                    <a:pt x="79171" y="216013"/>
                    <a:pt x="93373" y="281042"/>
                  </a:cubicBezTo>
                  <a:cubicBezTo>
                    <a:pt x="32455" y="262729"/>
                    <a:pt x="-5664" y="212650"/>
                    <a:pt x="689" y="148369"/>
                  </a:cubicBezTo>
                  <a:cubicBezTo>
                    <a:pt x="5174" y="100532"/>
                    <a:pt x="17133" y="53816"/>
                    <a:pt x="26102" y="6727"/>
                  </a:cubicBezTo>
                  <a:cubicBezTo>
                    <a:pt x="26476" y="4859"/>
                    <a:pt x="27971" y="3364"/>
                    <a:pt x="29466" y="0"/>
                  </a:cubicBezTo>
                  <a:cubicBezTo>
                    <a:pt x="76181" y="41484"/>
                    <a:pt x="122150" y="82220"/>
                    <a:pt x="151674" y="137531"/>
                  </a:cubicBezTo>
                  <a:cubicBezTo>
                    <a:pt x="161765" y="156591"/>
                    <a:pt x="163633" y="177146"/>
                    <a:pt x="159896" y="198448"/>
                  </a:cubicBezTo>
                  <a:cubicBezTo>
                    <a:pt x="155038" y="225357"/>
                    <a:pt x="143826" y="250022"/>
                    <a:pt x="129250" y="271325"/>
                  </a:cubicBezTo>
                  <a:close/>
                </a:path>
              </a:pathLst>
            </a:custGeom>
            <a:grpFill/>
            <a:ln w="3729" cap="flat">
              <a:noFill/>
              <a:prstDash val="solid"/>
              <a:miter/>
            </a:ln>
          </p:spPr>
          <p:txBody>
            <a:bodyPr rtlCol="0" anchor="ctr"/>
            <a:lstStyle/>
            <a:p>
              <a:endParaRPr lang="en-US"/>
            </a:p>
          </p:txBody>
        </p:sp>
        <p:sp>
          <p:nvSpPr>
            <p:cNvPr id="42" name="Freeform: Shape 41"/>
            <p:cNvSpPr/>
            <p:nvPr/>
          </p:nvSpPr>
          <p:spPr>
            <a:xfrm>
              <a:off x="7403018" y="3476953"/>
              <a:ext cx="213003" cy="385433"/>
            </a:xfrm>
            <a:custGeom>
              <a:avLst/>
              <a:gdLst>
                <a:gd name="connsiteX0" fmla="*/ 31886 w 156964"/>
                <a:gd name="connsiteY0" fmla="*/ 271698 h 284031"/>
                <a:gd name="connsiteX1" fmla="*/ 17685 w 156964"/>
                <a:gd name="connsiteY1" fmla="*/ 123703 h 284031"/>
                <a:gd name="connsiteX2" fmla="*/ 133166 w 156964"/>
                <a:gd name="connsiteY2" fmla="*/ 0 h 284031"/>
                <a:gd name="connsiteX3" fmla="*/ 151105 w 156964"/>
                <a:gd name="connsiteY3" fmla="*/ 77361 h 284031"/>
                <a:gd name="connsiteX4" fmla="*/ 160448 w 156964"/>
                <a:gd name="connsiteY4" fmla="*/ 170419 h 284031"/>
                <a:gd name="connsiteX5" fmla="*/ 119338 w 156964"/>
                <a:gd name="connsiteY5" fmla="*/ 252265 h 284031"/>
                <a:gd name="connsiteX6" fmla="*/ 67017 w 156964"/>
                <a:gd name="connsiteY6" fmla="*/ 286274 h 284031"/>
                <a:gd name="connsiteX7" fmla="*/ 111490 w 156964"/>
                <a:gd name="connsiteY7" fmla="*/ 84836 h 284031"/>
                <a:gd name="connsiteX8" fmla="*/ 104763 w 156964"/>
                <a:gd name="connsiteY8" fmla="*/ 82593 h 284031"/>
                <a:gd name="connsiteX9" fmla="*/ 31886 w 156964"/>
                <a:gd name="connsiteY9" fmla="*/ 271698 h 28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64" h="284031">
                  <a:moveTo>
                    <a:pt x="31886" y="271698"/>
                  </a:moveTo>
                  <a:cubicBezTo>
                    <a:pt x="-3617" y="233205"/>
                    <a:pt x="-11092" y="168924"/>
                    <a:pt x="17685" y="123703"/>
                  </a:cubicBezTo>
                  <a:cubicBezTo>
                    <a:pt x="47583" y="76240"/>
                    <a:pt x="88319" y="38494"/>
                    <a:pt x="133166" y="0"/>
                  </a:cubicBezTo>
                  <a:cubicBezTo>
                    <a:pt x="139519" y="27656"/>
                    <a:pt x="147368" y="52322"/>
                    <a:pt x="151105" y="77361"/>
                  </a:cubicBezTo>
                  <a:cubicBezTo>
                    <a:pt x="155963" y="108007"/>
                    <a:pt x="158953" y="139400"/>
                    <a:pt x="160448" y="170419"/>
                  </a:cubicBezTo>
                  <a:cubicBezTo>
                    <a:pt x="161943" y="204802"/>
                    <a:pt x="145873" y="232084"/>
                    <a:pt x="119338" y="252265"/>
                  </a:cubicBezTo>
                  <a:cubicBezTo>
                    <a:pt x="102894" y="264971"/>
                    <a:pt x="84582" y="275062"/>
                    <a:pt x="67017" y="286274"/>
                  </a:cubicBezTo>
                  <a:cubicBezTo>
                    <a:pt x="81966" y="217882"/>
                    <a:pt x="96915" y="151359"/>
                    <a:pt x="111490" y="84836"/>
                  </a:cubicBezTo>
                  <a:cubicBezTo>
                    <a:pt x="109248" y="84088"/>
                    <a:pt x="107005" y="83341"/>
                    <a:pt x="104763" y="82593"/>
                  </a:cubicBezTo>
                  <a:cubicBezTo>
                    <a:pt x="80097" y="146127"/>
                    <a:pt x="55805" y="209286"/>
                    <a:pt x="31886" y="271698"/>
                  </a:cubicBezTo>
                  <a:close/>
                </a:path>
              </a:pathLst>
            </a:custGeom>
            <a:grpFill/>
            <a:ln w="3729" cap="flat">
              <a:noFill/>
              <a:prstDash val="solid"/>
              <a:miter/>
            </a:ln>
          </p:spPr>
          <p:txBody>
            <a:bodyPr rtlCol="0" anchor="ctr"/>
            <a:lstStyle/>
            <a:p>
              <a:endParaRPr lang="en-US"/>
            </a:p>
          </p:txBody>
        </p:sp>
        <p:sp>
          <p:nvSpPr>
            <p:cNvPr id="43" name="Freeform: Shape 42"/>
            <p:cNvSpPr/>
            <p:nvPr/>
          </p:nvSpPr>
          <p:spPr>
            <a:xfrm>
              <a:off x="4569552" y="3477967"/>
              <a:ext cx="218075" cy="380363"/>
            </a:xfrm>
            <a:custGeom>
              <a:avLst/>
              <a:gdLst>
                <a:gd name="connsiteX0" fmla="*/ 28910 w 160701"/>
                <a:gd name="connsiteY0" fmla="*/ 0 h 280294"/>
                <a:gd name="connsiteX1" fmla="*/ 141027 w 160701"/>
                <a:gd name="connsiteY1" fmla="*/ 118471 h 280294"/>
                <a:gd name="connsiteX2" fmla="*/ 129442 w 160701"/>
                <a:gd name="connsiteY2" fmla="*/ 271325 h 280294"/>
                <a:gd name="connsiteX3" fmla="*/ 56939 w 160701"/>
                <a:gd name="connsiteY3" fmla="*/ 81846 h 280294"/>
                <a:gd name="connsiteX4" fmla="*/ 50212 w 160701"/>
                <a:gd name="connsiteY4" fmla="*/ 83715 h 280294"/>
                <a:gd name="connsiteX5" fmla="*/ 93564 w 160701"/>
                <a:gd name="connsiteY5" fmla="*/ 281789 h 280294"/>
                <a:gd name="connsiteX6" fmla="*/ 133 w 160701"/>
                <a:gd name="connsiteY6" fmla="*/ 150985 h 280294"/>
                <a:gd name="connsiteX7" fmla="*/ 28910 w 160701"/>
                <a:gd name="connsiteY7" fmla="*/ 0 h 28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701" h="280294">
                  <a:moveTo>
                    <a:pt x="28910" y="0"/>
                  </a:moveTo>
                  <a:cubicBezTo>
                    <a:pt x="71888" y="36999"/>
                    <a:pt x="111129" y="73624"/>
                    <a:pt x="141027" y="118471"/>
                  </a:cubicBezTo>
                  <a:cubicBezTo>
                    <a:pt x="172420" y="166308"/>
                    <a:pt x="167188" y="224235"/>
                    <a:pt x="129442" y="271325"/>
                  </a:cubicBezTo>
                  <a:cubicBezTo>
                    <a:pt x="105523" y="208913"/>
                    <a:pt x="81231" y="145379"/>
                    <a:pt x="56939" y="81846"/>
                  </a:cubicBezTo>
                  <a:cubicBezTo>
                    <a:pt x="54697" y="82593"/>
                    <a:pt x="52454" y="83341"/>
                    <a:pt x="50212" y="83715"/>
                  </a:cubicBezTo>
                  <a:cubicBezTo>
                    <a:pt x="64787" y="150238"/>
                    <a:pt x="79362" y="216387"/>
                    <a:pt x="93564" y="281789"/>
                  </a:cubicBezTo>
                  <a:cubicBezTo>
                    <a:pt x="33768" y="264224"/>
                    <a:pt x="-2483" y="214145"/>
                    <a:pt x="133" y="150985"/>
                  </a:cubicBezTo>
                  <a:cubicBezTo>
                    <a:pt x="2749" y="100159"/>
                    <a:pt x="13960" y="50827"/>
                    <a:pt x="28910" y="0"/>
                  </a:cubicBezTo>
                  <a:close/>
                </a:path>
              </a:pathLst>
            </a:custGeom>
            <a:grpFill/>
            <a:ln w="3729" cap="flat">
              <a:noFill/>
              <a:prstDash val="solid"/>
              <a:miter/>
            </a:ln>
          </p:spPr>
          <p:txBody>
            <a:bodyPr rtlCol="0" anchor="ctr"/>
            <a:lstStyle/>
            <a:p>
              <a:endParaRPr lang="en-US"/>
            </a:p>
          </p:txBody>
        </p:sp>
        <p:sp>
          <p:nvSpPr>
            <p:cNvPr id="44" name="Freeform: Shape 43"/>
            <p:cNvSpPr/>
            <p:nvPr/>
          </p:nvSpPr>
          <p:spPr>
            <a:xfrm>
              <a:off x="3921952" y="2963210"/>
              <a:ext cx="213003" cy="390506"/>
            </a:xfrm>
            <a:custGeom>
              <a:avLst/>
              <a:gdLst>
                <a:gd name="connsiteX0" fmla="*/ 43834 w 156964"/>
                <a:gd name="connsiteY0" fmla="*/ 282163 h 287768"/>
                <a:gd name="connsiteX1" fmla="*/ 19542 w 156964"/>
                <a:gd name="connsiteY1" fmla="*/ 118471 h 287768"/>
                <a:gd name="connsiteX2" fmla="*/ 108115 w 156964"/>
                <a:gd name="connsiteY2" fmla="*/ 0 h 287768"/>
                <a:gd name="connsiteX3" fmla="*/ 117084 w 156964"/>
                <a:gd name="connsiteY3" fmla="*/ 19807 h 287768"/>
                <a:gd name="connsiteX4" fmla="*/ 158194 w 156964"/>
                <a:gd name="connsiteY4" fmla="*/ 160702 h 287768"/>
                <a:gd name="connsiteX5" fmla="*/ 129044 w 156964"/>
                <a:gd name="connsiteY5" fmla="*/ 249275 h 287768"/>
                <a:gd name="connsiteX6" fmla="*/ 80085 w 156964"/>
                <a:gd name="connsiteY6" fmla="*/ 291506 h 287768"/>
                <a:gd name="connsiteX7" fmla="*/ 98024 w 156964"/>
                <a:gd name="connsiteY7" fmla="*/ 85209 h 287768"/>
                <a:gd name="connsiteX8" fmla="*/ 91297 w 156964"/>
                <a:gd name="connsiteY8" fmla="*/ 84088 h 287768"/>
                <a:gd name="connsiteX9" fmla="*/ 43834 w 156964"/>
                <a:gd name="connsiteY9" fmla="*/ 282163 h 2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64" h="287768">
                  <a:moveTo>
                    <a:pt x="43834" y="282163"/>
                  </a:moveTo>
                  <a:cubicBezTo>
                    <a:pt x="-4376" y="234326"/>
                    <a:pt x="-13346" y="178267"/>
                    <a:pt x="19542" y="118471"/>
                  </a:cubicBezTo>
                  <a:cubicBezTo>
                    <a:pt x="43087" y="75493"/>
                    <a:pt x="73732" y="38120"/>
                    <a:pt x="108115" y="0"/>
                  </a:cubicBezTo>
                  <a:cubicBezTo>
                    <a:pt x="111478" y="7475"/>
                    <a:pt x="114468" y="13454"/>
                    <a:pt x="117084" y="19807"/>
                  </a:cubicBezTo>
                  <a:cubicBezTo>
                    <a:pt x="135397" y="65402"/>
                    <a:pt x="152215" y="111370"/>
                    <a:pt x="158194" y="160702"/>
                  </a:cubicBezTo>
                  <a:cubicBezTo>
                    <a:pt x="162305" y="195458"/>
                    <a:pt x="152962" y="224983"/>
                    <a:pt x="129044" y="249275"/>
                  </a:cubicBezTo>
                  <a:cubicBezTo>
                    <a:pt x="114095" y="264598"/>
                    <a:pt x="96529" y="277678"/>
                    <a:pt x="80085" y="291506"/>
                  </a:cubicBezTo>
                  <a:cubicBezTo>
                    <a:pt x="86065" y="221246"/>
                    <a:pt x="92045" y="153227"/>
                    <a:pt x="98024" y="85209"/>
                  </a:cubicBezTo>
                  <a:cubicBezTo>
                    <a:pt x="95782" y="84836"/>
                    <a:pt x="93540" y="84462"/>
                    <a:pt x="91297" y="84088"/>
                  </a:cubicBezTo>
                  <a:cubicBezTo>
                    <a:pt x="75601" y="150238"/>
                    <a:pt x="59531" y="216387"/>
                    <a:pt x="43834" y="282163"/>
                  </a:cubicBezTo>
                  <a:close/>
                </a:path>
              </a:pathLst>
            </a:custGeom>
            <a:grpFill/>
            <a:ln w="3729" cap="flat">
              <a:noFill/>
              <a:prstDash val="solid"/>
              <a:miter/>
            </a:ln>
          </p:spPr>
          <p:txBody>
            <a:bodyPr rtlCol="0" anchor="ctr"/>
            <a:lstStyle/>
            <a:p>
              <a:endParaRPr lang="en-US"/>
            </a:p>
          </p:txBody>
        </p:sp>
        <p:sp>
          <p:nvSpPr>
            <p:cNvPr id="45" name="Freeform: Shape 44"/>
            <p:cNvSpPr/>
            <p:nvPr/>
          </p:nvSpPr>
          <p:spPr>
            <a:xfrm>
              <a:off x="8053849" y="2964224"/>
              <a:ext cx="218075" cy="385433"/>
            </a:xfrm>
            <a:custGeom>
              <a:avLst/>
              <a:gdLst>
                <a:gd name="connsiteX0" fmla="*/ 115485 w 160701"/>
                <a:gd name="connsiteY0" fmla="*/ 282163 h 284031"/>
                <a:gd name="connsiteX1" fmla="*/ 68022 w 160701"/>
                <a:gd name="connsiteY1" fmla="*/ 83715 h 284031"/>
                <a:gd name="connsiteX2" fmla="*/ 61295 w 160701"/>
                <a:gd name="connsiteY2" fmla="*/ 84836 h 284031"/>
                <a:gd name="connsiteX3" fmla="*/ 78860 w 160701"/>
                <a:gd name="connsiteY3" fmla="*/ 286648 h 284031"/>
                <a:gd name="connsiteX4" fmla="*/ 4 w 160701"/>
                <a:gd name="connsiteY4" fmla="*/ 177146 h 284031"/>
                <a:gd name="connsiteX5" fmla="*/ 52325 w 160701"/>
                <a:gd name="connsiteY5" fmla="*/ 0 h 284031"/>
                <a:gd name="connsiteX6" fmla="*/ 155473 w 160701"/>
                <a:gd name="connsiteY6" fmla="*/ 152106 h 284031"/>
                <a:gd name="connsiteX7" fmla="*/ 155847 w 160701"/>
                <a:gd name="connsiteY7" fmla="*/ 213397 h 284031"/>
                <a:gd name="connsiteX8" fmla="*/ 115485 w 160701"/>
                <a:gd name="connsiteY8" fmla="*/ 282163 h 28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01" h="284031">
                  <a:moveTo>
                    <a:pt x="115485" y="282163"/>
                  </a:moveTo>
                  <a:cubicBezTo>
                    <a:pt x="99788" y="216013"/>
                    <a:pt x="83718" y="149864"/>
                    <a:pt x="68022" y="83715"/>
                  </a:cubicBezTo>
                  <a:cubicBezTo>
                    <a:pt x="65779" y="84088"/>
                    <a:pt x="63537" y="84462"/>
                    <a:pt x="61295" y="84836"/>
                  </a:cubicBezTo>
                  <a:cubicBezTo>
                    <a:pt x="67274" y="152480"/>
                    <a:pt x="72880" y="220124"/>
                    <a:pt x="78860" y="286648"/>
                  </a:cubicBezTo>
                  <a:cubicBezTo>
                    <a:pt x="41113" y="275062"/>
                    <a:pt x="377" y="220124"/>
                    <a:pt x="4" y="177146"/>
                  </a:cubicBezTo>
                  <a:cubicBezTo>
                    <a:pt x="-370" y="137157"/>
                    <a:pt x="29154" y="35878"/>
                    <a:pt x="52325" y="0"/>
                  </a:cubicBezTo>
                  <a:cubicBezTo>
                    <a:pt x="93061" y="46716"/>
                    <a:pt x="133424" y="93058"/>
                    <a:pt x="155473" y="152106"/>
                  </a:cubicBezTo>
                  <a:cubicBezTo>
                    <a:pt x="162948" y="172288"/>
                    <a:pt x="162200" y="193216"/>
                    <a:pt x="155847" y="213397"/>
                  </a:cubicBezTo>
                  <a:cubicBezTo>
                    <a:pt x="146878" y="239932"/>
                    <a:pt x="132302" y="262729"/>
                    <a:pt x="115485" y="282163"/>
                  </a:cubicBezTo>
                  <a:close/>
                </a:path>
              </a:pathLst>
            </a:custGeom>
            <a:grpFill/>
            <a:ln w="3729" cap="flat">
              <a:noFill/>
              <a:prstDash val="solid"/>
              <a:miter/>
            </a:ln>
          </p:spPr>
          <p:txBody>
            <a:bodyPr rtlCol="0" anchor="ctr"/>
            <a:lstStyle/>
            <a:p>
              <a:endParaRPr lang="en-US"/>
            </a:p>
          </p:txBody>
        </p:sp>
        <p:sp>
          <p:nvSpPr>
            <p:cNvPr id="46" name="Freeform: Shape 45"/>
            <p:cNvSpPr/>
            <p:nvPr/>
          </p:nvSpPr>
          <p:spPr>
            <a:xfrm>
              <a:off x="6637102" y="3120933"/>
              <a:ext cx="218075" cy="385433"/>
            </a:xfrm>
            <a:custGeom>
              <a:avLst/>
              <a:gdLst>
                <a:gd name="connsiteX0" fmla="*/ 67104 w 160701"/>
                <a:gd name="connsiteY0" fmla="*/ 285526 h 284031"/>
                <a:gd name="connsiteX1" fmla="*/ 111577 w 160701"/>
                <a:gd name="connsiteY1" fmla="*/ 84462 h 284031"/>
                <a:gd name="connsiteX2" fmla="*/ 106719 w 160701"/>
                <a:gd name="connsiteY2" fmla="*/ 82967 h 284031"/>
                <a:gd name="connsiteX3" fmla="*/ 80558 w 160701"/>
                <a:gd name="connsiteY3" fmla="*/ 144258 h 284031"/>
                <a:gd name="connsiteX4" fmla="*/ 55892 w 160701"/>
                <a:gd name="connsiteY4" fmla="*/ 208165 h 284031"/>
                <a:gd name="connsiteX5" fmla="*/ 34590 w 160701"/>
                <a:gd name="connsiteY5" fmla="*/ 272820 h 284031"/>
                <a:gd name="connsiteX6" fmla="*/ 14409 w 160701"/>
                <a:gd name="connsiteY6" fmla="*/ 128935 h 284031"/>
                <a:gd name="connsiteX7" fmla="*/ 133253 w 160701"/>
                <a:gd name="connsiteY7" fmla="*/ 0 h 284031"/>
                <a:gd name="connsiteX8" fmla="*/ 148576 w 160701"/>
                <a:gd name="connsiteY8" fmla="*/ 61665 h 284031"/>
                <a:gd name="connsiteX9" fmla="*/ 160909 w 160701"/>
                <a:gd name="connsiteY9" fmla="*/ 166308 h 284031"/>
                <a:gd name="connsiteX10" fmla="*/ 117931 w 160701"/>
                <a:gd name="connsiteY10" fmla="*/ 253386 h 284031"/>
                <a:gd name="connsiteX11" fmla="*/ 67104 w 160701"/>
                <a:gd name="connsiteY11" fmla="*/ 285526 h 28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01" h="284031">
                  <a:moveTo>
                    <a:pt x="67104" y="285526"/>
                  </a:moveTo>
                  <a:cubicBezTo>
                    <a:pt x="82427" y="216387"/>
                    <a:pt x="97002" y="150238"/>
                    <a:pt x="111577" y="84462"/>
                  </a:cubicBezTo>
                  <a:cubicBezTo>
                    <a:pt x="110083" y="84088"/>
                    <a:pt x="108588" y="83341"/>
                    <a:pt x="106719" y="82967"/>
                  </a:cubicBezTo>
                  <a:cubicBezTo>
                    <a:pt x="98123" y="103148"/>
                    <a:pt x="88780" y="123703"/>
                    <a:pt x="80558" y="144258"/>
                  </a:cubicBezTo>
                  <a:cubicBezTo>
                    <a:pt x="71963" y="165187"/>
                    <a:pt x="63367" y="186489"/>
                    <a:pt x="55892" y="208165"/>
                  </a:cubicBezTo>
                  <a:cubicBezTo>
                    <a:pt x="48418" y="229467"/>
                    <a:pt x="41691" y="251517"/>
                    <a:pt x="34590" y="272820"/>
                  </a:cubicBezTo>
                  <a:cubicBezTo>
                    <a:pt x="-1288" y="228346"/>
                    <a:pt x="-11378" y="169671"/>
                    <a:pt x="14409" y="128935"/>
                  </a:cubicBezTo>
                  <a:cubicBezTo>
                    <a:pt x="45428" y="79604"/>
                    <a:pt x="87285" y="40362"/>
                    <a:pt x="133253" y="0"/>
                  </a:cubicBezTo>
                  <a:cubicBezTo>
                    <a:pt x="138859" y="22050"/>
                    <a:pt x="145213" y="41484"/>
                    <a:pt x="148576" y="61665"/>
                  </a:cubicBezTo>
                  <a:cubicBezTo>
                    <a:pt x="153808" y="96421"/>
                    <a:pt x="158667" y="131178"/>
                    <a:pt x="160909" y="166308"/>
                  </a:cubicBezTo>
                  <a:cubicBezTo>
                    <a:pt x="163525" y="202933"/>
                    <a:pt x="146334" y="231710"/>
                    <a:pt x="117931" y="253386"/>
                  </a:cubicBezTo>
                  <a:cubicBezTo>
                    <a:pt x="102234" y="264598"/>
                    <a:pt x="84669" y="274315"/>
                    <a:pt x="67104" y="285526"/>
                  </a:cubicBezTo>
                  <a:close/>
                </a:path>
              </a:pathLst>
            </a:custGeom>
            <a:grpFill/>
            <a:ln w="3729" cap="flat">
              <a:noFill/>
              <a:prstDash val="solid"/>
              <a:miter/>
            </a:ln>
          </p:spPr>
          <p:txBody>
            <a:bodyPr rtlCol="0" anchor="ctr"/>
            <a:lstStyle/>
            <a:p>
              <a:endParaRPr lang="en-US"/>
            </a:p>
          </p:txBody>
        </p:sp>
        <p:sp>
          <p:nvSpPr>
            <p:cNvPr id="47" name="Freeform: Shape 46"/>
            <p:cNvSpPr/>
            <p:nvPr/>
          </p:nvSpPr>
          <p:spPr>
            <a:xfrm>
              <a:off x="5336010" y="3122455"/>
              <a:ext cx="218075" cy="375291"/>
            </a:xfrm>
            <a:custGeom>
              <a:avLst/>
              <a:gdLst>
                <a:gd name="connsiteX0" fmla="*/ 127833 w 160701"/>
                <a:gd name="connsiteY0" fmla="*/ 271698 h 276556"/>
                <a:gd name="connsiteX1" fmla="*/ 93450 w 160701"/>
                <a:gd name="connsiteY1" fmla="*/ 174904 h 276556"/>
                <a:gd name="connsiteX2" fmla="*/ 54956 w 160701"/>
                <a:gd name="connsiteY2" fmla="*/ 81472 h 276556"/>
                <a:gd name="connsiteX3" fmla="*/ 49724 w 160701"/>
                <a:gd name="connsiteY3" fmla="*/ 82967 h 276556"/>
                <a:gd name="connsiteX4" fmla="*/ 93076 w 160701"/>
                <a:gd name="connsiteY4" fmla="*/ 279920 h 276556"/>
                <a:gd name="connsiteX5" fmla="*/ 392 w 160701"/>
                <a:gd name="connsiteY5" fmla="*/ 172287 h 276556"/>
                <a:gd name="connsiteX6" fmla="*/ 27674 w 160701"/>
                <a:gd name="connsiteY6" fmla="*/ 0 h 276556"/>
                <a:gd name="connsiteX7" fmla="*/ 35896 w 160701"/>
                <a:gd name="connsiteY7" fmla="*/ 5232 h 276556"/>
                <a:gd name="connsiteX8" fmla="*/ 127833 w 160701"/>
                <a:gd name="connsiteY8" fmla="*/ 100532 h 276556"/>
                <a:gd name="connsiteX9" fmla="*/ 127833 w 160701"/>
                <a:gd name="connsiteY9" fmla="*/ 271698 h 27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701" h="276556">
                  <a:moveTo>
                    <a:pt x="127833" y="271698"/>
                  </a:moveTo>
                  <a:cubicBezTo>
                    <a:pt x="116247" y="239184"/>
                    <a:pt x="105409" y="206670"/>
                    <a:pt x="93450" y="174904"/>
                  </a:cubicBezTo>
                  <a:cubicBezTo>
                    <a:pt x="81491" y="143511"/>
                    <a:pt x="68037" y="112865"/>
                    <a:pt x="54956" y="81472"/>
                  </a:cubicBezTo>
                  <a:cubicBezTo>
                    <a:pt x="53088" y="81846"/>
                    <a:pt x="51593" y="82593"/>
                    <a:pt x="49724" y="82967"/>
                  </a:cubicBezTo>
                  <a:cubicBezTo>
                    <a:pt x="64300" y="149116"/>
                    <a:pt x="78501" y="214892"/>
                    <a:pt x="93076" y="279920"/>
                  </a:cubicBezTo>
                  <a:cubicBezTo>
                    <a:pt x="48229" y="270951"/>
                    <a:pt x="2635" y="220124"/>
                    <a:pt x="392" y="172287"/>
                  </a:cubicBezTo>
                  <a:cubicBezTo>
                    <a:pt x="-2597" y="113239"/>
                    <a:pt x="11978" y="57180"/>
                    <a:pt x="27674" y="0"/>
                  </a:cubicBezTo>
                  <a:cubicBezTo>
                    <a:pt x="31038" y="2242"/>
                    <a:pt x="34028" y="3364"/>
                    <a:pt x="35896" y="5232"/>
                  </a:cubicBezTo>
                  <a:cubicBezTo>
                    <a:pt x="66916" y="36625"/>
                    <a:pt x="99803" y="66523"/>
                    <a:pt x="127833" y="100532"/>
                  </a:cubicBezTo>
                  <a:cubicBezTo>
                    <a:pt x="173801" y="156965"/>
                    <a:pt x="172306" y="212650"/>
                    <a:pt x="127833" y="271698"/>
                  </a:cubicBezTo>
                  <a:close/>
                </a:path>
              </a:pathLst>
            </a:custGeom>
            <a:grpFill/>
            <a:ln w="3729" cap="flat">
              <a:noFill/>
              <a:prstDash val="solid"/>
              <a:miter/>
            </a:ln>
          </p:spPr>
          <p:txBody>
            <a:bodyPr rtlCol="0" anchor="ctr"/>
            <a:lstStyle/>
            <a:p>
              <a:endParaRPr lang="en-US"/>
            </a:p>
          </p:txBody>
        </p:sp>
        <p:sp>
          <p:nvSpPr>
            <p:cNvPr id="48" name="Freeform: Shape 47"/>
            <p:cNvSpPr/>
            <p:nvPr/>
          </p:nvSpPr>
          <p:spPr>
            <a:xfrm>
              <a:off x="5523634" y="2012302"/>
              <a:ext cx="223145" cy="329649"/>
            </a:xfrm>
            <a:custGeom>
              <a:avLst/>
              <a:gdLst>
                <a:gd name="connsiteX0" fmla="*/ 128596 w 164439"/>
                <a:gd name="connsiteY0" fmla="*/ 237316 h 242921"/>
                <a:gd name="connsiteX1" fmla="*/ 61699 w 164439"/>
                <a:gd name="connsiteY1" fmla="*/ 70260 h 242921"/>
                <a:gd name="connsiteX2" fmla="*/ 57215 w 164439"/>
                <a:gd name="connsiteY2" fmla="*/ 71755 h 242921"/>
                <a:gd name="connsiteX3" fmla="*/ 66184 w 164439"/>
                <a:gd name="connsiteY3" fmla="*/ 128935 h 242921"/>
                <a:gd name="connsiteX4" fmla="*/ 77770 w 164439"/>
                <a:gd name="connsiteY4" fmla="*/ 188731 h 242921"/>
                <a:gd name="connsiteX5" fmla="*/ 93092 w 164439"/>
                <a:gd name="connsiteY5" fmla="*/ 245911 h 242921"/>
                <a:gd name="connsiteX6" fmla="*/ 35 w 164439"/>
                <a:gd name="connsiteY6" fmla="*/ 148743 h 242921"/>
                <a:gd name="connsiteX7" fmla="*/ 37033 w 164439"/>
                <a:gd name="connsiteY7" fmla="*/ 0 h 242921"/>
                <a:gd name="connsiteX8" fmla="*/ 63942 w 164439"/>
                <a:gd name="connsiteY8" fmla="*/ 19807 h 242921"/>
                <a:gd name="connsiteX9" fmla="*/ 142050 w 164439"/>
                <a:gd name="connsiteY9" fmla="*/ 93058 h 242921"/>
                <a:gd name="connsiteX10" fmla="*/ 153636 w 164439"/>
                <a:gd name="connsiteY10" fmla="*/ 196206 h 242921"/>
                <a:gd name="connsiteX11" fmla="*/ 128596 w 164439"/>
                <a:gd name="connsiteY11" fmla="*/ 237316 h 2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39" h="242921">
                  <a:moveTo>
                    <a:pt x="128596" y="237316"/>
                  </a:moveTo>
                  <a:cubicBezTo>
                    <a:pt x="105799" y="180509"/>
                    <a:pt x="83749" y="125198"/>
                    <a:pt x="61699" y="70260"/>
                  </a:cubicBezTo>
                  <a:cubicBezTo>
                    <a:pt x="60205" y="70634"/>
                    <a:pt x="58710" y="71382"/>
                    <a:pt x="57215" y="71755"/>
                  </a:cubicBezTo>
                  <a:cubicBezTo>
                    <a:pt x="60205" y="90815"/>
                    <a:pt x="62821" y="109875"/>
                    <a:pt x="66184" y="128935"/>
                  </a:cubicBezTo>
                  <a:cubicBezTo>
                    <a:pt x="69548" y="149116"/>
                    <a:pt x="73285" y="168924"/>
                    <a:pt x="77770" y="188731"/>
                  </a:cubicBezTo>
                  <a:cubicBezTo>
                    <a:pt x="82254" y="208165"/>
                    <a:pt x="87860" y="226851"/>
                    <a:pt x="93092" y="245911"/>
                  </a:cubicBezTo>
                  <a:cubicBezTo>
                    <a:pt x="45629" y="244043"/>
                    <a:pt x="-1460" y="196206"/>
                    <a:pt x="35" y="148743"/>
                  </a:cubicBezTo>
                  <a:cubicBezTo>
                    <a:pt x="1530" y="97169"/>
                    <a:pt x="18721" y="49705"/>
                    <a:pt x="37033" y="0"/>
                  </a:cubicBezTo>
                  <a:cubicBezTo>
                    <a:pt x="46750" y="7101"/>
                    <a:pt x="56094" y="12707"/>
                    <a:pt x="63942" y="19807"/>
                  </a:cubicBezTo>
                  <a:cubicBezTo>
                    <a:pt x="90476" y="43726"/>
                    <a:pt x="117384" y="67271"/>
                    <a:pt x="142050" y="93058"/>
                  </a:cubicBezTo>
                  <a:cubicBezTo>
                    <a:pt x="171575" y="123703"/>
                    <a:pt x="173070" y="159207"/>
                    <a:pt x="153636" y="196206"/>
                  </a:cubicBezTo>
                  <a:cubicBezTo>
                    <a:pt x="145788" y="210407"/>
                    <a:pt x="136445" y="223862"/>
                    <a:pt x="128596" y="237316"/>
                  </a:cubicBezTo>
                  <a:close/>
                </a:path>
              </a:pathLst>
            </a:custGeom>
            <a:grpFill/>
            <a:ln w="3729" cap="flat">
              <a:noFill/>
              <a:prstDash val="solid"/>
              <a:miter/>
            </a:ln>
          </p:spPr>
          <p:txBody>
            <a:bodyPr rtlCol="0" anchor="ctr"/>
            <a:lstStyle/>
            <a:p>
              <a:endParaRPr lang="en-US"/>
            </a:p>
          </p:txBody>
        </p:sp>
        <p:sp>
          <p:nvSpPr>
            <p:cNvPr id="49" name="Freeform: Shape 48"/>
            <p:cNvSpPr/>
            <p:nvPr/>
          </p:nvSpPr>
          <p:spPr>
            <a:xfrm>
              <a:off x="4839912" y="3901873"/>
              <a:ext cx="329649" cy="461507"/>
            </a:xfrm>
            <a:custGeom>
              <a:avLst/>
              <a:gdLst>
                <a:gd name="connsiteX0" fmla="*/ 243391 w 242921"/>
                <a:gd name="connsiteY0" fmla="*/ 340143 h 340090"/>
                <a:gd name="connsiteX1" fmla="*/ 152576 w 242921"/>
                <a:gd name="connsiteY1" fmla="*/ 312114 h 340090"/>
                <a:gd name="connsiteX2" fmla="*/ 131274 w 242921"/>
                <a:gd name="connsiteY2" fmla="*/ 288943 h 340090"/>
                <a:gd name="connsiteX3" fmla="*/ 7944 w 242921"/>
                <a:gd name="connsiteY3" fmla="*/ 47890 h 340090"/>
                <a:gd name="connsiteX4" fmla="*/ 8318 w 242921"/>
                <a:gd name="connsiteY4" fmla="*/ 7527 h 340090"/>
                <a:gd name="connsiteX5" fmla="*/ 54286 w 242921"/>
                <a:gd name="connsiteY5" fmla="*/ 6780 h 340090"/>
                <a:gd name="connsiteX6" fmla="*/ 63629 w 242921"/>
                <a:gd name="connsiteY6" fmla="*/ 19113 h 340090"/>
                <a:gd name="connsiteX7" fmla="*/ 129779 w 242921"/>
                <a:gd name="connsiteY7" fmla="*/ 172714 h 340090"/>
                <a:gd name="connsiteX8" fmla="*/ 238159 w 242921"/>
                <a:gd name="connsiteY8" fmla="*/ 331174 h 340090"/>
                <a:gd name="connsiteX9" fmla="*/ 243391 w 242921"/>
                <a:gd name="connsiteY9" fmla="*/ 340143 h 34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21" h="340090">
                  <a:moveTo>
                    <a:pt x="243391" y="340143"/>
                  </a:moveTo>
                  <a:cubicBezTo>
                    <a:pt x="210503" y="334537"/>
                    <a:pt x="179858" y="328558"/>
                    <a:pt x="152576" y="312114"/>
                  </a:cubicBezTo>
                  <a:cubicBezTo>
                    <a:pt x="143980" y="306882"/>
                    <a:pt x="135758" y="297912"/>
                    <a:pt x="131274" y="288943"/>
                  </a:cubicBezTo>
                  <a:cubicBezTo>
                    <a:pt x="89790" y="208965"/>
                    <a:pt x="48680" y="128241"/>
                    <a:pt x="7944" y="47890"/>
                  </a:cubicBezTo>
                  <a:cubicBezTo>
                    <a:pt x="-2894" y="26961"/>
                    <a:pt x="-2520" y="16871"/>
                    <a:pt x="8318" y="7527"/>
                  </a:cubicBezTo>
                  <a:cubicBezTo>
                    <a:pt x="19156" y="-2190"/>
                    <a:pt x="40084" y="-2563"/>
                    <a:pt x="54286" y="6780"/>
                  </a:cubicBezTo>
                  <a:cubicBezTo>
                    <a:pt x="58397" y="9396"/>
                    <a:pt x="62882" y="14628"/>
                    <a:pt x="63629" y="19113"/>
                  </a:cubicBezTo>
                  <a:cubicBezTo>
                    <a:pt x="72972" y="75919"/>
                    <a:pt x="99507" y="125251"/>
                    <a:pt x="129779" y="172714"/>
                  </a:cubicBezTo>
                  <a:cubicBezTo>
                    <a:pt x="163788" y="226904"/>
                    <a:pt x="201908" y="278478"/>
                    <a:pt x="238159" y="331174"/>
                  </a:cubicBezTo>
                  <a:cubicBezTo>
                    <a:pt x="239280" y="333416"/>
                    <a:pt x="240775" y="336032"/>
                    <a:pt x="243391" y="340143"/>
                  </a:cubicBezTo>
                  <a:close/>
                </a:path>
              </a:pathLst>
            </a:custGeom>
            <a:grpFill/>
            <a:ln w="3729" cap="flat">
              <a:noFill/>
              <a:prstDash val="solid"/>
              <a:miter/>
            </a:ln>
          </p:spPr>
          <p:txBody>
            <a:bodyPr rtlCol="0" anchor="ctr"/>
            <a:lstStyle/>
            <a:p>
              <a:endParaRPr lang="en-US"/>
            </a:p>
          </p:txBody>
        </p:sp>
        <p:sp>
          <p:nvSpPr>
            <p:cNvPr id="50" name="Freeform: Shape 49"/>
            <p:cNvSpPr/>
            <p:nvPr/>
          </p:nvSpPr>
          <p:spPr>
            <a:xfrm>
              <a:off x="7070997" y="3900872"/>
              <a:ext cx="329649" cy="461507"/>
            </a:xfrm>
            <a:custGeom>
              <a:avLst/>
              <a:gdLst>
                <a:gd name="connsiteX0" fmla="*/ 0 w 242921"/>
                <a:gd name="connsiteY0" fmla="*/ 340881 h 340090"/>
                <a:gd name="connsiteX1" fmla="*/ 82593 w 242921"/>
                <a:gd name="connsiteY1" fmla="*/ 222784 h 340090"/>
                <a:gd name="connsiteX2" fmla="*/ 169298 w 242921"/>
                <a:gd name="connsiteY2" fmla="*/ 58718 h 340090"/>
                <a:gd name="connsiteX3" fmla="*/ 177893 w 242921"/>
                <a:gd name="connsiteY3" fmla="*/ 23962 h 340090"/>
                <a:gd name="connsiteX4" fmla="*/ 200691 w 242921"/>
                <a:gd name="connsiteY4" fmla="*/ 1912 h 340090"/>
                <a:gd name="connsiteX5" fmla="*/ 237689 w 242921"/>
                <a:gd name="connsiteY5" fmla="*/ 10881 h 340090"/>
                <a:gd name="connsiteX6" fmla="*/ 238437 w 242921"/>
                <a:gd name="connsiteY6" fmla="*/ 41527 h 340090"/>
                <a:gd name="connsiteX7" fmla="*/ 107633 w 242921"/>
                <a:gd name="connsiteY7" fmla="*/ 297155 h 340090"/>
                <a:gd name="connsiteX8" fmla="*/ 90442 w 242921"/>
                <a:gd name="connsiteY8" fmla="*/ 312852 h 340090"/>
                <a:gd name="connsiteX9" fmla="*/ 0 w 242921"/>
                <a:gd name="connsiteY9" fmla="*/ 340881 h 34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21" h="340090">
                  <a:moveTo>
                    <a:pt x="0" y="340881"/>
                  </a:moveTo>
                  <a:cubicBezTo>
                    <a:pt x="28777" y="300145"/>
                    <a:pt x="56432" y="262025"/>
                    <a:pt x="82593" y="222784"/>
                  </a:cubicBezTo>
                  <a:cubicBezTo>
                    <a:pt x="116976" y="171210"/>
                    <a:pt x="149117" y="117767"/>
                    <a:pt x="169298" y="58718"/>
                  </a:cubicBezTo>
                  <a:cubicBezTo>
                    <a:pt x="173035" y="47506"/>
                    <a:pt x="176399" y="35921"/>
                    <a:pt x="177893" y="23962"/>
                  </a:cubicBezTo>
                  <a:cubicBezTo>
                    <a:pt x="179762" y="9760"/>
                    <a:pt x="189105" y="4902"/>
                    <a:pt x="200691" y="1912"/>
                  </a:cubicBezTo>
                  <a:cubicBezTo>
                    <a:pt x="214519" y="-1825"/>
                    <a:pt x="227599" y="-704"/>
                    <a:pt x="237689" y="10881"/>
                  </a:cubicBezTo>
                  <a:cubicBezTo>
                    <a:pt x="246285" y="20598"/>
                    <a:pt x="243669" y="31062"/>
                    <a:pt x="238437" y="41527"/>
                  </a:cubicBezTo>
                  <a:cubicBezTo>
                    <a:pt x="195085" y="126736"/>
                    <a:pt x="151732" y="212319"/>
                    <a:pt x="107633" y="297155"/>
                  </a:cubicBezTo>
                  <a:cubicBezTo>
                    <a:pt x="104270" y="303508"/>
                    <a:pt x="97169" y="308741"/>
                    <a:pt x="90442" y="312852"/>
                  </a:cubicBezTo>
                  <a:cubicBezTo>
                    <a:pt x="63160" y="328922"/>
                    <a:pt x="32514" y="335275"/>
                    <a:pt x="0" y="340881"/>
                  </a:cubicBezTo>
                  <a:close/>
                </a:path>
              </a:pathLst>
            </a:custGeom>
            <a:grpFill/>
            <a:ln w="3729" cap="flat">
              <a:noFill/>
              <a:prstDash val="solid"/>
              <a:miter/>
            </a:ln>
          </p:spPr>
          <p:txBody>
            <a:bodyPr rtlCol="0" anchor="ctr"/>
            <a:lstStyle/>
            <a:p>
              <a:endParaRPr lang="en-US"/>
            </a:p>
          </p:txBody>
        </p:sp>
        <p:sp>
          <p:nvSpPr>
            <p:cNvPr id="51" name="Freeform: Shape 50"/>
            <p:cNvSpPr/>
            <p:nvPr/>
          </p:nvSpPr>
          <p:spPr>
            <a:xfrm>
              <a:off x="6215011" y="2317100"/>
              <a:ext cx="157217" cy="344862"/>
            </a:xfrm>
            <a:custGeom>
              <a:avLst/>
              <a:gdLst>
                <a:gd name="connsiteX0" fmla="*/ 48149 w 115854"/>
                <a:gd name="connsiteY0" fmla="*/ 0 h 254133"/>
                <a:gd name="connsiteX1" fmla="*/ 112803 w 115854"/>
                <a:gd name="connsiteY1" fmla="*/ 137905 h 254133"/>
                <a:gd name="connsiteX2" fmla="*/ 77299 w 115854"/>
                <a:gd name="connsiteY2" fmla="*/ 251891 h 254133"/>
                <a:gd name="connsiteX3" fmla="*/ 55623 w 115854"/>
                <a:gd name="connsiteY3" fmla="*/ 78856 h 254133"/>
                <a:gd name="connsiteX4" fmla="*/ 51139 w 115854"/>
                <a:gd name="connsiteY4" fmla="*/ 79230 h 254133"/>
                <a:gd name="connsiteX5" fmla="*/ 51139 w 115854"/>
                <a:gd name="connsiteY5" fmla="*/ 254507 h 254133"/>
                <a:gd name="connsiteX6" fmla="*/ 312 w 115854"/>
                <a:gd name="connsiteY6" fmla="*/ 151733 h 254133"/>
                <a:gd name="connsiteX7" fmla="*/ 48149 w 115854"/>
                <a:gd name="connsiteY7" fmla="*/ 0 h 25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54" h="254133">
                  <a:moveTo>
                    <a:pt x="48149" y="0"/>
                  </a:moveTo>
                  <a:cubicBezTo>
                    <a:pt x="75805" y="45221"/>
                    <a:pt x="100470" y="88573"/>
                    <a:pt x="112803" y="137905"/>
                  </a:cubicBezTo>
                  <a:cubicBezTo>
                    <a:pt x="124015" y="182378"/>
                    <a:pt x="104208" y="217882"/>
                    <a:pt x="77299" y="251891"/>
                  </a:cubicBezTo>
                  <a:cubicBezTo>
                    <a:pt x="69825" y="193216"/>
                    <a:pt x="62724" y="136036"/>
                    <a:pt x="55623" y="78856"/>
                  </a:cubicBezTo>
                  <a:cubicBezTo>
                    <a:pt x="54129" y="78856"/>
                    <a:pt x="52634" y="79230"/>
                    <a:pt x="51139" y="79230"/>
                  </a:cubicBezTo>
                  <a:cubicBezTo>
                    <a:pt x="51139" y="136784"/>
                    <a:pt x="51139" y="194711"/>
                    <a:pt x="51139" y="254507"/>
                  </a:cubicBezTo>
                  <a:cubicBezTo>
                    <a:pt x="21241" y="225357"/>
                    <a:pt x="-3052" y="194711"/>
                    <a:pt x="312" y="151733"/>
                  </a:cubicBezTo>
                  <a:cubicBezTo>
                    <a:pt x="4797" y="98664"/>
                    <a:pt x="26099" y="50453"/>
                    <a:pt x="48149" y="0"/>
                  </a:cubicBezTo>
                  <a:close/>
                </a:path>
              </a:pathLst>
            </a:custGeom>
            <a:grpFill/>
            <a:ln w="3729" cap="flat">
              <a:noFill/>
              <a:prstDash val="solid"/>
              <a:miter/>
            </a:ln>
          </p:spPr>
          <p:txBody>
            <a:bodyPr rtlCol="0" anchor="ctr"/>
            <a:lstStyle/>
            <a:p>
              <a:endParaRPr lang="en-US"/>
            </a:p>
          </p:txBody>
        </p:sp>
        <p:sp>
          <p:nvSpPr>
            <p:cNvPr id="52" name="Freeform: Shape 51"/>
            <p:cNvSpPr/>
            <p:nvPr/>
          </p:nvSpPr>
          <p:spPr>
            <a:xfrm>
              <a:off x="5107760" y="3236056"/>
              <a:ext cx="162288" cy="329649"/>
            </a:xfrm>
            <a:custGeom>
              <a:avLst/>
              <a:gdLst>
                <a:gd name="connsiteX0" fmla="*/ 100200 w 119592"/>
                <a:gd name="connsiteY0" fmla="*/ 236942 h 242921"/>
                <a:gd name="connsiteX1" fmla="*/ 40030 w 119592"/>
                <a:gd name="connsiteY1" fmla="*/ 73250 h 242921"/>
                <a:gd name="connsiteX2" fmla="*/ 34798 w 119592"/>
                <a:gd name="connsiteY2" fmla="*/ 74745 h 242921"/>
                <a:gd name="connsiteX3" fmla="*/ 74039 w 119592"/>
                <a:gd name="connsiteY3" fmla="*/ 242922 h 242921"/>
                <a:gd name="connsiteX4" fmla="*/ 2284 w 119592"/>
                <a:gd name="connsiteY4" fmla="*/ 153975 h 242921"/>
                <a:gd name="connsiteX5" fmla="*/ 14617 w 119592"/>
                <a:gd name="connsiteY5" fmla="*/ 0 h 242921"/>
                <a:gd name="connsiteX6" fmla="*/ 25829 w 119592"/>
                <a:gd name="connsiteY6" fmla="*/ 9717 h 242921"/>
                <a:gd name="connsiteX7" fmla="*/ 105432 w 119592"/>
                <a:gd name="connsiteY7" fmla="*/ 111370 h 242921"/>
                <a:gd name="connsiteX8" fmla="*/ 100200 w 119592"/>
                <a:gd name="connsiteY8" fmla="*/ 236942 h 2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92" h="242921">
                  <a:moveTo>
                    <a:pt x="100200" y="236942"/>
                  </a:moveTo>
                  <a:cubicBezTo>
                    <a:pt x="80019" y="181631"/>
                    <a:pt x="59838" y="127440"/>
                    <a:pt x="40030" y="73250"/>
                  </a:cubicBezTo>
                  <a:cubicBezTo>
                    <a:pt x="38162" y="73624"/>
                    <a:pt x="36667" y="74371"/>
                    <a:pt x="34798" y="74745"/>
                  </a:cubicBezTo>
                  <a:cubicBezTo>
                    <a:pt x="47878" y="131178"/>
                    <a:pt x="60959" y="187610"/>
                    <a:pt x="74039" y="242922"/>
                  </a:cubicBezTo>
                  <a:cubicBezTo>
                    <a:pt x="40404" y="230962"/>
                    <a:pt x="7142" y="190974"/>
                    <a:pt x="2284" y="153975"/>
                  </a:cubicBezTo>
                  <a:cubicBezTo>
                    <a:pt x="-4443" y="102401"/>
                    <a:pt x="4900" y="52322"/>
                    <a:pt x="14617" y="0"/>
                  </a:cubicBezTo>
                  <a:cubicBezTo>
                    <a:pt x="19475" y="4111"/>
                    <a:pt x="23213" y="6727"/>
                    <a:pt x="25829" y="9717"/>
                  </a:cubicBezTo>
                  <a:cubicBezTo>
                    <a:pt x="52737" y="43352"/>
                    <a:pt x="81514" y="75866"/>
                    <a:pt x="105432" y="111370"/>
                  </a:cubicBezTo>
                  <a:cubicBezTo>
                    <a:pt x="132340" y="152854"/>
                    <a:pt x="120755" y="195832"/>
                    <a:pt x="100200" y="236942"/>
                  </a:cubicBezTo>
                  <a:close/>
                </a:path>
              </a:pathLst>
            </a:custGeom>
            <a:grpFill/>
            <a:ln w="3729" cap="flat">
              <a:noFill/>
              <a:prstDash val="solid"/>
              <a:miter/>
            </a:ln>
          </p:spPr>
          <p:txBody>
            <a:bodyPr rtlCol="0" anchor="ctr"/>
            <a:lstStyle/>
            <a:p>
              <a:endParaRPr lang="en-US"/>
            </a:p>
          </p:txBody>
        </p:sp>
        <p:sp>
          <p:nvSpPr>
            <p:cNvPr id="53" name="Freeform: Shape 52"/>
            <p:cNvSpPr/>
            <p:nvPr/>
          </p:nvSpPr>
          <p:spPr>
            <a:xfrm>
              <a:off x="6920146" y="3233522"/>
              <a:ext cx="162288" cy="334719"/>
            </a:xfrm>
            <a:custGeom>
              <a:avLst/>
              <a:gdLst>
                <a:gd name="connsiteX0" fmla="*/ 20348 w 119592"/>
                <a:gd name="connsiteY0" fmla="*/ 238811 h 246658"/>
                <a:gd name="connsiteX1" fmla="*/ 8015 w 119592"/>
                <a:gd name="connsiteY1" fmla="*/ 128562 h 246658"/>
                <a:gd name="connsiteX2" fmla="*/ 105931 w 119592"/>
                <a:gd name="connsiteY2" fmla="*/ 0 h 246658"/>
                <a:gd name="connsiteX3" fmla="*/ 115274 w 119592"/>
                <a:gd name="connsiteY3" fmla="*/ 168924 h 246658"/>
                <a:gd name="connsiteX4" fmla="*/ 46135 w 119592"/>
                <a:gd name="connsiteY4" fmla="*/ 246659 h 246658"/>
                <a:gd name="connsiteX5" fmla="*/ 86123 w 119592"/>
                <a:gd name="connsiteY5" fmla="*/ 75866 h 246658"/>
                <a:gd name="connsiteX6" fmla="*/ 80891 w 119592"/>
                <a:gd name="connsiteY6" fmla="*/ 74371 h 246658"/>
                <a:gd name="connsiteX7" fmla="*/ 20348 w 119592"/>
                <a:gd name="connsiteY7" fmla="*/ 238811 h 24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92" h="246658">
                  <a:moveTo>
                    <a:pt x="20348" y="238811"/>
                  </a:moveTo>
                  <a:cubicBezTo>
                    <a:pt x="3530" y="202933"/>
                    <a:pt x="-8803" y="167055"/>
                    <a:pt x="8015" y="128562"/>
                  </a:cubicBezTo>
                  <a:cubicBezTo>
                    <a:pt x="29317" y="78856"/>
                    <a:pt x="67064" y="41110"/>
                    <a:pt x="105931" y="0"/>
                  </a:cubicBezTo>
                  <a:cubicBezTo>
                    <a:pt x="116021" y="58301"/>
                    <a:pt x="128728" y="113239"/>
                    <a:pt x="115274" y="168924"/>
                  </a:cubicBezTo>
                  <a:cubicBezTo>
                    <a:pt x="106305" y="206296"/>
                    <a:pt x="77154" y="227599"/>
                    <a:pt x="46135" y="246659"/>
                  </a:cubicBezTo>
                  <a:cubicBezTo>
                    <a:pt x="59589" y="189479"/>
                    <a:pt x="72669" y="132673"/>
                    <a:pt x="86123" y="75866"/>
                  </a:cubicBezTo>
                  <a:cubicBezTo>
                    <a:pt x="84255" y="75492"/>
                    <a:pt x="82760" y="74745"/>
                    <a:pt x="80891" y="74371"/>
                  </a:cubicBezTo>
                  <a:cubicBezTo>
                    <a:pt x="60710" y="128935"/>
                    <a:pt x="40903" y="182752"/>
                    <a:pt x="20348" y="238811"/>
                  </a:cubicBezTo>
                  <a:close/>
                </a:path>
              </a:pathLst>
            </a:custGeom>
            <a:grpFill/>
            <a:ln w="3729" cap="flat">
              <a:noFill/>
              <a:prstDash val="solid"/>
              <a:miter/>
            </a:ln>
          </p:spPr>
          <p:txBody>
            <a:bodyPr rtlCol="0" anchor="ctr"/>
            <a:lstStyle/>
            <a:p>
              <a:endParaRPr lang="en-US"/>
            </a:p>
          </p:txBody>
        </p:sp>
        <p:sp>
          <p:nvSpPr>
            <p:cNvPr id="54" name="Freeform: Shape 53"/>
            <p:cNvSpPr/>
            <p:nvPr/>
          </p:nvSpPr>
          <p:spPr>
            <a:xfrm>
              <a:off x="4488594" y="2268920"/>
              <a:ext cx="162288" cy="329649"/>
            </a:xfrm>
            <a:custGeom>
              <a:avLst/>
              <a:gdLst>
                <a:gd name="connsiteX0" fmla="*/ 100153 w 119592"/>
                <a:gd name="connsiteY0" fmla="*/ 238063 h 242921"/>
                <a:gd name="connsiteX1" fmla="*/ 39235 w 119592"/>
                <a:gd name="connsiteY1" fmla="*/ 73250 h 242921"/>
                <a:gd name="connsiteX2" fmla="*/ 34377 w 119592"/>
                <a:gd name="connsiteY2" fmla="*/ 74745 h 242921"/>
                <a:gd name="connsiteX3" fmla="*/ 74365 w 119592"/>
                <a:gd name="connsiteY3" fmla="*/ 245911 h 242921"/>
                <a:gd name="connsiteX4" fmla="*/ 1115 w 119592"/>
                <a:gd name="connsiteY4" fmla="*/ 146874 h 242921"/>
                <a:gd name="connsiteX5" fmla="*/ 14943 w 119592"/>
                <a:gd name="connsiteY5" fmla="*/ 0 h 242921"/>
                <a:gd name="connsiteX6" fmla="*/ 113607 w 119592"/>
                <a:gd name="connsiteY6" fmla="*/ 130430 h 242921"/>
                <a:gd name="connsiteX7" fmla="*/ 100153 w 119592"/>
                <a:gd name="connsiteY7" fmla="*/ 238063 h 2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92" h="242921">
                  <a:moveTo>
                    <a:pt x="100153" y="238063"/>
                  </a:moveTo>
                  <a:cubicBezTo>
                    <a:pt x="79598" y="182378"/>
                    <a:pt x="59416" y="127814"/>
                    <a:pt x="39235" y="73250"/>
                  </a:cubicBezTo>
                  <a:cubicBezTo>
                    <a:pt x="37740" y="73624"/>
                    <a:pt x="35872" y="74371"/>
                    <a:pt x="34377" y="74745"/>
                  </a:cubicBezTo>
                  <a:cubicBezTo>
                    <a:pt x="47457" y="131551"/>
                    <a:pt x="60911" y="188358"/>
                    <a:pt x="74365" y="245911"/>
                  </a:cubicBezTo>
                  <a:cubicBezTo>
                    <a:pt x="36245" y="223114"/>
                    <a:pt x="5226" y="195458"/>
                    <a:pt x="1115" y="146874"/>
                  </a:cubicBezTo>
                  <a:cubicBezTo>
                    <a:pt x="-2996" y="97916"/>
                    <a:pt x="4852" y="50453"/>
                    <a:pt x="14943" y="0"/>
                  </a:cubicBezTo>
                  <a:cubicBezTo>
                    <a:pt x="54184" y="41110"/>
                    <a:pt x="92678" y="79230"/>
                    <a:pt x="113607" y="130430"/>
                  </a:cubicBezTo>
                  <a:cubicBezTo>
                    <a:pt x="128929" y="168176"/>
                    <a:pt x="116970" y="203680"/>
                    <a:pt x="100153" y="238063"/>
                  </a:cubicBezTo>
                  <a:close/>
                </a:path>
              </a:pathLst>
            </a:custGeom>
            <a:grpFill/>
            <a:ln w="3729" cap="flat">
              <a:noFill/>
              <a:prstDash val="solid"/>
              <a:miter/>
            </a:ln>
          </p:spPr>
          <p:txBody>
            <a:bodyPr rtlCol="0" anchor="ctr"/>
            <a:lstStyle/>
            <a:p>
              <a:endParaRPr lang="en-US"/>
            </a:p>
          </p:txBody>
        </p:sp>
        <p:sp>
          <p:nvSpPr>
            <p:cNvPr id="55" name="Freeform: Shape 54"/>
            <p:cNvSpPr/>
            <p:nvPr/>
          </p:nvSpPr>
          <p:spPr>
            <a:xfrm>
              <a:off x="7540576" y="2268414"/>
              <a:ext cx="162288" cy="329649"/>
            </a:xfrm>
            <a:custGeom>
              <a:avLst/>
              <a:gdLst>
                <a:gd name="connsiteX0" fmla="*/ 105049 w 119592"/>
                <a:gd name="connsiteY0" fmla="*/ 0 h 242921"/>
                <a:gd name="connsiteX1" fmla="*/ 118503 w 119592"/>
                <a:gd name="connsiteY1" fmla="*/ 148369 h 242921"/>
                <a:gd name="connsiteX2" fmla="*/ 45626 w 119592"/>
                <a:gd name="connsiteY2" fmla="*/ 245911 h 242921"/>
                <a:gd name="connsiteX3" fmla="*/ 85615 w 119592"/>
                <a:gd name="connsiteY3" fmla="*/ 74745 h 242921"/>
                <a:gd name="connsiteX4" fmla="*/ 80757 w 119592"/>
                <a:gd name="connsiteY4" fmla="*/ 73250 h 242921"/>
                <a:gd name="connsiteX5" fmla="*/ 20587 w 119592"/>
                <a:gd name="connsiteY5" fmla="*/ 235821 h 242921"/>
                <a:gd name="connsiteX6" fmla="*/ 7880 w 119592"/>
                <a:gd name="connsiteY6" fmla="*/ 126693 h 242921"/>
                <a:gd name="connsiteX7" fmla="*/ 105049 w 119592"/>
                <a:gd name="connsiteY7" fmla="*/ 0 h 2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92" h="242921">
                  <a:moveTo>
                    <a:pt x="105049" y="0"/>
                  </a:moveTo>
                  <a:cubicBezTo>
                    <a:pt x="114766" y="51574"/>
                    <a:pt x="122988" y="99411"/>
                    <a:pt x="118503" y="148369"/>
                  </a:cubicBezTo>
                  <a:cubicBezTo>
                    <a:pt x="114018" y="196206"/>
                    <a:pt x="83373" y="223488"/>
                    <a:pt x="45626" y="245911"/>
                  </a:cubicBezTo>
                  <a:cubicBezTo>
                    <a:pt x="59081" y="188358"/>
                    <a:pt x="72535" y="131551"/>
                    <a:pt x="85615" y="74745"/>
                  </a:cubicBezTo>
                  <a:cubicBezTo>
                    <a:pt x="84120" y="74371"/>
                    <a:pt x="82251" y="73624"/>
                    <a:pt x="80757" y="73250"/>
                  </a:cubicBezTo>
                  <a:cubicBezTo>
                    <a:pt x="60575" y="127814"/>
                    <a:pt x="40394" y="182004"/>
                    <a:pt x="20587" y="235821"/>
                  </a:cubicBezTo>
                  <a:cubicBezTo>
                    <a:pt x="406" y="212650"/>
                    <a:pt x="-7069" y="159207"/>
                    <a:pt x="7880" y="126693"/>
                  </a:cubicBezTo>
                  <a:cubicBezTo>
                    <a:pt x="29930" y="78109"/>
                    <a:pt x="66555" y="40362"/>
                    <a:pt x="105049" y="0"/>
                  </a:cubicBezTo>
                  <a:close/>
                </a:path>
              </a:pathLst>
            </a:custGeom>
            <a:grpFill/>
            <a:ln w="3729" cap="flat">
              <a:noFill/>
              <a:prstDash val="solid"/>
              <a:miter/>
            </a:ln>
          </p:spPr>
          <p:txBody>
            <a:bodyPr rtlCol="0" anchor="ctr"/>
            <a:lstStyle/>
            <a:p>
              <a:endParaRPr lang="en-US"/>
            </a:p>
          </p:txBody>
        </p:sp>
        <p:sp>
          <p:nvSpPr>
            <p:cNvPr id="56" name="Freeform: Shape 55"/>
            <p:cNvSpPr/>
            <p:nvPr/>
          </p:nvSpPr>
          <p:spPr>
            <a:xfrm>
              <a:off x="3784154" y="4001704"/>
              <a:ext cx="339791" cy="157217"/>
            </a:xfrm>
            <a:custGeom>
              <a:avLst/>
              <a:gdLst>
                <a:gd name="connsiteX0" fmla="*/ 247780 w 250396"/>
                <a:gd name="connsiteY0" fmla="*/ 32999 h 115854"/>
                <a:gd name="connsiteX1" fmla="*/ 76240 w 250396"/>
                <a:gd name="connsiteY1" fmla="*/ 66634 h 115854"/>
                <a:gd name="connsiteX2" fmla="*/ 76987 w 250396"/>
                <a:gd name="connsiteY2" fmla="*/ 71866 h 115854"/>
                <a:gd name="connsiteX3" fmla="*/ 251144 w 250396"/>
                <a:gd name="connsiteY3" fmla="*/ 59533 h 115854"/>
                <a:gd name="connsiteX4" fmla="*/ 132673 w 250396"/>
                <a:gd name="connsiteY4" fmla="*/ 115218 h 115854"/>
                <a:gd name="connsiteX5" fmla="*/ 0 w 250396"/>
                <a:gd name="connsiteY5" fmla="*/ 84199 h 115854"/>
                <a:gd name="connsiteX6" fmla="*/ 3364 w 250396"/>
                <a:gd name="connsiteY6" fmla="*/ 76725 h 115854"/>
                <a:gd name="connsiteX7" fmla="*/ 116602 w 250396"/>
                <a:gd name="connsiteY7" fmla="*/ 11323 h 115854"/>
                <a:gd name="connsiteX8" fmla="*/ 247780 w 250396"/>
                <a:gd name="connsiteY8" fmla="*/ 32999 h 1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96" h="115854">
                  <a:moveTo>
                    <a:pt x="247780" y="32999"/>
                  </a:moveTo>
                  <a:cubicBezTo>
                    <a:pt x="189479" y="44584"/>
                    <a:pt x="133046" y="55796"/>
                    <a:pt x="76240" y="66634"/>
                  </a:cubicBezTo>
                  <a:cubicBezTo>
                    <a:pt x="76614" y="68503"/>
                    <a:pt x="76614" y="70371"/>
                    <a:pt x="76987" y="71866"/>
                  </a:cubicBezTo>
                  <a:cubicBezTo>
                    <a:pt x="134915" y="67755"/>
                    <a:pt x="192842" y="63644"/>
                    <a:pt x="251144" y="59533"/>
                  </a:cubicBezTo>
                  <a:cubicBezTo>
                    <a:pt x="220498" y="96906"/>
                    <a:pt x="184247" y="124188"/>
                    <a:pt x="132673" y="115218"/>
                  </a:cubicBezTo>
                  <a:cubicBezTo>
                    <a:pt x="88573" y="107370"/>
                    <a:pt x="44847" y="94663"/>
                    <a:pt x="0" y="84199"/>
                  </a:cubicBezTo>
                  <a:cubicBezTo>
                    <a:pt x="2242" y="78967"/>
                    <a:pt x="2616" y="77098"/>
                    <a:pt x="3364" y="76725"/>
                  </a:cubicBezTo>
                  <a:cubicBezTo>
                    <a:pt x="41110" y="54675"/>
                    <a:pt x="77735" y="30756"/>
                    <a:pt x="116602" y="11323"/>
                  </a:cubicBezTo>
                  <a:cubicBezTo>
                    <a:pt x="164439" y="-12222"/>
                    <a:pt x="207418" y="3848"/>
                    <a:pt x="247780" y="32999"/>
                  </a:cubicBezTo>
                  <a:close/>
                </a:path>
              </a:pathLst>
            </a:custGeom>
            <a:grpFill/>
            <a:ln w="3729" cap="flat">
              <a:noFill/>
              <a:prstDash val="solid"/>
              <a:miter/>
            </a:ln>
          </p:spPr>
          <p:txBody>
            <a:bodyPr rtlCol="0" anchor="ctr"/>
            <a:lstStyle/>
            <a:p>
              <a:endParaRPr lang="en-US"/>
            </a:p>
          </p:txBody>
        </p:sp>
        <p:sp>
          <p:nvSpPr>
            <p:cNvPr id="57" name="Freeform: Shape 56"/>
            <p:cNvSpPr/>
            <p:nvPr/>
          </p:nvSpPr>
          <p:spPr>
            <a:xfrm>
              <a:off x="5005225" y="2193355"/>
              <a:ext cx="162288" cy="334719"/>
            </a:xfrm>
            <a:custGeom>
              <a:avLst/>
              <a:gdLst>
                <a:gd name="connsiteX0" fmla="*/ 15058 w 119592"/>
                <a:gd name="connsiteY0" fmla="*/ 0 h 246658"/>
                <a:gd name="connsiteX1" fmla="*/ 114843 w 119592"/>
                <a:gd name="connsiteY1" fmla="*/ 132673 h 246658"/>
                <a:gd name="connsiteX2" fmla="*/ 100641 w 119592"/>
                <a:gd name="connsiteY2" fmla="*/ 238811 h 246658"/>
                <a:gd name="connsiteX3" fmla="*/ 40098 w 119592"/>
                <a:gd name="connsiteY3" fmla="*/ 74371 h 246658"/>
                <a:gd name="connsiteX4" fmla="*/ 34866 w 119592"/>
                <a:gd name="connsiteY4" fmla="*/ 75866 h 246658"/>
                <a:gd name="connsiteX5" fmla="*/ 74854 w 119592"/>
                <a:gd name="connsiteY5" fmla="*/ 247033 h 246658"/>
                <a:gd name="connsiteX6" fmla="*/ 5341 w 119592"/>
                <a:gd name="connsiteY6" fmla="*/ 168177 h 246658"/>
                <a:gd name="connsiteX7" fmla="*/ 15058 w 119592"/>
                <a:gd name="connsiteY7" fmla="*/ 0 h 24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92" h="246658">
                  <a:moveTo>
                    <a:pt x="15058" y="0"/>
                  </a:moveTo>
                  <a:cubicBezTo>
                    <a:pt x="55421" y="42231"/>
                    <a:pt x="94662" y="80725"/>
                    <a:pt x="114843" y="132673"/>
                  </a:cubicBezTo>
                  <a:cubicBezTo>
                    <a:pt x="129418" y="169671"/>
                    <a:pt x="117459" y="204802"/>
                    <a:pt x="100641" y="238811"/>
                  </a:cubicBezTo>
                  <a:cubicBezTo>
                    <a:pt x="80086" y="183499"/>
                    <a:pt x="60279" y="128935"/>
                    <a:pt x="40098" y="74371"/>
                  </a:cubicBezTo>
                  <a:cubicBezTo>
                    <a:pt x="38229" y="74745"/>
                    <a:pt x="36734" y="75493"/>
                    <a:pt x="34866" y="75866"/>
                  </a:cubicBezTo>
                  <a:cubicBezTo>
                    <a:pt x="47946" y="132299"/>
                    <a:pt x="61400" y="189105"/>
                    <a:pt x="74854" y="247033"/>
                  </a:cubicBezTo>
                  <a:cubicBezTo>
                    <a:pt x="43461" y="227973"/>
                    <a:pt x="14311" y="206297"/>
                    <a:pt x="5341" y="168177"/>
                  </a:cubicBezTo>
                  <a:cubicBezTo>
                    <a:pt x="-7365" y="112491"/>
                    <a:pt x="5341" y="57927"/>
                    <a:pt x="15058" y="0"/>
                  </a:cubicBezTo>
                  <a:close/>
                </a:path>
              </a:pathLst>
            </a:custGeom>
            <a:grpFill/>
            <a:ln w="3729" cap="flat">
              <a:noFill/>
              <a:prstDash val="solid"/>
              <a:miter/>
            </a:ln>
          </p:spPr>
          <p:txBody>
            <a:bodyPr rtlCol="0" anchor="ctr"/>
            <a:lstStyle/>
            <a:p>
              <a:endParaRPr lang="en-US"/>
            </a:p>
          </p:txBody>
        </p:sp>
        <p:sp>
          <p:nvSpPr>
            <p:cNvPr id="58" name="Freeform: Shape 57"/>
            <p:cNvSpPr/>
            <p:nvPr/>
          </p:nvSpPr>
          <p:spPr>
            <a:xfrm>
              <a:off x="4650650" y="3921083"/>
              <a:ext cx="304290" cy="339791"/>
            </a:xfrm>
            <a:custGeom>
              <a:avLst/>
              <a:gdLst>
                <a:gd name="connsiteX0" fmla="*/ 223279 w 224235"/>
                <a:gd name="connsiteY0" fmla="*/ 252364 h 250396"/>
                <a:gd name="connsiteX1" fmla="*/ 73789 w 224235"/>
                <a:gd name="connsiteY1" fmla="*/ 131277 h 250396"/>
                <a:gd name="connsiteX2" fmla="*/ 16983 w 224235"/>
                <a:gd name="connsiteY2" fmla="*/ 66249 h 250396"/>
                <a:gd name="connsiteX3" fmla="*/ 165 w 224235"/>
                <a:gd name="connsiteY3" fmla="*/ 13927 h 250396"/>
                <a:gd name="connsiteX4" fmla="*/ 11003 w 224235"/>
                <a:gd name="connsiteY4" fmla="*/ 1595 h 250396"/>
                <a:gd name="connsiteX5" fmla="*/ 62951 w 224235"/>
                <a:gd name="connsiteY5" fmla="*/ 19160 h 250396"/>
                <a:gd name="connsiteX6" fmla="*/ 188149 w 224235"/>
                <a:gd name="connsiteY6" fmla="*/ 176124 h 250396"/>
                <a:gd name="connsiteX7" fmla="*/ 227016 w 224235"/>
                <a:gd name="connsiteY7" fmla="*/ 249001 h 250396"/>
                <a:gd name="connsiteX8" fmla="*/ 223279 w 224235"/>
                <a:gd name="connsiteY8" fmla="*/ 252364 h 25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5" h="250396">
                  <a:moveTo>
                    <a:pt x="223279" y="252364"/>
                  </a:moveTo>
                  <a:cubicBezTo>
                    <a:pt x="173947" y="211628"/>
                    <a:pt x="114899" y="182851"/>
                    <a:pt x="73789" y="131277"/>
                  </a:cubicBezTo>
                  <a:cubicBezTo>
                    <a:pt x="55850" y="108854"/>
                    <a:pt x="36043" y="87925"/>
                    <a:pt x="16983" y="66249"/>
                  </a:cubicBezTo>
                  <a:cubicBezTo>
                    <a:pt x="3528" y="51300"/>
                    <a:pt x="-956" y="33361"/>
                    <a:pt x="165" y="13927"/>
                  </a:cubicBezTo>
                  <a:cubicBezTo>
                    <a:pt x="539" y="9443"/>
                    <a:pt x="6518" y="2342"/>
                    <a:pt x="11003" y="1595"/>
                  </a:cubicBezTo>
                  <a:cubicBezTo>
                    <a:pt x="31558" y="-3264"/>
                    <a:pt x="49870" y="3089"/>
                    <a:pt x="62951" y="19160"/>
                  </a:cubicBezTo>
                  <a:cubicBezTo>
                    <a:pt x="105182" y="71108"/>
                    <a:pt x="148160" y="122682"/>
                    <a:pt x="188149" y="176124"/>
                  </a:cubicBezTo>
                  <a:cubicBezTo>
                    <a:pt x="204593" y="197800"/>
                    <a:pt x="214310" y="224709"/>
                    <a:pt x="227016" y="249001"/>
                  </a:cubicBezTo>
                  <a:cubicBezTo>
                    <a:pt x="225521" y="250122"/>
                    <a:pt x="224400" y="251243"/>
                    <a:pt x="223279" y="252364"/>
                  </a:cubicBezTo>
                  <a:close/>
                </a:path>
              </a:pathLst>
            </a:custGeom>
            <a:grpFill/>
            <a:ln w="3729" cap="flat">
              <a:noFill/>
              <a:prstDash val="solid"/>
              <a:miter/>
            </a:ln>
          </p:spPr>
          <p:txBody>
            <a:bodyPr rtlCol="0" anchor="ctr"/>
            <a:lstStyle/>
            <a:p>
              <a:endParaRPr lang="en-US"/>
            </a:p>
          </p:txBody>
        </p:sp>
        <p:sp>
          <p:nvSpPr>
            <p:cNvPr id="59" name="Freeform: Shape 58"/>
            <p:cNvSpPr/>
            <p:nvPr/>
          </p:nvSpPr>
          <p:spPr>
            <a:xfrm>
              <a:off x="7281465" y="3920851"/>
              <a:ext cx="309363" cy="339791"/>
            </a:xfrm>
            <a:custGeom>
              <a:avLst/>
              <a:gdLst>
                <a:gd name="connsiteX0" fmla="*/ 0 w 227972"/>
                <a:gd name="connsiteY0" fmla="*/ 249170 h 250396"/>
                <a:gd name="connsiteX1" fmla="*/ 41110 w 227972"/>
                <a:gd name="connsiteY1" fmla="*/ 174052 h 250396"/>
                <a:gd name="connsiteX2" fmla="*/ 161449 w 227972"/>
                <a:gd name="connsiteY2" fmla="*/ 22319 h 250396"/>
                <a:gd name="connsiteX3" fmla="*/ 215266 w 227972"/>
                <a:gd name="connsiteY3" fmla="*/ 643 h 250396"/>
                <a:gd name="connsiteX4" fmla="*/ 227973 w 227972"/>
                <a:gd name="connsiteY4" fmla="*/ 15218 h 250396"/>
                <a:gd name="connsiteX5" fmla="*/ 209660 w 227972"/>
                <a:gd name="connsiteY5" fmla="*/ 67166 h 250396"/>
                <a:gd name="connsiteX6" fmla="*/ 129683 w 227972"/>
                <a:gd name="connsiteY6" fmla="*/ 157234 h 250396"/>
                <a:gd name="connsiteX7" fmla="*/ 91563 w 227972"/>
                <a:gd name="connsiteY7" fmla="*/ 187879 h 250396"/>
                <a:gd name="connsiteX8" fmla="*/ 3737 w 227972"/>
                <a:gd name="connsiteY8" fmla="*/ 251413 h 250396"/>
                <a:gd name="connsiteX9" fmla="*/ 0 w 227972"/>
                <a:gd name="connsiteY9" fmla="*/ 249170 h 25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72" h="250396">
                  <a:moveTo>
                    <a:pt x="0" y="249170"/>
                  </a:moveTo>
                  <a:cubicBezTo>
                    <a:pt x="13454" y="224131"/>
                    <a:pt x="24292" y="196849"/>
                    <a:pt x="41110" y="174052"/>
                  </a:cubicBezTo>
                  <a:cubicBezTo>
                    <a:pt x="79604" y="122477"/>
                    <a:pt x="121087" y="72772"/>
                    <a:pt x="161449" y="22319"/>
                  </a:cubicBezTo>
                  <a:cubicBezTo>
                    <a:pt x="175277" y="5128"/>
                    <a:pt x="193216" y="-2347"/>
                    <a:pt x="215266" y="643"/>
                  </a:cubicBezTo>
                  <a:cubicBezTo>
                    <a:pt x="224235" y="1764"/>
                    <a:pt x="228346" y="5875"/>
                    <a:pt x="227973" y="15218"/>
                  </a:cubicBezTo>
                  <a:cubicBezTo>
                    <a:pt x="227225" y="34652"/>
                    <a:pt x="223114" y="52217"/>
                    <a:pt x="209660" y="67166"/>
                  </a:cubicBezTo>
                  <a:cubicBezTo>
                    <a:pt x="182752" y="97064"/>
                    <a:pt x="156965" y="128083"/>
                    <a:pt x="129683" y="157234"/>
                  </a:cubicBezTo>
                  <a:cubicBezTo>
                    <a:pt x="118471" y="169193"/>
                    <a:pt x="104643" y="178163"/>
                    <a:pt x="91563" y="187879"/>
                  </a:cubicBezTo>
                  <a:cubicBezTo>
                    <a:pt x="62412" y="209182"/>
                    <a:pt x="32888" y="230484"/>
                    <a:pt x="3737" y="251413"/>
                  </a:cubicBezTo>
                  <a:cubicBezTo>
                    <a:pt x="2242" y="251039"/>
                    <a:pt x="1121" y="249918"/>
                    <a:pt x="0" y="249170"/>
                  </a:cubicBezTo>
                  <a:close/>
                </a:path>
              </a:pathLst>
            </a:custGeom>
            <a:grpFill/>
            <a:ln w="3729" cap="flat">
              <a:noFill/>
              <a:prstDash val="solid"/>
              <a:miter/>
            </a:ln>
          </p:spPr>
          <p:txBody>
            <a:bodyPr rtlCol="0" anchor="ctr"/>
            <a:lstStyle/>
            <a:p>
              <a:endParaRPr lang="en-US"/>
            </a:p>
          </p:txBody>
        </p:sp>
        <p:sp>
          <p:nvSpPr>
            <p:cNvPr id="60" name="Freeform: Shape 59"/>
            <p:cNvSpPr/>
            <p:nvPr/>
          </p:nvSpPr>
          <p:spPr>
            <a:xfrm>
              <a:off x="6982303" y="2248916"/>
              <a:ext cx="157217" cy="273862"/>
            </a:xfrm>
            <a:custGeom>
              <a:avLst/>
              <a:gdLst>
                <a:gd name="connsiteX0" fmla="*/ 100116 w 115854"/>
                <a:gd name="connsiteY0" fmla="*/ 166 h 201811"/>
                <a:gd name="connsiteX1" fmla="*/ 116186 w 115854"/>
                <a:gd name="connsiteY1" fmla="*/ 114526 h 201811"/>
                <a:gd name="connsiteX2" fmla="*/ 48916 w 115854"/>
                <a:gd name="connsiteY2" fmla="*/ 202725 h 201811"/>
                <a:gd name="connsiteX3" fmla="*/ 79935 w 115854"/>
                <a:gd name="connsiteY3" fmla="*/ 61831 h 201811"/>
                <a:gd name="connsiteX4" fmla="*/ 74703 w 115854"/>
                <a:gd name="connsiteY4" fmla="*/ 60336 h 201811"/>
                <a:gd name="connsiteX5" fmla="*/ 23502 w 115854"/>
                <a:gd name="connsiteY5" fmla="*/ 194130 h 201811"/>
                <a:gd name="connsiteX6" fmla="*/ 10422 w 115854"/>
                <a:gd name="connsiteY6" fmla="*/ 91729 h 201811"/>
                <a:gd name="connsiteX7" fmla="*/ 94136 w 115854"/>
                <a:gd name="connsiteY7" fmla="*/ 166 h 201811"/>
                <a:gd name="connsiteX8" fmla="*/ 100116 w 115854"/>
                <a:gd name="connsiteY8" fmla="*/ 166 h 2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54" h="201811">
                  <a:moveTo>
                    <a:pt x="100116" y="166"/>
                  </a:moveTo>
                  <a:cubicBezTo>
                    <a:pt x="105722" y="38286"/>
                    <a:pt x="113570" y="76032"/>
                    <a:pt x="116186" y="114526"/>
                  </a:cubicBezTo>
                  <a:cubicBezTo>
                    <a:pt x="118802" y="156010"/>
                    <a:pt x="92268" y="187029"/>
                    <a:pt x="48916" y="202725"/>
                  </a:cubicBezTo>
                  <a:cubicBezTo>
                    <a:pt x="59380" y="156010"/>
                    <a:pt x="69470" y="108920"/>
                    <a:pt x="79935" y="61831"/>
                  </a:cubicBezTo>
                  <a:cubicBezTo>
                    <a:pt x="78066" y="61457"/>
                    <a:pt x="76571" y="60710"/>
                    <a:pt x="74703" y="60336"/>
                  </a:cubicBezTo>
                  <a:cubicBezTo>
                    <a:pt x="57511" y="105183"/>
                    <a:pt x="40320" y="150030"/>
                    <a:pt x="23502" y="194130"/>
                  </a:cubicBezTo>
                  <a:cubicBezTo>
                    <a:pt x="-1164" y="169464"/>
                    <a:pt x="-7891" y="122748"/>
                    <a:pt x="10422" y="91729"/>
                  </a:cubicBezTo>
                  <a:cubicBezTo>
                    <a:pt x="31724" y="55477"/>
                    <a:pt x="62743" y="27448"/>
                    <a:pt x="94136" y="166"/>
                  </a:cubicBezTo>
                  <a:cubicBezTo>
                    <a:pt x="96005" y="-208"/>
                    <a:pt x="98247" y="166"/>
                    <a:pt x="100116" y="166"/>
                  </a:cubicBezTo>
                  <a:close/>
                </a:path>
              </a:pathLst>
            </a:custGeom>
            <a:grpFill/>
            <a:ln w="3729" cap="flat">
              <a:noFill/>
              <a:prstDash val="solid"/>
              <a:miter/>
            </a:ln>
          </p:spPr>
          <p:txBody>
            <a:bodyPr rtlCol="0" anchor="ctr"/>
            <a:lstStyle/>
            <a:p>
              <a:endParaRPr lang="en-US"/>
            </a:p>
          </p:txBody>
        </p:sp>
        <p:sp>
          <p:nvSpPr>
            <p:cNvPr id="61" name="Freeform: Shape 60"/>
            <p:cNvSpPr/>
            <p:nvPr/>
          </p:nvSpPr>
          <p:spPr>
            <a:xfrm>
              <a:off x="6874223" y="4048353"/>
              <a:ext cx="136930" cy="324576"/>
            </a:xfrm>
            <a:custGeom>
              <a:avLst/>
              <a:gdLst>
                <a:gd name="connsiteX0" fmla="*/ 0 w 100905"/>
                <a:gd name="connsiteY0" fmla="*/ 242291 h 239184"/>
                <a:gd name="connsiteX1" fmla="*/ 30272 w 100905"/>
                <a:gd name="connsiteY1" fmla="*/ 126436 h 239184"/>
                <a:gd name="connsiteX2" fmla="*/ 59422 w 100905"/>
                <a:gd name="connsiteY2" fmla="*/ 17308 h 239184"/>
                <a:gd name="connsiteX3" fmla="*/ 75119 w 100905"/>
                <a:gd name="connsiteY3" fmla="*/ 490 h 239184"/>
                <a:gd name="connsiteX4" fmla="*/ 96048 w 100905"/>
                <a:gd name="connsiteY4" fmla="*/ 7217 h 239184"/>
                <a:gd name="connsiteX5" fmla="*/ 100906 w 100905"/>
                <a:gd name="connsiteY5" fmla="*/ 25904 h 239184"/>
                <a:gd name="connsiteX6" fmla="*/ 67644 w 100905"/>
                <a:gd name="connsiteY6" fmla="*/ 231453 h 239184"/>
                <a:gd name="connsiteX7" fmla="*/ 59049 w 100905"/>
                <a:gd name="connsiteY7" fmla="*/ 241917 h 239184"/>
                <a:gd name="connsiteX8" fmla="*/ 0 w 100905"/>
                <a:gd name="connsiteY8" fmla="*/ 242291 h 23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05" h="239184">
                  <a:moveTo>
                    <a:pt x="0" y="242291"/>
                  </a:moveTo>
                  <a:cubicBezTo>
                    <a:pt x="10091" y="203797"/>
                    <a:pt x="20181" y="165303"/>
                    <a:pt x="30272" y="126436"/>
                  </a:cubicBezTo>
                  <a:cubicBezTo>
                    <a:pt x="39615" y="90184"/>
                    <a:pt x="48958" y="53559"/>
                    <a:pt x="59422" y="17308"/>
                  </a:cubicBezTo>
                  <a:cubicBezTo>
                    <a:pt x="61291" y="10581"/>
                    <a:pt x="68765" y="2359"/>
                    <a:pt x="75119" y="490"/>
                  </a:cubicBezTo>
                  <a:cubicBezTo>
                    <a:pt x="81098" y="-1378"/>
                    <a:pt x="90815" y="2359"/>
                    <a:pt x="96048" y="7217"/>
                  </a:cubicBezTo>
                  <a:cubicBezTo>
                    <a:pt x="100158" y="10955"/>
                    <a:pt x="102027" y="19924"/>
                    <a:pt x="100906" y="25904"/>
                  </a:cubicBezTo>
                  <a:cubicBezTo>
                    <a:pt x="90442" y="94295"/>
                    <a:pt x="79230" y="163061"/>
                    <a:pt x="67644" y="231453"/>
                  </a:cubicBezTo>
                  <a:cubicBezTo>
                    <a:pt x="66897" y="235564"/>
                    <a:pt x="62038" y="241917"/>
                    <a:pt x="59049" y="241917"/>
                  </a:cubicBezTo>
                  <a:cubicBezTo>
                    <a:pt x="39989" y="242665"/>
                    <a:pt x="20555" y="242291"/>
                    <a:pt x="0" y="242291"/>
                  </a:cubicBezTo>
                  <a:close/>
                </a:path>
              </a:pathLst>
            </a:custGeom>
            <a:grpFill/>
            <a:ln w="3729" cap="flat">
              <a:noFill/>
              <a:prstDash val="solid"/>
              <a:miter/>
            </a:ln>
          </p:spPr>
          <p:txBody>
            <a:bodyPr rtlCol="0" anchor="ctr"/>
            <a:lstStyle/>
            <a:p>
              <a:endParaRPr lang="en-US"/>
            </a:p>
          </p:txBody>
        </p:sp>
        <p:sp>
          <p:nvSpPr>
            <p:cNvPr id="62" name="Freeform: Shape 61"/>
            <p:cNvSpPr/>
            <p:nvPr/>
          </p:nvSpPr>
          <p:spPr>
            <a:xfrm>
              <a:off x="5228062" y="4046849"/>
              <a:ext cx="136930" cy="329649"/>
            </a:xfrm>
            <a:custGeom>
              <a:avLst/>
              <a:gdLst>
                <a:gd name="connsiteX0" fmla="*/ 101616 w 100905"/>
                <a:gd name="connsiteY0" fmla="*/ 243399 h 242921"/>
                <a:gd name="connsiteX1" fmla="*/ 42568 w 100905"/>
                <a:gd name="connsiteY1" fmla="*/ 243026 h 242921"/>
                <a:gd name="connsiteX2" fmla="*/ 34346 w 100905"/>
                <a:gd name="connsiteY2" fmla="*/ 233683 h 242921"/>
                <a:gd name="connsiteX3" fmla="*/ 337 w 100905"/>
                <a:gd name="connsiteY3" fmla="*/ 25517 h 242921"/>
                <a:gd name="connsiteX4" fmla="*/ 16407 w 100905"/>
                <a:gd name="connsiteY4" fmla="*/ 852 h 242921"/>
                <a:gd name="connsiteX5" fmla="*/ 42568 w 100905"/>
                <a:gd name="connsiteY5" fmla="*/ 18790 h 242921"/>
                <a:gd name="connsiteX6" fmla="*/ 83304 w 100905"/>
                <a:gd name="connsiteY6" fmla="*/ 173886 h 242921"/>
                <a:gd name="connsiteX7" fmla="*/ 101616 w 100905"/>
                <a:gd name="connsiteY7" fmla="*/ 243399 h 2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05" h="242921">
                  <a:moveTo>
                    <a:pt x="101616" y="243399"/>
                  </a:moveTo>
                  <a:cubicBezTo>
                    <a:pt x="81062" y="243399"/>
                    <a:pt x="62002" y="243773"/>
                    <a:pt x="42568" y="243026"/>
                  </a:cubicBezTo>
                  <a:cubicBezTo>
                    <a:pt x="39578" y="243026"/>
                    <a:pt x="34720" y="237420"/>
                    <a:pt x="34346" y="233683"/>
                  </a:cubicBezTo>
                  <a:cubicBezTo>
                    <a:pt x="22760" y="164170"/>
                    <a:pt x="11549" y="94657"/>
                    <a:pt x="337" y="25517"/>
                  </a:cubicBezTo>
                  <a:cubicBezTo>
                    <a:pt x="-1532" y="12811"/>
                    <a:pt x="4448" y="4215"/>
                    <a:pt x="16407" y="852"/>
                  </a:cubicBezTo>
                  <a:cubicBezTo>
                    <a:pt x="28366" y="-2512"/>
                    <a:pt x="38831" y="4215"/>
                    <a:pt x="42568" y="18790"/>
                  </a:cubicBezTo>
                  <a:cubicBezTo>
                    <a:pt x="56396" y="70364"/>
                    <a:pt x="69850" y="122312"/>
                    <a:pt x="83304" y="173886"/>
                  </a:cubicBezTo>
                  <a:cubicBezTo>
                    <a:pt x="89657" y="197058"/>
                    <a:pt x="95637" y="220228"/>
                    <a:pt x="101616" y="243399"/>
                  </a:cubicBezTo>
                  <a:close/>
                </a:path>
              </a:pathLst>
            </a:custGeom>
            <a:grpFill/>
            <a:ln w="3729" cap="flat">
              <a:noFill/>
              <a:prstDash val="solid"/>
              <a:miter/>
            </a:ln>
          </p:spPr>
          <p:txBody>
            <a:bodyPr rtlCol="0" anchor="ctr"/>
            <a:lstStyle/>
            <a:p>
              <a:endParaRPr lang="en-US"/>
            </a:p>
          </p:txBody>
        </p:sp>
      </p:grpSp>
      <p:sp>
        <p:nvSpPr>
          <p:cNvPr id="3" name="TextBox 2"/>
          <p:cNvSpPr txBox="1"/>
          <p:nvPr/>
        </p:nvSpPr>
        <p:spPr>
          <a:xfrm>
            <a:off x="9108240" y="6104586"/>
            <a:ext cx="2774359" cy="523220"/>
          </a:xfrm>
          <a:prstGeom prst="rect">
            <a:avLst/>
          </a:prstGeom>
          <a:noFill/>
        </p:spPr>
        <p:txBody>
          <a:bodyPr wrap="square" rtlCol="0">
            <a:spAutoFit/>
          </a:bodyPr>
          <a:lstStyle/>
          <a:p>
            <a:r>
              <a:rPr lang="sr-Latn-RS" sz="2800" b="1" dirty="0" smtClean="0">
                <a:solidFill>
                  <a:schemeClr val="accent2">
                    <a:lumMod val="75000"/>
                  </a:schemeClr>
                </a:solidFill>
                <a:latin typeface="Lucida Calligraphy" panose="03010101010101010101" pitchFamily="66" charset="0"/>
              </a:rPr>
              <a:t>Thank you</a:t>
            </a:r>
            <a:endParaRPr lang="en-US" sz="2800" b="1" dirty="0">
              <a:solidFill>
                <a:schemeClr val="accent2">
                  <a:lumMod val="75000"/>
                </a:schemeClr>
              </a:solidFill>
              <a:latin typeface="Lucida Calligraphy" panose="03010101010101010101"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129" y="4247763"/>
            <a:ext cx="3081356" cy="1413799"/>
          </a:xfrm>
          <a:prstGeom prst="rect">
            <a:avLst/>
          </a:prstGeom>
          <a:ln>
            <a:noFill/>
          </a:ln>
          <a:effectLst>
            <a:outerShdw blurRad="292100" dist="139700" dir="2700000" algn="tl" rotWithShape="0">
              <a:srgbClr val="333333">
                <a:alpha val="65000"/>
              </a:srgbClr>
            </a:outerShdw>
          </a:effectLst>
        </p:spPr>
      </p:pic>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61" y="2055238"/>
            <a:ext cx="2562583" cy="1695687"/>
          </a:xfrm>
          <a:prstGeom prst="rect">
            <a:avLst/>
          </a:prstGeom>
          <a:ln>
            <a:noFill/>
          </a:ln>
          <a:effectLst>
            <a:outerShdw blurRad="292100" dist="139700" dir="2700000" algn="tl" rotWithShape="0">
              <a:srgbClr val="333333">
                <a:alpha val="65000"/>
              </a:srgbClr>
            </a:outerShdw>
          </a:effectLst>
        </p:spPr>
      </p:pic>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129" y="2255535"/>
            <a:ext cx="3048425" cy="1493557"/>
          </a:xfrm>
          <a:prstGeom prst="rect">
            <a:avLst/>
          </a:prstGeom>
          <a:ln>
            <a:noFill/>
          </a:ln>
          <a:effectLst>
            <a:outerShdw blurRad="292100" dist="139700" dir="2700000" algn="tl" rotWithShape="0">
              <a:srgbClr val="333333">
                <a:alpha val="65000"/>
              </a:srgbClr>
            </a:outerShdw>
          </a:effectLst>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64" y="4247763"/>
            <a:ext cx="2591162" cy="156231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raphic 41"/>
          <p:cNvSpPr/>
          <p:nvPr/>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
        <p:nvSpPr>
          <p:cNvPr id="6" name="TextBox 5"/>
          <p:cNvSpPr txBox="1"/>
          <p:nvPr/>
        </p:nvSpPr>
        <p:spPr>
          <a:xfrm>
            <a:off x="940158" y="503635"/>
            <a:ext cx="10187188" cy="646331"/>
          </a:xfrm>
          <a:prstGeom prst="rect">
            <a:avLst/>
          </a:prstGeom>
          <a:noFill/>
        </p:spPr>
        <p:txBody>
          <a:bodyPr wrap="square" rtlCol="0">
            <a:spAutoFit/>
          </a:bodyPr>
          <a:lstStyle/>
          <a:p>
            <a:pPr algn="ctr"/>
            <a:r>
              <a:rPr lang="sr-Latn-RS" sz="3600" dirty="0" smtClean="0">
                <a:solidFill>
                  <a:schemeClr val="accent1">
                    <a:lumMod val="50000"/>
                  </a:schemeClr>
                </a:solidFill>
              </a:rPr>
              <a:t>Finding good in evil</a:t>
            </a:r>
            <a:endParaRPr lang="en-US" sz="3600" dirty="0">
              <a:solidFill>
                <a:schemeClr val="accent1">
                  <a:lumMod val="50000"/>
                </a:schemeClr>
              </a:solidFill>
            </a:endParaRPr>
          </a:p>
        </p:txBody>
      </p:sp>
      <p:sp>
        <p:nvSpPr>
          <p:cNvPr id="11" name="Freeform: Shape 139"/>
          <p:cNvSpPr/>
          <p:nvPr/>
        </p:nvSpPr>
        <p:spPr>
          <a:xfrm rot="5400000">
            <a:off x="298115" y="405850"/>
            <a:ext cx="2559979" cy="2534063"/>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2099794" h="2078537">
                <a:moveTo>
                  <a:pt x="989322" y="1788413"/>
                </a:moveTo>
                <a:cubicBezTo>
                  <a:pt x="989945" y="1788828"/>
                  <a:pt x="990567" y="1789450"/>
                  <a:pt x="991189" y="1789658"/>
                </a:cubicBezTo>
                <a:cubicBezTo>
                  <a:pt x="992641" y="1790072"/>
                  <a:pt x="993056" y="1789243"/>
                  <a:pt x="992849" y="1788205"/>
                </a:cubicBezTo>
                <a:cubicBezTo>
                  <a:pt x="992641" y="1787791"/>
                  <a:pt x="991811" y="1787376"/>
                  <a:pt x="991189" y="1786754"/>
                </a:cubicBezTo>
                <a:cubicBezTo>
                  <a:pt x="990359" y="1787376"/>
                  <a:pt x="989945" y="1787998"/>
                  <a:pt x="989322" y="1788413"/>
                </a:cubicBezTo>
                <a:close/>
                <a:moveTo>
                  <a:pt x="424025" y="1472262"/>
                </a:moveTo>
                <a:cubicBezTo>
                  <a:pt x="424233" y="1473092"/>
                  <a:pt x="424648" y="1473092"/>
                  <a:pt x="424855" y="1472262"/>
                </a:cubicBezTo>
                <a:cubicBezTo>
                  <a:pt x="425062" y="1471847"/>
                  <a:pt x="425270" y="1471432"/>
                  <a:pt x="425270" y="1470810"/>
                </a:cubicBezTo>
                <a:cubicBezTo>
                  <a:pt x="425477" y="1470810"/>
                  <a:pt x="424855" y="1470602"/>
                  <a:pt x="424025" y="1470187"/>
                </a:cubicBezTo>
                <a:cubicBezTo>
                  <a:pt x="424025" y="1471017"/>
                  <a:pt x="423818" y="1471639"/>
                  <a:pt x="424025" y="1472262"/>
                </a:cubicBezTo>
                <a:close/>
                <a:moveTo>
                  <a:pt x="209514" y="1889738"/>
                </a:moveTo>
                <a:lnTo>
                  <a:pt x="231210" y="1864027"/>
                </a:lnTo>
                <a:lnTo>
                  <a:pt x="227571" y="1869318"/>
                </a:lnTo>
                <a:close/>
                <a:moveTo>
                  <a:pt x="197595" y="1924756"/>
                </a:moveTo>
                <a:lnTo>
                  <a:pt x="294784" y="1858272"/>
                </a:lnTo>
                <a:cubicBezTo>
                  <a:pt x="328806" y="1837890"/>
                  <a:pt x="364072" y="1819530"/>
                  <a:pt x="400583" y="1803142"/>
                </a:cubicBezTo>
                <a:cubicBezTo>
                  <a:pt x="423402" y="1792977"/>
                  <a:pt x="446637" y="1784057"/>
                  <a:pt x="470078" y="1775551"/>
                </a:cubicBezTo>
                <a:cubicBezTo>
                  <a:pt x="488749" y="1768913"/>
                  <a:pt x="507626" y="1763104"/>
                  <a:pt x="526919" y="1758333"/>
                </a:cubicBezTo>
                <a:cubicBezTo>
                  <a:pt x="538951" y="1755429"/>
                  <a:pt x="550776" y="1750035"/>
                  <a:pt x="563015" y="1748790"/>
                </a:cubicBezTo>
                <a:cubicBezTo>
                  <a:pt x="583345" y="1746508"/>
                  <a:pt x="603260" y="1741115"/>
                  <a:pt x="623590" y="1739248"/>
                </a:cubicBezTo>
                <a:cubicBezTo>
                  <a:pt x="624420" y="1739248"/>
                  <a:pt x="625042" y="1738625"/>
                  <a:pt x="625872" y="1738418"/>
                </a:cubicBezTo>
                <a:cubicBezTo>
                  <a:pt x="626909" y="1738418"/>
                  <a:pt x="628154" y="1738211"/>
                  <a:pt x="629191" y="1738211"/>
                </a:cubicBezTo>
                <a:cubicBezTo>
                  <a:pt x="637489" y="1737381"/>
                  <a:pt x="645787" y="1737173"/>
                  <a:pt x="653878" y="1735099"/>
                </a:cubicBezTo>
                <a:cubicBezTo>
                  <a:pt x="656160" y="1735099"/>
                  <a:pt x="658234" y="1734891"/>
                  <a:pt x="660516" y="1734891"/>
                </a:cubicBezTo>
                <a:cubicBezTo>
                  <a:pt x="676905" y="1733854"/>
                  <a:pt x="693293" y="1732817"/>
                  <a:pt x="709889" y="1731780"/>
                </a:cubicBezTo>
                <a:cubicBezTo>
                  <a:pt x="720261" y="1731780"/>
                  <a:pt x="730634" y="1731780"/>
                  <a:pt x="741214" y="1731780"/>
                </a:cubicBezTo>
                <a:cubicBezTo>
                  <a:pt x="757602" y="1732817"/>
                  <a:pt x="773991" y="1733854"/>
                  <a:pt x="790586" y="1734891"/>
                </a:cubicBezTo>
                <a:cubicBezTo>
                  <a:pt x="792246" y="1734891"/>
                  <a:pt x="793906" y="1734891"/>
                  <a:pt x="795565" y="1735099"/>
                </a:cubicBezTo>
                <a:cubicBezTo>
                  <a:pt x="811746" y="1737381"/>
                  <a:pt x="828134" y="1739870"/>
                  <a:pt x="844316" y="1741944"/>
                </a:cubicBezTo>
                <a:lnTo>
                  <a:pt x="882690" y="1748134"/>
                </a:lnTo>
                <a:lnTo>
                  <a:pt x="882901" y="1748375"/>
                </a:lnTo>
                <a:lnTo>
                  <a:pt x="882901" y="1749205"/>
                </a:lnTo>
                <a:cubicBezTo>
                  <a:pt x="883316" y="1749205"/>
                  <a:pt x="883523" y="1748998"/>
                  <a:pt x="883938" y="1748998"/>
                </a:cubicBezTo>
                <a:cubicBezTo>
                  <a:pt x="883523" y="1748790"/>
                  <a:pt x="883109" y="1748583"/>
                  <a:pt x="882901" y="1748375"/>
                </a:cubicBezTo>
                <a:lnTo>
                  <a:pt x="882901" y="1748168"/>
                </a:lnTo>
                <a:lnTo>
                  <a:pt x="882690" y="1748134"/>
                </a:lnTo>
                <a:lnTo>
                  <a:pt x="877092" y="1741737"/>
                </a:lnTo>
                <a:cubicBezTo>
                  <a:pt x="873566" y="1737381"/>
                  <a:pt x="869624" y="1733024"/>
                  <a:pt x="868587" y="1727631"/>
                </a:cubicBezTo>
                <a:cubicBezTo>
                  <a:pt x="866305" y="1716636"/>
                  <a:pt x="867757" y="1705849"/>
                  <a:pt x="874188" y="1696306"/>
                </a:cubicBezTo>
                <a:cubicBezTo>
                  <a:pt x="883523" y="1682407"/>
                  <a:pt x="894311" y="1670375"/>
                  <a:pt x="909869" y="1662699"/>
                </a:cubicBezTo>
                <a:cubicBezTo>
                  <a:pt x="923353" y="1656061"/>
                  <a:pt x="937252" y="1650252"/>
                  <a:pt x="951359" y="1647555"/>
                </a:cubicBezTo>
                <a:cubicBezTo>
                  <a:pt x="972934" y="1643407"/>
                  <a:pt x="995338" y="1641747"/>
                  <a:pt x="1017535" y="1641124"/>
                </a:cubicBezTo>
                <a:cubicBezTo>
                  <a:pt x="1020854" y="1641124"/>
                  <a:pt x="1024174" y="1641124"/>
                  <a:pt x="1027493" y="1641124"/>
                </a:cubicBezTo>
                <a:cubicBezTo>
                  <a:pt x="1031849" y="1641124"/>
                  <a:pt x="1036206" y="1641332"/>
                  <a:pt x="1040562" y="1641332"/>
                </a:cubicBezTo>
                <a:cubicBezTo>
                  <a:pt x="1038487" y="1691120"/>
                  <a:pt x="1028945" y="1738625"/>
                  <a:pt x="997620" y="1780737"/>
                </a:cubicBezTo>
                <a:cubicBezTo>
                  <a:pt x="1010067" y="1783642"/>
                  <a:pt x="1021477" y="1788413"/>
                  <a:pt x="1033301" y="1792562"/>
                </a:cubicBezTo>
                <a:cubicBezTo>
                  <a:pt x="1067945" y="1805216"/>
                  <a:pt x="1102174" y="1818493"/>
                  <a:pt x="1137025" y="1830525"/>
                </a:cubicBezTo>
                <a:cubicBezTo>
                  <a:pt x="1151962" y="1835711"/>
                  <a:pt x="1166276" y="1843179"/>
                  <a:pt x="1181627" y="1846914"/>
                </a:cubicBezTo>
                <a:cubicBezTo>
                  <a:pt x="1183079" y="1848365"/>
                  <a:pt x="1184946" y="1849403"/>
                  <a:pt x="1186191" y="1847536"/>
                </a:cubicBezTo>
                <a:cubicBezTo>
                  <a:pt x="1186813" y="1846706"/>
                  <a:pt x="1184738" y="1845669"/>
                  <a:pt x="1183494" y="1845254"/>
                </a:cubicBezTo>
                <a:cubicBezTo>
                  <a:pt x="1165238" y="1828865"/>
                  <a:pt x="1170425" y="1808743"/>
                  <a:pt x="1186813" y="1794429"/>
                </a:cubicBezTo>
                <a:cubicBezTo>
                  <a:pt x="1205483" y="1778248"/>
                  <a:pt x="1228096" y="1774721"/>
                  <a:pt x="1250915" y="1771195"/>
                </a:cubicBezTo>
                <a:cubicBezTo>
                  <a:pt x="1262739" y="1769328"/>
                  <a:pt x="1274771" y="1770780"/>
                  <a:pt x="1286596" y="1768705"/>
                </a:cubicBezTo>
                <a:cubicBezTo>
                  <a:pt x="1289708" y="1768083"/>
                  <a:pt x="1294271" y="1769535"/>
                  <a:pt x="1293649" y="1775759"/>
                </a:cubicBezTo>
                <a:cubicBezTo>
                  <a:pt x="1291989" y="1791110"/>
                  <a:pt x="1289500" y="1806254"/>
                  <a:pt x="1285766" y="1821397"/>
                </a:cubicBezTo>
                <a:cubicBezTo>
                  <a:pt x="1280995" y="1841105"/>
                  <a:pt x="1271660" y="1858116"/>
                  <a:pt x="1258175" y="1872845"/>
                </a:cubicBezTo>
                <a:cubicBezTo>
                  <a:pt x="1257553" y="1875541"/>
                  <a:pt x="1259628" y="1874504"/>
                  <a:pt x="1260665" y="1874712"/>
                </a:cubicBezTo>
                <a:cubicBezTo>
                  <a:pt x="1278090" y="1880728"/>
                  <a:pt x="1295309" y="1886744"/>
                  <a:pt x="1313564" y="1890063"/>
                </a:cubicBezTo>
                <a:cubicBezTo>
                  <a:pt x="1320825" y="1891515"/>
                  <a:pt x="1328085" y="1895041"/>
                  <a:pt x="1335761" y="1896494"/>
                </a:cubicBezTo>
                <a:cubicBezTo>
                  <a:pt x="1356299" y="1900435"/>
                  <a:pt x="1376421" y="1906037"/>
                  <a:pt x="1397166" y="1908526"/>
                </a:cubicBezTo>
                <a:cubicBezTo>
                  <a:pt x="1435751" y="1913090"/>
                  <a:pt x="1474337" y="1916409"/>
                  <a:pt x="1512922" y="1909563"/>
                </a:cubicBezTo>
                <a:cubicBezTo>
                  <a:pt x="1546736" y="1903547"/>
                  <a:pt x="1578683" y="1892552"/>
                  <a:pt x="1608971" y="1876579"/>
                </a:cubicBezTo>
                <a:cubicBezTo>
                  <a:pt x="1612290" y="1874712"/>
                  <a:pt x="1614157" y="1872845"/>
                  <a:pt x="1614987" y="1868696"/>
                </a:cubicBezTo>
                <a:cubicBezTo>
                  <a:pt x="1616232" y="1862472"/>
                  <a:pt x="1619136" y="1856664"/>
                  <a:pt x="1625774" y="1853344"/>
                </a:cubicBezTo>
                <a:cubicBezTo>
                  <a:pt x="1629301" y="1851685"/>
                  <a:pt x="1630961" y="1847743"/>
                  <a:pt x="1633035" y="1844424"/>
                </a:cubicBezTo>
                <a:cubicBezTo>
                  <a:pt x="1643200" y="1828865"/>
                  <a:pt x="1652328" y="1825132"/>
                  <a:pt x="1670791" y="1828658"/>
                </a:cubicBezTo>
                <a:cubicBezTo>
                  <a:pt x="1674732" y="1829488"/>
                  <a:pt x="1678259" y="1828243"/>
                  <a:pt x="1681163" y="1825754"/>
                </a:cubicBezTo>
                <a:cubicBezTo>
                  <a:pt x="1709376" y="1801067"/>
                  <a:pt x="1734477" y="1773477"/>
                  <a:pt x="1756674" y="1743189"/>
                </a:cubicBezTo>
                <a:cubicBezTo>
                  <a:pt x="1763728" y="1733439"/>
                  <a:pt x="1770366" y="1723482"/>
                  <a:pt x="1777212" y="1713524"/>
                </a:cubicBezTo>
                <a:cubicBezTo>
                  <a:pt x="1778249" y="1714146"/>
                  <a:pt x="1779079" y="1714769"/>
                  <a:pt x="1780116" y="1715391"/>
                </a:cubicBezTo>
                <a:cubicBezTo>
                  <a:pt x="1761861" y="1750035"/>
                  <a:pt x="1737797" y="1780322"/>
                  <a:pt x="1711243" y="1808743"/>
                </a:cubicBezTo>
                <a:cubicBezTo>
                  <a:pt x="1703568" y="1816833"/>
                  <a:pt x="1695477" y="1824094"/>
                  <a:pt x="1687179" y="1831562"/>
                </a:cubicBezTo>
                <a:cubicBezTo>
                  <a:pt x="1683860" y="1834467"/>
                  <a:pt x="1682823" y="1836334"/>
                  <a:pt x="1686142" y="1840690"/>
                </a:cubicBezTo>
                <a:cubicBezTo>
                  <a:pt x="1701493" y="1860812"/>
                  <a:pt x="1705850" y="1884669"/>
                  <a:pt x="1707924" y="1909148"/>
                </a:cubicBezTo>
                <a:cubicBezTo>
                  <a:pt x="1708131" y="1912052"/>
                  <a:pt x="1707094" y="1913090"/>
                  <a:pt x="1704397" y="1913090"/>
                </a:cubicBezTo>
                <a:cubicBezTo>
                  <a:pt x="1681786" y="1913297"/>
                  <a:pt x="1659588" y="1912260"/>
                  <a:pt x="1638636" y="1902510"/>
                </a:cubicBezTo>
                <a:cubicBezTo>
                  <a:pt x="1630961" y="1898983"/>
                  <a:pt x="1624322" y="1894419"/>
                  <a:pt x="1620381" y="1886536"/>
                </a:cubicBezTo>
                <a:cubicBezTo>
                  <a:pt x="1618721" y="1883010"/>
                  <a:pt x="1616647" y="1881765"/>
                  <a:pt x="1612705" y="1884254"/>
                </a:cubicBezTo>
                <a:cubicBezTo>
                  <a:pt x="1594242" y="1895249"/>
                  <a:pt x="1573705" y="1901887"/>
                  <a:pt x="1554205" y="1910185"/>
                </a:cubicBezTo>
                <a:cubicBezTo>
                  <a:pt x="1545699" y="1913712"/>
                  <a:pt x="1535949" y="1914127"/>
                  <a:pt x="1526821" y="1915994"/>
                </a:cubicBezTo>
                <a:cubicBezTo>
                  <a:pt x="1479523" y="1926159"/>
                  <a:pt x="1432432" y="1922632"/>
                  <a:pt x="1385341" y="1914957"/>
                </a:cubicBezTo>
                <a:cubicBezTo>
                  <a:pt x="1366464" y="1911845"/>
                  <a:pt x="1347171" y="1910393"/>
                  <a:pt x="1328915" y="1904169"/>
                </a:cubicBezTo>
                <a:cubicBezTo>
                  <a:pt x="1307756" y="1896909"/>
                  <a:pt x="1285766" y="1892760"/>
                  <a:pt x="1264814" y="1884877"/>
                </a:cubicBezTo>
                <a:cubicBezTo>
                  <a:pt x="1256308" y="1881765"/>
                  <a:pt x="1247803" y="1879898"/>
                  <a:pt x="1237846" y="1883839"/>
                </a:cubicBezTo>
                <a:cubicBezTo>
                  <a:pt x="1230170" y="1886951"/>
                  <a:pt x="1220420" y="1883632"/>
                  <a:pt x="1214819" y="1877616"/>
                </a:cubicBezTo>
                <a:cubicBezTo>
                  <a:pt x="1196771" y="1858323"/>
                  <a:pt x="1172706" y="1852307"/>
                  <a:pt x="1149265" y="1844632"/>
                </a:cubicBezTo>
                <a:cubicBezTo>
                  <a:pt x="1138270" y="1841105"/>
                  <a:pt x="1128105" y="1835296"/>
                  <a:pt x="1117110" y="1831355"/>
                </a:cubicBezTo>
                <a:cubicBezTo>
                  <a:pt x="1080599" y="1818493"/>
                  <a:pt x="1044711" y="1803349"/>
                  <a:pt x="1007785" y="1791525"/>
                </a:cubicBezTo>
                <a:cubicBezTo>
                  <a:pt x="1005295" y="1790695"/>
                  <a:pt x="1002599" y="1790072"/>
                  <a:pt x="999902" y="1789450"/>
                </a:cubicBezTo>
                <a:cubicBezTo>
                  <a:pt x="999280" y="1789243"/>
                  <a:pt x="998865" y="1789243"/>
                  <a:pt x="998242" y="1789035"/>
                </a:cubicBezTo>
                <a:cubicBezTo>
                  <a:pt x="997205" y="1788205"/>
                  <a:pt x="996168" y="1787583"/>
                  <a:pt x="994923" y="1788205"/>
                </a:cubicBezTo>
                <a:cubicBezTo>
                  <a:pt x="993886" y="1788828"/>
                  <a:pt x="994093" y="1789865"/>
                  <a:pt x="994508" y="1790695"/>
                </a:cubicBezTo>
                <a:cubicBezTo>
                  <a:pt x="996168" y="1791525"/>
                  <a:pt x="998035" y="1792354"/>
                  <a:pt x="999695" y="1793184"/>
                </a:cubicBezTo>
                <a:cubicBezTo>
                  <a:pt x="1018987" y="1802312"/>
                  <a:pt x="1038280" y="1811025"/>
                  <a:pt x="1057573" y="1820360"/>
                </a:cubicBezTo>
                <a:cubicBezTo>
                  <a:pt x="1081014" y="1831770"/>
                  <a:pt x="1104249" y="1843802"/>
                  <a:pt x="1127690" y="1855419"/>
                </a:cubicBezTo>
                <a:cubicBezTo>
                  <a:pt x="1152999" y="1868073"/>
                  <a:pt x="1178308" y="1880728"/>
                  <a:pt x="1204031" y="1892760"/>
                </a:cubicBezTo>
                <a:cubicBezTo>
                  <a:pt x="1239505" y="1909563"/>
                  <a:pt x="1275186" y="1925951"/>
                  <a:pt x="1312112" y="1939436"/>
                </a:cubicBezTo>
                <a:cubicBezTo>
                  <a:pt x="1326011" y="1944622"/>
                  <a:pt x="1340118" y="1950223"/>
                  <a:pt x="1354432" y="1953750"/>
                </a:cubicBezTo>
                <a:cubicBezTo>
                  <a:pt x="1375591" y="1958936"/>
                  <a:pt x="1395921" y="1967648"/>
                  <a:pt x="1417911" y="1970345"/>
                </a:cubicBezTo>
                <a:cubicBezTo>
                  <a:pt x="1419570" y="1971798"/>
                  <a:pt x="1420815" y="1972005"/>
                  <a:pt x="1421852" y="1969723"/>
                </a:cubicBezTo>
                <a:cubicBezTo>
                  <a:pt x="1428283" y="1963500"/>
                  <a:pt x="1431602" y="1955202"/>
                  <a:pt x="1439486" y="1950016"/>
                </a:cubicBezTo>
                <a:cubicBezTo>
                  <a:pt x="1457741" y="1937984"/>
                  <a:pt x="1474752" y="1937984"/>
                  <a:pt x="1491763" y="1951260"/>
                </a:cubicBezTo>
                <a:cubicBezTo>
                  <a:pt x="1501720" y="1958936"/>
                  <a:pt x="1509396" y="1968478"/>
                  <a:pt x="1514997" y="1979473"/>
                </a:cubicBezTo>
                <a:cubicBezTo>
                  <a:pt x="1517486" y="1984244"/>
                  <a:pt x="1520183" y="1985904"/>
                  <a:pt x="1525577" y="1986319"/>
                </a:cubicBezTo>
                <a:cubicBezTo>
                  <a:pt x="1603577" y="1990883"/>
                  <a:pt x="1680956" y="1984452"/>
                  <a:pt x="1758126" y="1972835"/>
                </a:cubicBezTo>
                <a:cubicBezTo>
                  <a:pt x="1761446" y="1972420"/>
                  <a:pt x="1764557" y="1971590"/>
                  <a:pt x="1766217" y="1968063"/>
                </a:cubicBezTo>
                <a:cubicBezTo>
                  <a:pt x="1768706" y="1963085"/>
                  <a:pt x="1773270" y="1960803"/>
                  <a:pt x="1778041" y="1960803"/>
                </a:cubicBezTo>
                <a:cubicBezTo>
                  <a:pt x="1787377" y="1961010"/>
                  <a:pt x="1794845" y="1956654"/>
                  <a:pt x="1802935" y="1953335"/>
                </a:cubicBezTo>
                <a:cubicBezTo>
                  <a:pt x="1814553" y="1948563"/>
                  <a:pt x="1826170" y="1947319"/>
                  <a:pt x="1837164" y="1955202"/>
                </a:cubicBezTo>
                <a:cubicBezTo>
                  <a:pt x="1839446" y="1956861"/>
                  <a:pt x="1842558" y="1957276"/>
                  <a:pt x="1844633" y="1956446"/>
                </a:cubicBezTo>
                <a:cubicBezTo>
                  <a:pt x="1851686" y="1953335"/>
                  <a:pt x="1859361" y="1953127"/>
                  <a:pt x="1866829" y="1951468"/>
                </a:cubicBezTo>
                <a:cubicBezTo>
                  <a:pt x="1879069" y="1948356"/>
                  <a:pt x="1890893" y="1944829"/>
                  <a:pt x="1903340" y="1942340"/>
                </a:cubicBezTo>
                <a:cubicBezTo>
                  <a:pt x="1917862" y="1939228"/>
                  <a:pt x="1931968" y="1934872"/>
                  <a:pt x="1946282" y="1931138"/>
                </a:cubicBezTo>
                <a:cubicBezTo>
                  <a:pt x="1958314" y="1927819"/>
                  <a:pt x="1970554" y="1924499"/>
                  <a:pt x="1982586" y="1920765"/>
                </a:cubicBezTo>
                <a:cubicBezTo>
                  <a:pt x="2000219" y="1915372"/>
                  <a:pt x="2018059" y="1910393"/>
                  <a:pt x="2035278" y="1903962"/>
                </a:cubicBezTo>
                <a:cubicBezTo>
                  <a:pt x="2050629" y="1898153"/>
                  <a:pt x="2066810" y="1894004"/>
                  <a:pt x="2081954" y="1887158"/>
                </a:cubicBezTo>
                <a:cubicBezTo>
                  <a:pt x="2086725" y="1884877"/>
                  <a:pt x="2092741" y="1880313"/>
                  <a:pt x="2099794" y="1883425"/>
                </a:cubicBezTo>
                <a:cubicBezTo>
                  <a:pt x="2098550" y="1886329"/>
                  <a:pt x="2095230" y="1886744"/>
                  <a:pt x="2092741" y="1887781"/>
                </a:cubicBezTo>
                <a:cubicBezTo>
                  <a:pt x="2044820" y="1909770"/>
                  <a:pt x="1994825" y="1925537"/>
                  <a:pt x="1944415" y="1940058"/>
                </a:cubicBezTo>
                <a:cubicBezTo>
                  <a:pt x="1913920" y="1948771"/>
                  <a:pt x="1883218" y="1956654"/>
                  <a:pt x="1852100" y="1963500"/>
                </a:cubicBezTo>
                <a:cubicBezTo>
                  <a:pt x="1847744" y="1964537"/>
                  <a:pt x="1845462" y="1965367"/>
                  <a:pt x="1847744" y="1970760"/>
                </a:cubicBezTo>
                <a:cubicBezTo>
                  <a:pt x="1852308" y="1981755"/>
                  <a:pt x="1851478" y="1993372"/>
                  <a:pt x="1850026" y="2004782"/>
                </a:cubicBezTo>
                <a:cubicBezTo>
                  <a:pt x="1847537" y="2022830"/>
                  <a:pt x="1841521" y="2039841"/>
                  <a:pt x="1833430" y="2056022"/>
                </a:cubicBezTo>
                <a:cubicBezTo>
                  <a:pt x="1831771" y="2059341"/>
                  <a:pt x="1830526" y="2061415"/>
                  <a:pt x="1826170" y="2058719"/>
                </a:cubicBezTo>
                <a:cubicBezTo>
                  <a:pt x="1809159" y="2048761"/>
                  <a:pt x="1792770" y="2037974"/>
                  <a:pt x="1779286" y="2023038"/>
                </a:cubicBezTo>
                <a:cubicBezTo>
                  <a:pt x="1769536" y="2012043"/>
                  <a:pt x="1762483" y="2000011"/>
                  <a:pt x="1761861" y="1985074"/>
                </a:cubicBezTo>
                <a:cubicBezTo>
                  <a:pt x="1761653" y="1978851"/>
                  <a:pt x="1757711" y="1981340"/>
                  <a:pt x="1755015" y="1981755"/>
                </a:cubicBezTo>
                <a:cubicBezTo>
                  <a:pt x="1702945" y="1989846"/>
                  <a:pt x="1650668" y="1994617"/>
                  <a:pt x="1597976" y="1995654"/>
                </a:cubicBezTo>
                <a:cubicBezTo>
                  <a:pt x="1577231" y="1996069"/>
                  <a:pt x="1556279" y="1996069"/>
                  <a:pt x="1535534" y="1994617"/>
                </a:cubicBezTo>
                <a:cubicBezTo>
                  <a:pt x="1531593" y="1994409"/>
                  <a:pt x="1527444" y="1994617"/>
                  <a:pt x="1522880" y="1994617"/>
                </a:cubicBezTo>
                <a:cubicBezTo>
                  <a:pt x="1533045" y="2021793"/>
                  <a:pt x="1538439" y="2049591"/>
                  <a:pt x="1539476" y="2078219"/>
                </a:cubicBezTo>
                <a:cubicBezTo>
                  <a:pt x="1507943" y="2079256"/>
                  <a:pt x="1476411" y="2078219"/>
                  <a:pt x="1446124" y="2068054"/>
                </a:cubicBezTo>
                <a:cubicBezTo>
                  <a:pt x="1429321" y="2062453"/>
                  <a:pt x="1413969" y="2054155"/>
                  <a:pt x="1402352" y="2040256"/>
                </a:cubicBezTo>
                <a:cubicBezTo>
                  <a:pt x="1383474" y="2017436"/>
                  <a:pt x="1388246" y="1995239"/>
                  <a:pt x="1414799" y="1982170"/>
                </a:cubicBezTo>
                <a:cubicBezTo>
                  <a:pt x="1415421" y="1981755"/>
                  <a:pt x="1415836" y="1981133"/>
                  <a:pt x="1416251" y="1980510"/>
                </a:cubicBezTo>
                <a:cubicBezTo>
                  <a:pt x="1416251" y="1979058"/>
                  <a:pt x="1415214" y="1978436"/>
                  <a:pt x="1414177" y="1978229"/>
                </a:cubicBezTo>
                <a:cubicBezTo>
                  <a:pt x="1333064" y="1959766"/>
                  <a:pt x="1257346" y="1927196"/>
                  <a:pt x="1183079" y="1890893"/>
                </a:cubicBezTo>
                <a:cubicBezTo>
                  <a:pt x="1118770" y="1859361"/>
                  <a:pt x="1055913" y="1824924"/>
                  <a:pt x="989945" y="1796504"/>
                </a:cubicBezTo>
                <a:cubicBezTo>
                  <a:pt x="985173" y="1794429"/>
                  <a:pt x="981439" y="1794014"/>
                  <a:pt x="976460" y="1796711"/>
                </a:cubicBezTo>
                <a:cubicBezTo>
                  <a:pt x="960279" y="1805631"/>
                  <a:pt x="944306" y="1803972"/>
                  <a:pt x="929162" y="1794014"/>
                </a:cubicBezTo>
                <a:cubicBezTo>
                  <a:pt x="920034" y="1787998"/>
                  <a:pt x="912566" y="1780322"/>
                  <a:pt x="906965" y="1771195"/>
                </a:cubicBezTo>
                <a:cubicBezTo>
                  <a:pt x="903231" y="1764971"/>
                  <a:pt x="898252" y="1762275"/>
                  <a:pt x="891614" y="1760407"/>
                </a:cubicBezTo>
                <a:cubicBezTo>
                  <a:pt x="826267" y="1741529"/>
                  <a:pt x="759469" y="1735929"/>
                  <a:pt x="691634" y="1739040"/>
                </a:cubicBezTo>
                <a:cubicBezTo>
                  <a:pt x="512813" y="1747338"/>
                  <a:pt x="356397" y="1812892"/>
                  <a:pt x="213257" y="1914957"/>
                </a:cubicBezTo>
                <a:cubicBezTo>
                  <a:pt x="210560" y="1916824"/>
                  <a:pt x="208175" y="1919313"/>
                  <a:pt x="205530" y="1921388"/>
                </a:cubicBezTo>
                <a:close/>
                <a:moveTo>
                  <a:pt x="196246" y="1925329"/>
                </a:moveTo>
                <a:lnTo>
                  <a:pt x="197595" y="1924756"/>
                </a:lnTo>
                <a:lnTo>
                  <a:pt x="196454" y="1925537"/>
                </a:lnTo>
                <a:cubicBezTo>
                  <a:pt x="196454" y="1925537"/>
                  <a:pt x="196246" y="1925329"/>
                  <a:pt x="196246" y="1925329"/>
                </a:cubicBezTo>
                <a:close/>
                <a:moveTo>
                  <a:pt x="170523" y="1933834"/>
                </a:moveTo>
                <a:lnTo>
                  <a:pt x="209514" y="1889738"/>
                </a:lnTo>
                <a:lnTo>
                  <a:pt x="176331" y="1929063"/>
                </a:lnTo>
                <a:cubicBezTo>
                  <a:pt x="174879" y="1931553"/>
                  <a:pt x="174050" y="1935079"/>
                  <a:pt x="170523" y="1933834"/>
                </a:cubicBezTo>
                <a:close/>
                <a:moveTo>
                  <a:pt x="154965" y="1964538"/>
                </a:moveTo>
                <a:cubicBezTo>
                  <a:pt x="169071" y="1955410"/>
                  <a:pt x="183178" y="1945867"/>
                  <a:pt x="197492" y="1937154"/>
                </a:cubicBezTo>
                <a:cubicBezTo>
                  <a:pt x="306402" y="1870564"/>
                  <a:pt x="424233" y="1829074"/>
                  <a:pt x="550569" y="1811856"/>
                </a:cubicBezTo>
                <a:cubicBezTo>
                  <a:pt x="605335" y="1804387"/>
                  <a:pt x="660309" y="1802520"/>
                  <a:pt x="715283" y="1804595"/>
                </a:cubicBezTo>
                <a:cubicBezTo>
                  <a:pt x="720054" y="1804802"/>
                  <a:pt x="722959" y="1803765"/>
                  <a:pt x="725863" y="1799409"/>
                </a:cubicBezTo>
                <a:cubicBezTo>
                  <a:pt x="746193" y="1767254"/>
                  <a:pt x="776273" y="1766217"/>
                  <a:pt x="796810" y="1798372"/>
                </a:cubicBezTo>
                <a:cubicBezTo>
                  <a:pt x="804278" y="1810196"/>
                  <a:pt x="812576" y="1814345"/>
                  <a:pt x="825646" y="1816419"/>
                </a:cubicBezTo>
                <a:cubicBezTo>
                  <a:pt x="853858" y="1820569"/>
                  <a:pt x="881449" y="1826999"/>
                  <a:pt x="907588" y="1839031"/>
                </a:cubicBezTo>
                <a:cubicBezTo>
                  <a:pt x="915263" y="1842558"/>
                  <a:pt x="922732" y="1846707"/>
                  <a:pt x="929370" y="1852101"/>
                </a:cubicBezTo>
                <a:cubicBezTo>
                  <a:pt x="948248" y="1867452"/>
                  <a:pt x="948663" y="1885707"/>
                  <a:pt x="930407" y="1902096"/>
                </a:cubicBezTo>
                <a:cubicBezTo>
                  <a:pt x="924806" y="1907075"/>
                  <a:pt x="918790" y="1911223"/>
                  <a:pt x="912152" y="1914750"/>
                </a:cubicBezTo>
                <a:cubicBezTo>
                  <a:pt x="862779" y="1940059"/>
                  <a:pt x="809257" y="1948564"/>
                  <a:pt x="753661" y="1956032"/>
                </a:cubicBezTo>
                <a:cubicBezTo>
                  <a:pt x="757395" y="1951469"/>
                  <a:pt x="761337" y="1951261"/>
                  <a:pt x="764863" y="1950431"/>
                </a:cubicBezTo>
                <a:cubicBezTo>
                  <a:pt x="795566" y="1942756"/>
                  <a:pt x="826890" y="1937154"/>
                  <a:pt x="857178" y="1927612"/>
                </a:cubicBezTo>
                <a:cubicBezTo>
                  <a:pt x="877923" y="1921181"/>
                  <a:pt x="898253" y="1914128"/>
                  <a:pt x="916508" y="1901888"/>
                </a:cubicBezTo>
                <a:cubicBezTo>
                  <a:pt x="941609" y="1884878"/>
                  <a:pt x="941402" y="1868282"/>
                  <a:pt x="915471" y="1852723"/>
                </a:cubicBezTo>
                <a:cubicBezTo>
                  <a:pt x="889955" y="1837579"/>
                  <a:pt x="861119" y="1831356"/>
                  <a:pt x="832491" y="1825547"/>
                </a:cubicBezTo>
                <a:cubicBezTo>
                  <a:pt x="825231" y="1824095"/>
                  <a:pt x="817970" y="1823058"/>
                  <a:pt x="809672" y="1821606"/>
                </a:cubicBezTo>
                <a:cubicBezTo>
                  <a:pt x="815896" y="1840483"/>
                  <a:pt x="820252" y="1858739"/>
                  <a:pt x="821497" y="1877409"/>
                </a:cubicBezTo>
                <a:cubicBezTo>
                  <a:pt x="822326" y="1887989"/>
                  <a:pt x="822326" y="1887989"/>
                  <a:pt x="811747" y="1887989"/>
                </a:cubicBezTo>
                <a:cubicBezTo>
                  <a:pt x="788305" y="1888197"/>
                  <a:pt x="765278" y="1886122"/>
                  <a:pt x="743081" y="1878239"/>
                </a:cubicBezTo>
                <a:cubicBezTo>
                  <a:pt x="732086" y="1874298"/>
                  <a:pt x="722129" y="1868904"/>
                  <a:pt x="713831" y="1860606"/>
                </a:cubicBezTo>
                <a:cubicBezTo>
                  <a:pt x="697442" y="1844218"/>
                  <a:pt x="696613" y="1830319"/>
                  <a:pt x="711549" y="1812271"/>
                </a:cubicBezTo>
                <a:cubicBezTo>
                  <a:pt x="687485" y="1810819"/>
                  <a:pt x="663836" y="1810819"/>
                  <a:pt x="639979" y="1811441"/>
                </a:cubicBezTo>
                <a:cubicBezTo>
                  <a:pt x="492898" y="1816212"/>
                  <a:pt x="354945" y="1853760"/>
                  <a:pt x="225497" y="1923463"/>
                </a:cubicBezTo>
                <a:cubicBezTo>
                  <a:pt x="203923" y="1935080"/>
                  <a:pt x="182970" y="1947942"/>
                  <a:pt x="162225" y="1961426"/>
                </a:cubicBezTo>
                <a:cubicBezTo>
                  <a:pt x="160151" y="1963086"/>
                  <a:pt x="158076" y="1965368"/>
                  <a:pt x="154965" y="1964538"/>
                </a:cubicBezTo>
                <a:close/>
                <a:moveTo>
                  <a:pt x="0" y="771708"/>
                </a:moveTo>
                <a:cubicBezTo>
                  <a:pt x="0" y="765692"/>
                  <a:pt x="0" y="759676"/>
                  <a:pt x="0" y="753660"/>
                </a:cubicBezTo>
                <a:cubicBezTo>
                  <a:pt x="3527" y="750756"/>
                  <a:pt x="2489" y="746399"/>
                  <a:pt x="3319" y="742665"/>
                </a:cubicBezTo>
                <a:cubicBezTo>
                  <a:pt x="8713" y="712585"/>
                  <a:pt x="17011" y="683542"/>
                  <a:pt x="38378" y="660101"/>
                </a:cubicBezTo>
                <a:cubicBezTo>
                  <a:pt x="43772" y="656367"/>
                  <a:pt x="49165" y="652425"/>
                  <a:pt x="54559" y="648691"/>
                </a:cubicBezTo>
                <a:cubicBezTo>
                  <a:pt x="57878" y="647654"/>
                  <a:pt x="61197" y="646617"/>
                  <a:pt x="64517" y="645579"/>
                </a:cubicBezTo>
                <a:cubicBezTo>
                  <a:pt x="67836" y="645372"/>
                  <a:pt x="70947" y="645164"/>
                  <a:pt x="74267" y="645164"/>
                </a:cubicBezTo>
                <a:cubicBezTo>
                  <a:pt x="78001" y="646202"/>
                  <a:pt x="81942" y="647239"/>
                  <a:pt x="85676" y="648484"/>
                </a:cubicBezTo>
                <a:cubicBezTo>
                  <a:pt x="89411" y="650766"/>
                  <a:pt x="92937" y="653047"/>
                  <a:pt x="96671" y="655329"/>
                </a:cubicBezTo>
                <a:cubicBezTo>
                  <a:pt x="100613" y="658856"/>
                  <a:pt x="104554" y="662383"/>
                  <a:pt x="108911" y="666117"/>
                </a:cubicBezTo>
                <a:cubicBezTo>
                  <a:pt x="107458" y="647654"/>
                  <a:pt x="108081" y="629191"/>
                  <a:pt x="107873" y="610728"/>
                </a:cubicBezTo>
                <a:cubicBezTo>
                  <a:pt x="107873" y="581685"/>
                  <a:pt x="107251" y="552850"/>
                  <a:pt x="106836" y="523807"/>
                </a:cubicBezTo>
                <a:cubicBezTo>
                  <a:pt x="106836" y="522147"/>
                  <a:pt x="106836" y="520488"/>
                  <a:pt x="106836" y="518828"/>
                </a:cubicBezTo>
                <a:cubicBezTo>
                  <a:pt x="107043" y="504099"/>
                  <a:pt x="107458" y="489163"/>
                  <a:pt x="105591" y="474434"/>
                </a:cubicBezTo>
                <a:cubicBezTo>
                  <a:pt x="105384" y="465721"/>
                  <a:pt x="105177" y="456801"/>
                  <a:pt x="104969" y="448088"/>
                </a:cubicBezTo>
                <a:cubicBezTo>
                  <a:pt x="105177" y="445599"/>
                  <a:pt x="105799" y="442902"/>
                  <a:pt x="103932" y="439998"/>
                </a:cubicBezTo>
                <a:cubicBezTo>
                  <a:pt x="96256" y="444354"/>
                  <a:pt x="87543" y="445184"/>
                  <a:pt x="79038" y="446636"/>
                </a:cubicBezTo>
                <a:cubicBezTo>
                  <a:pt x="75719" y="446636"/>
                  <a:pt x="72400" y="446636"/>
                  <a:pt x="69081" y="446636"/>
                </a:cubicBezTo>
                <a:cubicBezTo>
                  <a:pt x="49788" y="444977"/>
                  <a:pt x="31325" y="439583"/>
                  <a:pt x="13277" y="433360"/>
                </a:cubicBezTo>
                <a:cubicBezTo>
                  <a:pt x="12239" y="431492"/>
                  <a:pt x="8091" y="432322"/>
                  <a:pt x="9128" y="428588"/>
                </a:cubicBezTo>
                <a:cubicBezTo>
                  <a:pt x="11202" y="424439"/>
                  <a:pt x="13069" y="420083"/>
                  <a:pt x="15351" y="416141"/>
                </a:cubicBezTo>
                <a:cubicBezTo>
                  <a:pt x="28628" y="392492"/>
                  <a:pt x="43150" y="370088"/>
                  <a:pt x="70947" y="360960"/>
                </a:cubicBezTo>
                <a:cubicBezTo>
                  <a:pt x="77586" y="360545"/>
                  <a:pt x="84224" y="360545"/>
                  <a:pt x="90448" y="363035"/>
                </a:cubicBezTo>
                <a:cubicBezTo>
                  <a:pt x="93767" y="365524"/>
                  <a:pt x="96878" y="368220"/>
                  <a:pt x="101235" y="371540"/>
                </a:cubicBezTo>
                <a:cubicBezTo>
                  <a:pt x="100198" y="363242"/>
                  <a:pt x="101028" y="356188"/>
                  <a:pt x="98953" y="349135"/>
                </a:cubicBezTo>
                <a:cubicBezTo>
                  <a:pt x="98746" y="345816"/>
                  <a:pt x="98538" y="342497"/>
                  <a:pt x="98331" y="339178"/>
                </a:cubicBezTo>
                <a:cubicBezTo>
                  <a:pt x="97708" y="331502"/>
                  <a:pt x="97708" y="323619"/>
                  <a:pt x="95634" y="316151"/>
                </a:cubicBezTo>
                <a:cubicBezTo>
                  <a:pt x="95426" y="313454"/>
                  <a:pt x="95219" y="310757"/>
                  <a:pt x="94804" y="307853"/>
                </a:cubicBezTo>
                <a:cubicBezTo>
                  <a:pt x="93974" y="301215"/>
                  <a:pt x="93974" y="294576"/>
                  <a:pt x="91900" y="288146"/>
                </a:cubicBezTo>
                <a:cubicBezTo>
                  <a:pt x="91900" y="287523"/>
                  <a:pt x="91693" y="287108"/>
                  <a:pt x="91693" y="286486"/>
                </a:cubicBezTo>
                <a:cubicBezTo>
                  <a:pt x="89203" y="267401"/>
                  <a:pt x="85676" y="248523"/>
                  <a:pt x="78001" y="230890"/>
                </a:cubicBezTo>
                <a:cubicBezTo>
                  <a:pt x="69703" y="211597"/>
                  <a:pt x="60575" y="210767"/>
                  <a:pt x="48543" y="227985"/>
                </a:cubicBezTo>
                <a:cubicBezTo>
                  <a:pt x="35681" y="246241"/>
                  <a:pt x="27591" y="266778"/>
                  <a:pt x="20538" y="287938"/>
                </a:cubicBezTo>
                <a:cubicBezTo>
                  <a:pt x="19915" y="289598"/>
                  <a:pt x="19293" y="291257"/>
                  <a:pt x="18671" y="292709"/>
                </a:cubicBezTo>
                <a:cubicBezTo>
                  <a:pt x="18256" y="293954"/>
                  <a:pt x="18048" y="294991"/>
                  <a:pt x="17633" y="296236"/>
                </a:cubicBezTo>
                <a:cubicBezTo>
                  <a:pt x="16181" y="297481"/>
                  <a:pt x="15974" y="299348"/>
                  <a:pt x="15766" y="301215"/>
                </a:cubicBezTo>
                <a:cubicBezTo>
                  <a:pt x="13899" y="306816"/>
                  <a:pt x="11825" y="312210"/>
                  <a:pt x="9958" y="317811"/>
                </a:cubicBezTo>
                <a:cubicBezTo>
                  <a:pt x="9335" y="317811"/>
                  <a:pt x="8713" y="317811"/>
                  <a:pt x="7883" y="317811"/>
                </a:cubicBezTo>
                <a:cubicBezTo>
                  <a:pt x="8298" y="315114"/>
                  <a:pt x="8713" y="312624"/>
                  <a:pt x="9128" y="309928"/>
                </a:cubicBezTo>
                <a:cubicBezTo>
                  <a:pt x="9335" y="308683"/>
                  <a:pt x="9543" y="307438"/>
                  <a:pt x="9543" y="306401"/>
                </a:cubicBezTo>
                <a:cubicBezTo>
                  <a:pt x="11617" y="298933"/>
                  <a:pt x="13692" y="291257"/>
                  <a:pt x="15766" y="283789"/>
                </a:cubicBezTo>
                <a:cubicBezTo>
                  <a:pt x="15974" y="283167"/>
                  <a:pt x="15974" y="282544"/>
                  <a:pt x="16181" y="281922"/>
                </a:cubicBezTo>
                <a:cubicBezTo>
                  <a:pt x="16803" y="280470"/>
                  <a:pt x="17633" y="279018"/>
                  <a:pt x="18048" y="277566"/>
                </a:cubicBezTo>
                <a:cubicBezTo>
                  <a:pt x="25724" y="255991"/>
                  <a:pt x="33607" y="234416"/>
                  <a:pt x="48336" y="216368"/>
                </a:cubicBezTo>
                <a:cubicBezTo>
                  <a:pt x="48958" y="216368"/>
                  <a:pt x="49165" y="215953"/>
                  <a:pt x="49373" y="215331"/>
                </a:cubicBezTo>
                <a:cubicBezTo>
                  <a:pt x="55596" y="210352"/>
                  <a:pt x="62027" y="206618"/>
                  <a:pt x="70533" y="209315"/>
                </a:cubicBezTo>
                <a:lnTo>
                  <a:pt x="70740" y="209730"/>
                </a:lnTo>
                <a:lnTo>
                  <a:pt x="71155" y="209730"/>
                </a:lnTo>
                <a:cubicBezTo>
                  <a:pt x="74059" y="212427"/>
                  <a:pt x="77171" y="215331"/>
                  <a:pt x="80075" y="218028"/>
                </a:cubicBezTo>
                <a:cubicBezTo>
                  <a:pt x="82979" y="223836"/>
                  <a:pt x="85884" y="229853"/>
                  <a:pt x="88996" y="235661"/>
                </a:cubicBezTo>
                <a:cubicBezTo>
                  <a:pt x="89203" y="236283"/>
                  <a:pt x="89203" y="236906"/>
                  <a:pt x="89411" y="237735"/>
                </a:cubicBezTo>
                <a:cubicBezTo>
                  <a:pt x="91278" y="243752"/>
                  <a:pt x="92937" y="249767"/>
                  <a:pt x="94804" y="255784"/>
                </a:cubicBezTo>
                <a:cubicBezTo>
                  <a:pt x="95219" y="257443"/>
                  <a:pt x="95426" y="258895"/>
                  <a:pt x="95841" y="260555"/>
                </a:cubicBezTo>
                <a:cubicBezTo>
                  <a:pt x="96671" y="264496"/>
                  <a:pt x="97501" y="268230"/>
                  <a:pt x="98538" y="272172"/>
                </a:cubicBezTo>
                <a:cubicBezTo>
                  <a:pt x="98746" y="273209"/>
                  <a:pt x="98953" y="274454"/>
                  <a:pt x="98953" y="275491"/>
                </a:cubicBezTo>
                <a:cubicBezTo>
                  <a:pt x="99990" y="280885"/>
                  <a:pt x="100820" y="286486"/>
                  <a:pt x="101857" y="291880"/>
                </a:cubicBezTo>
                <a:cubicBezTo>
                  <a:pt x="102065" y="293539"/>
                  <a:pt x="102272" y="295199"/>
                  <a:pt x="102272" y="296858"/>
                </a:cubicBezTo>
                <a:cubicBezTo>
                  <a:pt x="103102" y="303497"/>
                  <a:pt x="104139" y="309928"/>
                  <a:pt x="104969" y="316566"/>
                </a:cubicBezTo>
                <a:cubicBezTo>
                  <a:pt x="105177" y="319263"/>
                  <a:pt x="105384" y="321960"/>
                  <a:pt x="105591" y="324864"/>
                </a:cubicBezTo>
                <a:cubicBezTo>
                  <a:pt x="106421" y="333162"/>
                  <a:pt x="106214" y="341460"/>
                  <a:pt x="108288" y="349550"/>
                </a:cubicBezTo>
                <a:cubicBezTo>
                  <a:pt x="108496" y="353284"/>
                  <a:pt x="108703" y="357226"/>
                  <a:pt x="108911" y="360960"/>
                </a:cubicBezTo>
                <a:cubicBezTo>
                  <a:pt x="109740" y="371955"/>
                  <a:pt x="110570" y="382949"/>
                  <a:pt x="111400" y="393944"/>
                </a:cubicBezTo>
                <a:cubicBezTo>
                  <a:pt x="110155" y="398923"/>
                  <a:pt x="112230" y="402657"/>
                  <a:pt x="115964" y="405769"/>
                </a:cubicBezTo>
                <a:cubicBezTo>
                  <a:pt x="120528" y="414896"/>
                  <a:pt x="121980" y="424024"/>
                  <a:pt x="114304" y="432322"/>
                </a:cubicBezTo>
                <a:cubicBezTo>
                  <a:pt x="113060" y="433567"/>
                  <a:pt x="113060" y="435227"/>
                  <a:pt x="113267" y="436886"/>
                </a:cubicBezTo>
                <a:cubicBezTo>
                  <a:pt x="114097" y="464269"/>
                  <a:pt x="114927" y="491653"/>
                  <a:pt x="115757" y="518828"/>
                </a:cubicBezTo>
                <a:cubicBezTo>
                  <a:pt x="120528" y="493105"/>
                  <a:pt x="126129" y="467381"/>
                  <a:pt x="130485" y="441657"/>
                </a:cubicBezTo>
                <a:cubicBezTo>
                  <a:pt x="131522" y="439998"/>
                  <a:pt x="131730" y="438338"/>
                  <a:pt x="131522" y="436471"/>
                </a:cubicBezTo>
                <a:cubicBezTo>
                  <a:pt x="133597" y="427758"/>
                  <a:pt x="135671" y="419046"/>
                  <a:pt x="137746" y="410333"/>
                </a:cubicBezTo>
                <a:cubicBezTo>
                  <a:pt x="137746" y="409710"/>
                  <a:pt x="137954" y="409296"/>
                  <a:pt x="137954" y="408673"/>
                </a:cubicBezTo>
                <a:cubicBezTo>
                  <a:pt x="140028" y="400375"/>
                  <a:pt x="142102" y="392077"/>
                  <a:pt x="144177" y="383779"/>
                </a:cubicBezTo>
                <a:cubicBezTo>
                  <a:pt x="144384" y="382742"/>
                  <a:pt x="144592" y="381497"/>
                  <a:pt x="144799" y="380460"/>
                </a:cubicBezTo>
                <a:cubicBezTo>
                  <a:pt x="146666" y="373407"/>
                  <a:pt x="148741" y="366353"/>
                  <a:pt x="150608" y="359508"/>
                </a:cubicBezTo>
                <a:cubicBezTo>
                  <a:pt x="151023" y="357848"/>
                  <a:pt x="151438" y="356188"/>
                  <a:pt x="151853" y="354529"/>
                </a:cubicBezTo>
                <a:cubicBezTo>
                  <a:pt x="154342" y="348928"/>
                  <a:pt x="155586" y="343534"/>
                  <a:pt x="151853" y="337726"/>
                </a:cubicBezTo>
                <a:cubicBezTo>
                  <a:pt x="149778" y="334614"/>
                  <a:pt x="150400" y="330465"/>
                  <a:pt x="150608" y="326731"/>
                </a:cubicBezTo>
                <a:cubicBezTo>
                  <a:pt x="150815" y="325486"/>
                  <a:pt x="151230" y="324449"/>
                  <a:pt x="151438" y="323204"/>
                </a:cubicBezTo>
                <a:cubicBezTo>
                  <a:pt x="152060" y="322167"/>
                  <a:pt x="152475" y="321130"/>
                  <a:pt x="153097" y="320092"/>
                </a:cubicBezTo>
                <a:cubicBezTo>
                  <a:pt x="154342" y="318640"/>
                  <a:pt x="155586" y="316981"/>
                  <a:pt x="156831" y="315529"/>
                </a:cubicBezTo>
                <a:cubicBezTo>
                  <a:pt x="159943" y="312417"/>
                  <a:pt x="164714" y="311380"/>
                  <a:pt x="166374" y="306193"/>
                </a:cubicBezTo>
                <a:cubicBezTo>
                  <a:pt x="177369" y="273002"/>
                  <a:pt x="188571" y="239810"/>
                  <a:pt x="199773" y="206618"/>
                </a:cubicBezTo>
                <a:cubicBezTo>
                  <a:pt x="200188" y="205374"/>
                  <a:pt x="200396" y="204336"/>
                  <a:pt x="200810" y="203092"/>
                </a:cubicBezTo>
                <a:cubicBezTo>
                  <a:pt x="206619" y="188363"/>
                  <a:pt x="212427" y="173634"/>
                  <a:pt x="218651" y="157660"/>
                </a:cubicBezTo>
                <a:cubicBezTo>
                  <a:pt x="204544" y="159528"/>
                  <a:pt x="191890" y="159113"/>
                  <a:pt x="179443" y="157660"/>
                </a:cubicBezTo>
                <a:cubicBezTo>
                  <a:pt x="177161" y="157453"/>
                  <a:pt x="174879" y="157038"/>
                  <a:pt x="172598" y="156831"/>
                </a:cubicBezTo>
                <a:cubicBezTo>
                  <a:pt x="170523" y="155171"/>
                  <a:pt x="168241" y="155378"/>
                  <a:pt x="165959" y="155378"/>
                </a:cubicBezTo>
                <a:cubicBezTo>
                  <a:pt x="163055" y="153511"/>
                  <a:pt x="165544" y="151022"/>
                  <a:pt x="165129" y="148948"/>
                </a:cubicBezTo>
                <a:cubicBezTo>
                  <a:pt x="170730" y="130277"/>
                  <a:pt x="177784" y="112437"/>
                  <a:pt x="189608" y="96671"/>
                </a:cubicBezTo>
                <a:cubicBezTo>
                  <a:pt x="193965" y="92936"/>
                  <a:pt x="198321" y="88995"/>
                  <a:pt x="202677" y="85261"/>
                </a:cubicBezTo>
                <a:cubicBezTo>
                  <a:pt x="205374" y="84224"/>
                  <a:pt x="207864" y="83186"/>
                  <a:pt x="210561" y="81942"/>
                </a:cubicBezTo>
                <a:cubicBezTo>
                  <a:pt x="213672" y="81942"/>
                  <a:pt x="216991" y="81734"/>
                  <a:pt x="220103" y="81734"/>
                </a:cubicBezTo>
                <a:cubicBezTo>
                  <a:pt x="221555" y="82357"/>
                  <a:pt x="223215" y="82979"/>
                  <a:pt x="224667" y="83394"/>
                </a:cubicBezTo>
                <a:cubicBezTo>
                  <a:pt x="226327" y="84639"/>
                  <a:pt x="227986" y="85883"/>
                  <a:pt x="229853" y="87335"/>
                </a:cubicBezTo>
                <a:cubicBezTo>
                  <a:pt x="229853" y="87958"/>
                  <a:pt x="230268" y="88165"/>
                  <a:pt x="230683" y="88373"/>
                </a:cubicBezTo>
                <a:cubicBezTo>
                  <a:pt x="234002" y="93559"/>
                  <a:pt x="237114" y="98538"/>
                  <a:pt x="240848" y="104139"/>
                </a:cubicBezTo>
                <a:cubicBezTo>
                  <a:pt x="255370" y="69080"/>
                  <a:pt x="271343" y="35681"/>
                  <a:pt x="287731" y="2489"/>
                </a:cubicBezTo>
                <a:cubicBezTo>
                  <a:pt x="288354" y="1659"/>
                  <a:pt x="288976" y="829"/>
                  <a:pt x="289598" y="0"/>
                </a:cubicBezTo>
                <a:cubicBezTo>
                  <a:pt x="292088" y="1867"/>
                  <a:pt x="287939" y="4771"/>
                  <a:pt x="290428" y="6638"/>
                </a:cubicBezTo>
                <a:cubicBezTo>
                  <a:pt x="290221" y="6430"/>
                  <a:pt x="289806" y="6223"/>
                  <a:pt x="289598" y="6016"/>
                </a:cubicBezTo>
                <a:cubicBezTo>
                  <a:pt x="286694" y="10372"/>
                  <a:pt x="285242" y="15351"/>
                  <a:pt x="283997" y="20329"/>
                </a:cubicBezTo>
                <a:cubicBezTo>
                  <a:pt x="271550" y="49995"/>
                  <a:pt x="258896" y="79660"/>
                  <a:pt x="246242" y="109325"/>
                </a:cubicBezTo>
                <a:cubicBezTo>
                  <a:pt x="245412" y="111192"/>
                  <a:pt x="244997" y="112437"/>
                  <a:pt x="246034" y="114511"/>
                </a:cubicBezTo>
                <a:cubicBezTo>
                  <a:pt x="254332" y="131107"/>
                  <a:pt x="252465" y="140649"/>
                  <a:pt x="237114" y="149362"/>
                </a:cubicBezTo>
                <a:cubicBezTo>
                  <a:pt x="229231" y="153926"/>
                  <a:pt x="225704" y="160150"/>
                  <a:pt x="222800" y="167825"/>
                </a:cubicBezTo>
                <a:cubicBezTo>
                  <a:pt x="208901" y="204751"/>
                  <a:pt x="195417" y="241677"/>
                  <a:pt x="183592" y="279225"/>
                </a:cubicBezTo>
                <a:cubicBezTo>
                  <a:pt x="182970" y="281092"/>
                  <a:pt x="182555" y="282752"/>
                  <a:pt x="181518" y="286278"/>
                </a:cubicBezTo>
                <a:cubicBezTo>
                  <a:pt x="192512" y="279640"/>
                  <a:pt x="202677" y="277773"/>
                  <a:pt x="213257" y="283582"/>
                </a:cubicBezTo>
                <a:cubicBezTo>
                  <a:pt x="223215" y="288975"/>
                  <a:pt x="230476" y="297066"/>
                  <a:pt x="236077" y="306608"/>
                </a:cubicBezTo>
                <a:cubicBezTo>
                  <a:pt x="246242" y="324242"/>
                  <a:pt x="251428" y="343327"/>
                  <a:pt x="254332" y="363242"/>
                </a:cubicBezTo>
                <a:cubicBezTo>
                  <a:pt x="254747" y="365731"/>
                  <a:pt x="255162" y="368220"/>
                  <a:pt x="251220" y="368428"/>
                </a:cubicBezTo>
                <a:cubicBezTo>
                  <a:pt x="224252" y="369880"/>
                  <a:pt x="197491" y="371125"/>
                  <a:pt x="172390" y="358470"/>
                </a:cubicBezTo>
                <a:cubicBezTo>
                  <a:pt x="169071" y="356811"/>
                  <a:pt x="165959" y="354529"/>
                  <a:pt x="161603" y="351832"/>
                </a:cubicBezTo>
                <a:cubicBezTo>
                  <a:pt x="156624" y="371125"/>
                  <a:pt x="151645" y="389588"/>
                  <a:pt x="147081" y="408258"/>
                </a:cubicBezTo>
                <a:cubicBezTo>
                  <a:pt x="131107" y="474434"/>
                  <a:pt x="119490" y="541233"/>
                  <a:pt x="116586" y="609276"/>
                </a:cubicBezTo>
                <a:cubicBezTo>
                  <a:pt x="115757" y="631680"/>
                  <a:pt x="115549" y="654084"/>
                  <a:pt x="117831" y="676489"/>
                </a:cubicBezTo>
                <a:cubicBezTo>
                  <a:pt x="118246" y="680638"/>
                  <a:pt x="119283" y="683128"/>
                  <a:pt x="123225" y="685410"/>
                </a:cubicBezTo>
                <a:cubicBezTo>
                  <a:pt x="142102" y="696612"/>
                  <a:pt x="145629" y="714037"/>
                  <a:pt x="132560" y="731878"/>
                </a:cubicBezTo>
                <a:cubicBezTo>
                  <a:pt x="129655" y="735819"/>
                  <a:pt x="129241" y="739138"/>
                  <a:pt x="130693" y="743910"/>
                </a:cubicBezTo>
                <a:cubicBezTo>
                  <a:pt x="147081" y="801788"/>
                  <a:pt x="174672" y="854480"/>
                  <a:pt x="206619" y="905097"/>
                </a:cubicBezTo>
                <a:cubicBezTo>
                  <a:pt x="244375" y="964842"/>
                  <a:pt x="287731" y="1020646"/>
                  <a:pt x="327769" y="1078732"/>
                </a:cubicBezTo>
                <a:cubicBezTo>
                  <a:pt x="344987" y="1103833"/>
                  <a:pt x="361376" y="1129349"/>
                  <a:pt x="376934" y="1155488"/>
                </a:cubicBezTo>
                <a:cubicBezTo>
                  <a:pt x="377557" y="1156525"/>
                  <a:pt x="377972" y="1157562"/>
                  <a:pt x="378594" y="1158392"/>
                </a:cubicBezTo>
                <a:cubicBezTo>
                  <a:pt x="379631" y="1159429"/>
                  <a:pt x="379424" y="1162541"/>
                  <a:pt x="380668" y="1161919"/>
                </a:cubicBezTo>
                <a:cubicBezTo>
                  <a:pt x="382535" y="1160882"/>
                  <a:pt x="381498" y="1158599"/>
                  <a:pt x="380046" y="1157147"/>
                </a:cubicBezTo>
                <a:cubicBezTo>
                  <a:pt x="379631" y="1155902"/>
                  <a:pt x="379216" y="1154658"/>
                  <a:pt x="378801" y="1153413"/>
                </a:cubicBezTo>
                <a:cubicBezTo>
                  <a:pt x="362620" y="1112338"/>
                  <a:pt x="343120" y="1072923"/>
                  <a:pt x="324865" y="1032886"/>
                </a:cubicBezTo>
                <a:cubicBezTo>
                  <a:pt x="324450" y="1031848"/>
                  <a:pt x="323827" y="1031019"/>
                  <a:pt x="323413" y="1029981"/>
                </a:cubicBezTo>
                <a:cubicBezTo>
                  <a:pt x="318434" y="1016082"/>
                  <a:pt x="312210" y="1003843"/>
                  <a:pt x="294370" y="1003013"/>
                </a:cubicBezTo>
                <a:cubicBezTo>
                  <a:pt x="288561" y="1002806"/>
                  <a:pt x="283167" y="998657"/>
                  <a:pt x="278396" y="995130"/>
                </a:cubicBezTo>
                <a:cubicBezTo>
                  <a:pt x="262008" y="983513"/>
                  <a:pt x="259518" y="964428"/>
                  <a:pt x="272588" y="949491"/>
                </a:cubicBezTo>
                <a:cubicBezTo>
                  <a:pt x="279641" y="941401"/>
                  <a:pt x="280056" y="933103"/>
                  <a:pt x="276529" y="923975"/>
                </a:cubicBezTo>
                <a:cubicBezTo>
                  <a:pt x="265327" y="895140"/>
                  <a:pt x="255370" y="865890"/>
                  <a:pt x="250805" y="835187"/>
                </a:cubicBezTo>
                <a:cubicBezTo>
                  <a:pt x="249768" y="828134"/>
                  <a:pt x="248938" y="821081"/>
                  <a:pt x="248109" y="814028"/>
                </a:cubicBezTo>
                <a:cubicBezTo>
                  <a:pt x="241263" y="815272"/>
                  <a:pt x="234417" y="816932"/>
                  <a:pt x="227364" y="817762"/>
                </a:cubicBezTo>
                <a:cubicBezTo>
                  <a:pt x="213672" y="819421"/>
                  <a:pt x="199981" y="817347"/>
                  <a:pt x="186497" y="814857"/>
                </a:cubicBezTo>
                <a:cubicBezTo>
                  <a:pt x="182762" y="814235"/>
                  <a:pt x="181518" y="812783"/>
                  <a:pt x="182555" y="808841"/>
                </a:cubicBezTo>
                <a:cubicBezTo>
                  <a:pt x="187741" y="790171"/>
                  <a:pt x="194380" y="772330"/>
                  <a:pt x="206619" y="757187"/>
                </a:cubicBezTo>
                <a:cubicBezTo>
                  <a:pt x="209316" y="753867"/>
                  <a:pt x="212427" y="750548"/>
                  <a:pt x="215954" y="748059"/>
                </a:cubicBezTo>
                <a:cubicBezTo>
                  <a:pt x="230683" y="736649"/>
                  <a:pt x="244375" y="739553"/>
                  <a:pt x="253502" y="755734"/>
                </a:cubicBezTo>
                <a:cubicBezTo>
                  <a:pt x="254747" y="758016"/>
                  <a:pt x="255992" y="760506"/>
                  <a:pt x="257444" y="763617"/>
                </a:cubicBezTo>
                <a:cubicBezTo>
                  <a:pt x="280263" y="722750"/>
                  <a:pt x="319056" y="712793"/>
                  <a:pt x="360338" y="707606"/>
                </a:cubicBezTo>
                <a:cubicBezTo>
                  <a:pt x="360546" y="708229"/>
                  <a:pt x="360961" y="708851"/>
                  <a:pt x="361168" y="709681"/>
                </a:cubicBezTo>
                <a:cubicBezTo>
                  <a:pt x="352663" y="712170"/>
                  <a:pt x="344157" y="714452"/>
                  <a:pt x="335652" y="716942"/>
                </a:cubicBezTo>
                <a:cubicBezTo>
                  <a:pt x="318019" y="722128"/>
                  <a:pt x="301008" y="728766"/>
                  <a:pt x="286279" y="740383"/>
                </a:cubicBezTo>
                <a:cubicBezTo>
                  <a:pt x="279434" y="745984"/>
                  <a:pt x="273625" y="752415"/>
                  <a:pt x="268854" y="759883"/>
                </a:cubicBezTo>
                <a:cubicBezTo>
                  <a:pt x="264912" y="766314"/>
                  <a:pt x="261385" y="772123"/>
                  <a:pt x="266987" y="780421"/>
                </a:cubicBezTo>
                <a:cubicBezTo>
                  <a:pt x="272173" y="788304"/>
                  <a:pt x="268231" y="796809"/>
                  <a:pt x="261800" y="803240"/>
                </a:cubicBezTo>
                <a:cubicBezTo>
                  <a:pt x="259103" y="805937"/>
                  <a:pt x="256614" y="808426"/>
                  <a:pt x="256822" y="812990"/>
                </a:cubicBezTo>
                <a:cubicBezTo>
                  <a:pt x="258896" y="848879"/>
                  <a:pt x="270098" y="882693"/>
                  <a:pt x="282960" y="916507"/>
                </a:cubicBezTo>
                <a:cubicBezTo>
                  <a:pt x="284205" y="915055"/>
                  <a:pt x="284827" y="914225"/>
                  <a:pt x="285449" y="913395"/>
                </a:cubicBezTo>
                <a:cubicBezTo>
                  <a:pt x="299763" y="890161"/>
                  <a:pt x="317811" y="884560"/>
                  <a:pt x="342705" y="895347"/>
                </a:cubicBezTo>
                <a:cubicBezTo>
                  <a:pt x="354530" y="900326"/>
                  <a:pt x="364488" y="908002"/>
                  <a:pt x="373408" y="916922"/>
                </a:cubicBezTo>
                <a:cubicBezTo>
                  <a:pt x="391248" y="934970"/>
                  <a:pt x="405355" y="955715"/>
                  <a:pt x="415934" y="978742"/>
                </a:cubicBezTo>
                <a:cubicBezTo>
                  <a:pt x="416764" y="980401"/>
                  <a:pt x="417802" y="982061"/>
                  <a:pt x="417387" y="984135"/>
                </a:cubicBezTo>
                <a:cubicBezTo>
                  <a:pt x="399961" y="989944"/>
                  <a:pt x="383365" y="997619"/>
                  <a:pt x="365525" y="1001768"/>
                </a:cubicBezTo>
                <a:cubicBezTo>
                  <a:pt x="353700" y="1004465"/>
                  <a:pt x="341876" y="1007162"/>
                  <a:pt x="329844" y="1007162"/>
                </a:cubicBezTo>
                <a:cubicBezTo>
                  <a:pt x="322998" y="1007162"/>
                  <a:pt x="322998" y="1009029"/>
                  <a:pt x="325487" y="1014423"/>
                </a:cubicBezTo>
                <a:cubicBezTo>
                  <a:pt x="345609" y="1057157"/>
                  <a:pt x="365732" y="1099892"/>
                  <a:pt x="383988" y="1143663"/>
                </a:cubicBezTo>
                <a:cubicBezTo>
                  <a:pt x="404525" y="1193243"/>
                  <a:pt x="422781" y="1243653"/>
                  <a:pt x="431286" y="1296968"/>
                </a:cubicBezTo>
                <a:cubicBezTo>
                  <a:pt x="436680" y="1330574"/>
                  <a:pt x="435850" y="1363974"/>
                  <a:pt x="433153" y="1397788"/>
                </a:cubicBezTo>
                <a:cubicBezTo>
                  <a:pt x="431493" y="1419362"/>
                  <a:pt x="428796" y="1440729"/>
                  <a:pt x="425477" y="1462097"/>
                </a:cubicBezTo>
                <a:cubicBezTo>
                  <a:pt x="425270" y="1463964"/>
                  <a:pt x="424025" y="1466246"/>
                  <a:pt x="425685" y="1468320"/>
                </a:cubicBezTo>
                <a:cubicBezTo>
                  <a:pt x="428381" y="1468320"/>
                  <a:pt x="429004" y="1465623"/>
                  <a:pt x="430041" y="1464171"/>
                </a:cubicBezTo>
                <a:cubicBezTo>
                  <a:pt x="445807" y="1442389"/>
                  <a:pt x="467382" y="1435543"/>
                  <a:pt x="493106" y="1440729"/>
                </a:cubicBezTo>
                <a:cubicBezTo>
                  <a:pt x="514265" y="1445086"/>
                  <a:pt x="532313" y="1455666"/>
                  <a:pt x="548494" y="1469772"/>
                </a:cubicBezTo>
                <a:cubicBezTo>
                  <a:pt x="583138" y="1500267"/>
                  <a:pt x="608447" y="1537608"/>
                  <a:pt x="627740" y="1579098"/>
                </a:cubicBezTo>
                <a:cubicBezTo>
                  <a:pt x="629814" y="1583454"/>
                  <a:pt x="628155" y="1584491"/>
                  <a:pt x="624420" y="1586358"/>
                </a:cubicBezTo>
                <a:cubicBezTo>
                  <a:pt x="604920" y="1596108"/>
                  <a:pt x="584175" y="1603992"/>
                  <a:pt x="563431" y="1609385"/>
                </a:cubicBezTo>
                <a:cubicBezTo>
                  <a:pt x="532313" y="1617683"/>
                  <a:pt x="500781" y="1623699"/>
                  <a:pt x="468004" y="1621417"/>
                </a:cubicBezTo>
                <a:cubicBezTo>
                  <a:pt x="448297" y="1619965"/>
                  <a:pt x="430456" y="1614156"/>
                  <a:pt x="413653" y="1604199"/>
                </a:cubicBezTo>
                <a:cubicBezTo>
                  <a:pt x="405562" y="1599428"/>
                  <a:pt x="401413" y="1591337"/>
                  <a:pt x="394982" y="1584699"/>
                </a:cubicBezTo>
                <a:cubicBezTo>
                  <a:pt x="393323" y="1585943"/>
                  <a:pt x="392908" y="1588018"/>
                  <a:pt x="392285" y="1589885"/>
                </a:cubicBezTo>
                <a:cubicBezTo>
                  <a:pt x="381913" y="1619343"/>
                  <a:pt x="369881" y="1647970"/>
                  <a:pt x="356397" y="1676184"/>
                </a:cubicBezTo>
                <a:cubicBezTo>
                  <a:pt x="333578" y="1723378"/>
                  <a:pt x="306920" y="1767927"/>
                  <a:pt x="276788" y="1810014"/>
                </a:cubicBezTo>
                <a:lnTo>
                  <a:pt x="231210" y="1864027"/>
                </a:lnTo>
                <a:lnTo>
                  <a:pt x="320404" y="1734347"/>
                </a:lnTo>
                <a:cubicBezTo>
                  <a:pt x="347321" y="1687074"/>
                  <a:pt x="369985" y="1637390"/>
                  <a:pt x="387722" y="1584906"/>
                </a:cubicBezTo>
                <a:cubicBezTo>
                  <a:pt x="389589" y="1579098"/>
                  <a:pt x="391248" y="1573496"/>
                  <a:pt x="390626" y="1567273"/>
                </a:cubicBezTo>
                <a:cubicBezTo>
                  <a:pt x="389796" y="1558560"/>
                  <a:pt x="391456" y="1549847"/>
                  <a:pt x="396227" y="1542794"/>
                </a:cubicBezTo>
                <a:cubicBezTo>
                  <a:pt x="406184" y="1528688"/>
                  <a:pt x="408259" y="1512507"/>
                  <a:pt x="411786" y="1496533"/>
                </a:cubicBezTo>
                <a:cubicBezTo>
                  <a:pt x="421743" y="1449028"/>
                  <a:pt x="426929" y="1400899"/>
                  <a:pt x="427552" y="1352356"/>
                </a:cubicBezTo>
                <a:cubicBezTo>
                  <a:pt x="427759" y="1338457"/>
                  <a:pt x="422781" y="1326010"/>
                  <a:pt x="416764" y="1313978"/>
                </a:cubicBezTo>
                <a:cubicBezTo>
                  <a:pt x="394360" y="1268547"/>
                  <a:pt x="363035" y="1229547"/>
                  <a:pt x="328599" y="1192828"/>
                </a:cubicBezTo>
                <a:cubicBezTo>
                  <a:pt x="297274" y="1159637"/>
                  <a:pt x="263460" y="1129349"/>
                  <a:pt x="223007" y="1107567"/>
                </a:cubicBezTo>
                <a:cubicBezTo>
                  <a:pt x="208694" y="1099892"/>
                  <a:pt x="193757" y="1093876"/>
                  <a:pt x="177784" y="1091179"/>
                </a:cubicBezTo>
                <a:cubicBezTo>
                  <a:pt x="151023" y="1086615"/>
                  <a:pt x="129033" y="1096365"/>
                  <a:pt x="114927" y="1119599"/>
                </a:cubicBezTo>
                <a:cubicBezTo>
                  <a:pt x="103517" y="1138477"/>
                  <a:pt x="95011" y="1171876"/>
                  <a:pt x="94597" y="1200297"/>
                </a:cubicBezTo>
                <a:cubicBezTo>
                  <a:pt x="97916" y="1200297"/>
                  <a:pt x="98746" y="1197185"/>
                  <a:pt x="100198" y="1195318"/>
                </a:cubicBezTo>
                <a:cubicBezTo>
                  <a:pt x="121980" y="1170839"/>
                  <a:pt x="148326" y="1170632"/>
                  <a:pt x="170108" y="1195110"/>
                </a:cubicBezTo>
                <a:cubicBezTo>
                  <a:pt x="187326" y="1214610"/>
                  <a:pt x="194794" y="1238675"/>
                  <a:pt x="200188" y="1263568"/>
                </a:cubicBezTo>
                <a:cubicBezTo>
                  <a:pt x="202470" y="1274356"/>
                  <a:pt x="203715" y="1285143"/>
                  <a:pt x="204544" y="1296138"/>
                </a:cubicBezTo>
                <a:cubicBezTo>
                  <a:pt x="204959" y="1301324"/>
                  <a:pt x="203715" y="1302569"/>
                  <a:pt x="198529" y="1302569"/>
                </a:cubicBezTo>
                <a:cubicBezTo>
                  <a:pt x="163262" y="1302984"/>
                  <a:pt x="128411" y="1300494"/>
                  <a:pt x="95011" y="1283898"/>
                </a:cubicBezTo>
                <a:cubicBezTo>
                  <a:pt x="97086" y="1302776"/>
                  <a:pt x="98538" y="1320617"/>
                  <a:pt x="100820" y="1338457"/>
                </a:cubicBezTo>
                <a:cubicBezTo>
                  <a:pt x="105384" y="1373931"/>
                  <a:pt x="111400" y="1409405"/>
                  <a:pt x="118246" y="1444671"/>
                </a:cubicBezTo>
                <a:cubicBezTo>
                  <a:pt x="119075" y="1449442"/>
                  <a:pt x="120943" y="1452762"/>
                  <a:pt x="125507" y="1455458"/>
                </a:cubicBezTo>
                <a:cubicBezTo>
                  <a:pt x="140443" y="1464586"/>
                  <a:pt x="143762" y="1480144"/>
                  <a:pt x="134012" y="1495081"/>
                </a:cubicBezTo>
                <a:cubicBezTo>
                  <a:pt x="130900" y="1499645"/>
                  <a:pt x="130278" y="1503379"/>
                  <a:pt x="131522" y="1508565"/>
                </a:cubicBezTo>
                <a:cubicBezTo>
                  <a:pt x="138368" y="1537608"/>
                  <a:pt x="144799" y="1566651"/>
                  <a:pt x="150400" y="1595901"/>
                </a:cubicBezTo>
                <a:cubicBezTo>
                  <a:pt x="137746" y="1567895"/>
                  <a:pt x="131937" y="1537815"/>
                  <a:pt x="123639" y="1507735"/>
                </a:cubicBezTo>
                <a:cubicBezTo>
                  <a:pt x="93974" y="1529517"/>
                  <a:pt x="59953" y="1531592"/>
                  <a:pt x="25724" y="1532214"/>
                </a:cubicBezTo>
                <a:cubicBezTo>
                  <a:pt x="20123" y="1532214"/>
                  <a:pt x="17426" y="1531384"/>
                  <a:pt x="18048" y="1524539"/>
                </a:cubicBezTo>
                <a:cubicBezTo>
                  <a:pt x="20538" y="1498400"/>
                  <a:pt x="25516" y="1473092"/>
                  <a:pt x="37963" y="1449650"/>
                </a:cubicBezTo>
                <a:cubicBezTo>
                  <a:pt x="42735" y="1440937"/>
                  <a:pt x="48543" y="1433054"/>
                  <a:pt x="56634" y="1427038"/>
                </a:cubicBezTo>
                <a:cubicBezTo>
                  <a:pt x="71362" y="1415836"/>
                  <a:pt x="86714" y="1415836"/>
                  <a:pt x="100820" y="1427453"/>
                </a:cubicBezTo>
                <a:cubicBezTo>
                  <a:pt x="102687" y="1428905"/>
                  <a:pt x="104554" y="1430564"/>
                  <a:pt x="107666" y="1433261"/>
                </a:cubicBezTo>
                <a:cubicBezTo>
                  <a:pt x="104762" y="1416665"/>
                  <a:pt x="102065" y="1401937"/>
                  <a:pt x="99575" y="1387000"/>
                </a:cubicBezTo>
                <a:cubicBezTo>
                  <a:pt x="93974" y="1352979"/>
                  <a:pt x="89203" y="1318750"/>
                  <a:pt x="86921" y="1284314"/>
                </a:cubicBezTo>
                <a:cubicBezTo>
                  <a:pt x="86714" y="1279957"/>
                  <a:pt x="85261" y="1276638"/>
                  <a:pt x="81942" y="1273733"/>
                </a:cubicBezTo>
                <a:cubicBezTo>
                  <a:pt x="78208" y="1270414"/>
                  <a:pt x="74889" y="1266680"/>
                  <a:pt x="72192" y="1262738"/>
                </a:cubicBezTo>
                <a:cubicBezTo>
                  <a:pt x="60368" y="1245935"/>
                  <a:pt x="63479" y="1229547"/>
                  <a:pt x="80490" y="1218344"/>
                </a:cubicBezTo>
                <a:cubicBezTo>
                  <a:pt x="84639" y="1215648"/>
                  <a:pt x="85469" y="1212744"/>
                  <a:pt x="85676" y="1208387"/>
                </a:cubicBezTo>
                <a:cubicBezTo>
                  <a:pt x="87128" y="1182041"/>
                  <a:pt x="90240" y="1155902"/>
                  <a:pt x="100405" y="1131424"/>
                </a:cubicBezTo>
                <a:cubicBezTo>
                  <a:pt x="110985" y="1105700"/>
                  <a:pt x="127581" y="1086407"/>
                  <a:pt x="157246" y="1082880"/>
                </a:cubicBezTo>
                <a:cubicBezTo>
                  <a:pt x="173427" y="1080806"/>
                  <a:pt x="188778" y="1084540"/>
                  <a:pt x="203922" y="1090349"/>
                </a:cubicBezTo>
                <a:cubicBezTo>
                  <a:pt x="235869" y="1102588"/>
                  <a:pt x="263252" y="1122088"/>
                  <a:pt x="288769" y="1144285"/>
                </a:cubicBezTo>
                <a:cubicBezTo>
                  <a:pt x="341046" y="1189717"/>
                  <a:pt x="385647" y="1241579"/>
                  <a:pt x="419254" y="1302569"/>
                </a:cubicBezTo>
                <a:cubicBezTo>
                  <a:pt x="421121" y="1306096"/>
                  <a:pt x="422988" y="1309829"/>
                  <a:pt x="425270" y="1313148"/>
                </a:cubicBezTo>
                <a:cubicBezTo>
                  <a:pt x="423818" y="1294478"/>
                  <a:pt x="420084" y="1276223"/>
                  <a:pt x="414690" y="1258382"/>
                </a:cubicBezTo>
                <a:cubicBezTo>
                  <a:pt x="398509" y="1205275"/>
                  <a:pt x="371333" y="1157562"/>
                  <a:pt x="340838" y="1111509"/>
                </a:cubicBezTo>
                <a:cubicBezTo>
                  <a:pt x="304742" y="1056950"/>
                  <a:pt x="264497" y="1005295"/>
                  <a:pt x="227571" y="951358"/>
                </a:cubicBezTo>
                <a:cubicBezTo>
                  <a:pt x="190645" y="897837"/>
                  <a:pt x="156831" y="842655"/>
                  <a:pt x="134219" y="781251"/>
                </a:cubicBezTo>
                <a:cubicBezTo>
                  <a:pt x="130278" y="770671"/>
                  <a:pt x="127166" y="760091"/>
                  <a:pt x="123639" y="749303"/>
                </a:cubicBezTo>
                <a:cubicBezTo>
                  <a:pt x="122810" y="746607"/>
                  <a:pt x="123017" y="743495"/>
                  <a:pt x="118661" y="746607"/>
                </a:cubicBezTo>
                <a:cubicBezTo>
                  <a:pt x="90240" y="766522"/>
                  <a:pt x="57256" y="769634"/>
                  <a:pt x="23857" y="771293"/>
                </a:cubicBezTo>
                <a:cubicBezTo>
                  <a:pt x="15974" y="771708"/>
                  <a:pt x="7883" y="771501"/>
                  <a:pt x="0" y="771708"/>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dirty="0"/>
          </a:p>
        </p:txBody>
      </p:sp>
      <p:sp>
        <p:nvSpPr>
          <p:cNvPr id="12" name="Freeform: Shape 139"/>
          <p:cNvSpPr/>
          <p:nvPr/>
        </p:nvSpPr>
        <p:spPr>
          <a:xfrm rot="11091193">
            <a:off x="9259784" y="415952"/>
            <a:ext cx="2559979" cy="2534063"/>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2099794" h="2078537">
                <a:moveTo>
                  <a:pt x="989322" y="1788413"/>
                </a:moveTo>
                <a:cubicBezTo>
                  <a:pt x="989945" y="1788828"/>
                  <a:pt x="990567" y="1789450"/>
                  <a:pt x="991189" y="1789658"/>
                </a:cubicBezTo>
                <a:cubicBezTo>
                  <a:pt x="992641" y="1790072"/>
                  <a:pt x="993056" y="1789243"/>
                  <a:pt x="992849" y="1788205"/>
                </a:cubicBezTo>
                <a:cubicBezTo>
                  <a:pt x="992641" y="1787791"/>
                  <a:pt x="991811" y="1787376"/>
                  <a:pt x="991189" y="1786754"/>
                </a:cubicBezTo>
                <a:cubicBezTo>
                  <a:pt x="990359" y="1787376"/>
                  <a:pt x="989945" y="1787998"/>
                  <a:pt x="989322" y="1788413"/>
                </a:cubicBezTo>
                <a:close/>
                <a:moveTo>
                  <a:pt x="424025" y="1472262"/>
                </a:moveTo>
                <a:cubicBezTo>
                  <a:pt x="424233" y="1473092"/>
                  <a:pt x="424648" y="1473092"/>
                  <a:pt x="424855" y="1472262"/>
                </a:cubicBezTo>
                <a:cubicBezTo>
                  <a:pt x="425062" y="1471847"/>
                  <a:pt x="425270" y="1471432"/>
                  <a:pt x="425270" y="1470810"/>
                </a:cubicBezTo>
                <a:cubicBezTo>
                  <a:pt x="425477" y="1470810"/>
                  <a:pt x="424855" y="1470602"/>
                  <a:pt x="424025" y="1470187"/>
                </a:cubicBezTo>
                <a:cubicBezTo>
                  <a:pt x="424025" y="1471017"/>
                  <a:pt x="423818" y="1471639"/>
                  <a:pt x="424025" y="1472262"/>
                </a:cubicBezTo>
                <a:close/>
                <a:moveTo>
                  <a:pt x="209514" y="1889738"/>
                </a:moveTo>
                <a:lnTo>
                  <a:pt x="231210" y="1864027"/>
                </a:lnTo>
                <a:lnTo>
                  <a:pt x="227571" y="1869318"/>
                </a:lnTo>
                <a:close/>
                <a:moveTo>
                  <a:pt x="197595" y="1924756"/>
                </a:moveTo>
                <a:lnTo>
                  <a:pt x="294784" y="1858272"/>
                </a:lnTo>
                <a:cubicBezTo>
                  <a:pt x="328806" y="1837890"/>
                  <a:pt x="364072" y="1819530"/>
                  <a:pt x="400583" y="1803142"/>
                </a:cubicBezTo>
                <a:cubicBezTo>
                  <a:pt x="423402" y="1792977"/>
                  <a:pt x="446637" y="1784057"/>
                  <a:pt x="470078" y="1775551"/>
                </a:cubicBezTo>
                <a:cubicBezTo>
                  <a:pt x="488749" y="1768913"/>
                  <a:pt x="507626" y="1763104"/>
                  <a:pt x="526919" y="1758333"/>
                </a:cubicBezTo>
                <a:cubicBezTo>
                  <a:pt x="538951" y="1755429"/>
                  <a:pt x="550776" y="1750035"/>
                  <a:pt x="563015" y="1748790"/>
                </a:cubicBezTo>
                <a:cubicBezTo>
                  <a:pt x="583345" y="1746508"/>
                  <a:pt x="603260" y="1741115"/>
                  <a:pt x="623590" y="1739248"/>
                </a:cubicBezTo>
                <a:cubicBezTo>
                  <a:pt x="624420" y="1739248"/>
                  <a:pt x="625042" y="1738625"/>
                  <a:pt x="625872" y="1738418"/>
                </a:cubicBezTo>
                <a:cubicBezTo>
                  <a:pt x="626909" y="1738418"/>
                  <a:pt x="628154" y="1738211"/>
                  <a:pt x="629191" y="1738211"/>
                </a:cubicBezTo>
                <a:cubicBezTo>
                  <a:pt x="637489" y="1737381"/>
                  <a:pt x="645787" y="1737173"/>
                  <a:pt x="653878" y="1735099"/>
                </a:cubicBezTo>
                <a:cubicBezTo>
                  <a:pt x="656160" y="1735099"/>
                  <a:pt x="658234" y="1734891"/>
                  <a:pt x="660516" y="1734891"/>
                </a:cubicBezTo>
                <a:cubicBezTo>
                  <a:pt x="676905" y="1733854"/>
                  <a:pt x="693293" y="1732817"/>
                  <a:pt x="709889" y="1731780"/>
                </a:cubicBezTo>
                <a:cubicBezTo>
                  <a:pt x="720261" y="1731780"/>
                  <a:pt x="730634" y="1731780"/>
                  <a:pt x="741214" y="1731780"/>
                </a:cubicBezTo>
                <a:cubicBezTo>
                  <a:pt x="757602" y="1732817"/>
                  <a:pt x="773991" y="1733854"/>
                  <a:pt x="790586" y="1734891"/>
                </a:cubicBezTo>
                <a:cubicBezTo>
                  <a:pt x="792246" y="1734891"/>
                  <a:pt x="793906" y="1734891"/>
                  <a:pt x="795565" y="1735099"/>
                </a:cubicBezTo>
                <a:cubicBezTo>
                  <a:pt x="811746" y="1737381"/>
                  <a:pt x="828134" y="1739870"/>
                  <a:pt x="844316" y="1741944"/>
                </a:cubicBezTo>
                <a:lnTo>
                  <a:pt x="882690" y="1748134"/>
                </a:lnTo>
                <a:lnTo>
                  <a:pt x="882901" y="1748375"/>
                </a:lnTo>
                <a:lnTo>
                  <a:pt x="882901" y="1749205"/>
                </a:lnTo>
                <a:cubicBezTo>
                  <a:pt x="883316" y="1749205"/>
                  <a:pt x="883523" y="1748998"/>
                  <a:pt x="883938" y="1748998"/>
                </a:cubicBezTo>
                <a:cubicBezTo>
                  <a:pt x="883523" y="1748790"/>
                  <a:pt x="883109" y="1748583"/>
                  <a:pt x="882901" y="1748375"/>
                </a:cubicBezTo>
                <a:lnTo>
                  <a:pt x="882901" y="1748168"/>
                </a:lnTo>
                <a:lnTo>
                  <a:pt x="882690" y="1748134"/>
                </a:lnTo>
                <a:lnTo>
                  <a:pt x="877092" y="1741737"/>
                </a:lnTo>
                <a:cubicBezTo>
                  <a:pt x="873566" y="1737381"/>
                  <a:pt x="869624" y="1733024"/>
                  <a:pt x="868587" y="1727631"/>
                </a:cubicBezTo>
                <a:cubicBezTo>
                  <a:pt x="866305" y="1716636"/>
                  <a:pt x="867757" y="1705849"/>
                  <a:pt x="874188" y="1696306"/>
                </a:cubicBezTo>
                <a:cubicBezTo>
                  <a:pt x="883523" y="1682407"/>
                  <a:pt x="894311" y="1670375"/>
                  <a:pt x="909869" y="1662699"/>
                </a:cubicBezTo>
                <a:cubicBezTo>
                  <a:pt x="923353" y="1656061"/>
                  <a:pt x="937252" y="1650252"/>
                  <a:pt x="951359" y="1647555"/>
                </a:cubicBezTo>
                <a:cubicBezTo>
                  <a:pt x="972934" y="1643407"/>
                  <a:pt x="995338" y="1641747"/>
                  <a:pt x="1017535" y="1641124"/>
                </a:cubicBezTo>
                <a:cubicBezTo>
                  <a:pt x="1020854" y="1641124"/>
                  <a:pt x="1024174" y="1641124"/>
                  <a:pt x="1027493" y="1641124"/>
                </a:cubicBezTo>
                <a:cubicBezTo>
                  <a:pt x="1031849" y="1641124"/>
                  <a:pt x="1036206" y="1641332"/>
                  <a:pt x="1040562" y="1641332"/>
                </a:cubicBezTo>
                <a:cubicBezTo>
                  <a:pt x="1038487" y="1691120"/>
                  <a:pt x="1028945" y="1738625"/>
                  <a:pt x="997620" y="1780737"/>
                </a:cubicBezTo>
                <a:cubicBezTo>
                  <a:pt x="1010067" y="1783642"/>
                  <a:pt x="1021477" y="1788413"/>
                  <a:pt x="1033301" y="1792562"/>
                </a:cubicBezTo>
                <a:cubicBezTo>
                  <a:pt x="1067945" y="1805216"/>
                  <a:pt x="1102174" y="1818493"/>
                  <a:pt x="1137025" y="1830525"/>
                </a:cubicBezTo>
                <a:cubicBezTo>
                  <a:pt x="1151962" y="1835711"/>
                  <a:pt x="1166276" y="1843179"/>
                  <a:pt x="1181627" y="1846914"/>
                </a:cubicBezTo>
                <a:cubicBezTo>
                  <a:pt x="1183079" y="1848365"/>
                  <a:pt x="1184946" y="1849403"/>
                  <a:pt x="1186191" y="1847536"/>
                </a:cubicBezTo>
                <a:cubicBezTo>
                  <a:pt x="1186813" y="1846706"/>
                  <a:pt x="1184738" y="1845669"/>
                  <a:pt x="1183494" y="1845254"/>
                </a:cubicBezTo>
                <a:cubicBezTo>
                  <a:pt x="1165238" y="1828865"/>
                  <a:pt x="1170425" y="1808743"/>
                  <a:pt x="1186813" y="1794429"/>
                </a:cubicBezTo>
                <a:cubicBezTo>
                  <a:pt x="1205483" y="1778248"/>
                  <a:pt x="1228096" y="1774721"/>
                  <a:pt x="1250915" y="1771195"/>
                </a:cubicBezTo>
                <a:cubicBezTo>
                  <a:pt x="1262739" y="1769328"/>
                  <a:pt x="1274771" y="1770780"/>
                  <a:pt x="1286596" y="1768705"/>
                </a:cubicBezTo>
                <a:cubicBezTo>
                  <a:pt x="1289708" y="1768083"/>
                  <a:pt x="1294271" y="1769535"/>
                  <a:pt x="1293649" y="1775759"/>
                </a:cubicBezTo>
                <a:cubicBezTo>
                  <a:pt x="1291989" y="1791110"/>
                  <a:pt x="1289500" y="1806254"/>
                  <a:pt x="1285766" y="1821397"/>
                </a:cubicBezTo>
                <a:cubicBezTo>
                  <a:pt x="1280995" y="1841105"/>
                  <a:pt x="1271660" y="1858116"/>
                  <a:pt x="1258175" y="1872845"/>
                </a:cubicBezTo>
                <a:cubicBezTo>
                  <a:pt x="1257553" y="1875541"/>
                  <a:pt x="1259628" y="1874504"/>
                  <a:pt x="1260665" y="1874712"/>
                </a:cubicBezTo>
                <a:cubicBezTo>
                  <a:pt x="1278090" y="1880728"/>
                  <a:pt x="1295309" y="1886744"/>
                  <a:pt x="1313564" y="1890063"/>
                </a:cubicBezTo>
                <a:cubicBezTo>
                  <a:pt x="1320825" y="1891515"/>
                  <a:pt x="1328085" y="1895041"/>
                  <a:pt x="1335761" y="1896494"/>
                </a:cubicBezTo>
                <a:cubicBezTo>
                  <a:pt x="1356299" y="1900435"/>
                  <a:pt x="1376421" y="1906037"/>
                  <a:pt x="1397166" y="1908526"/>
                </a:cubicBezTo>
                <a:cubicBezTo>
                  <a:pt x="1435751" y="1913090"/>
                  <a:pt x="1474337" y="1916409"/>
                  <a:pt x="1512922" y="1909563"/>
                </a:cubicBezTo>
                <a:cubicBezTo>
                  <a:pt x="1546736" y="1903547"/>
                  <a:pt x="1578683" y="1892552"/>
                  <a:pt x="1608971" y="1876579"/>
                </a:cubicBezTo>
                <a:cubicBezTo>
                  <a:pt x="1612290" y="1874712"/>
                  <a:pt x="1614157" y="1872845"/>
                  <a:pt x="1614987" y="1868696"/>
                </a:cubicBezTo>
                <a:cubicBezTo>
                  <a:pt x="1616232" y="1862472"/>
                  <a:pt x="1619136" y="1856664"/>
                  <a:pt x="1625774" y="1853344"/>
                </a:cubicBezTo>
                <a:cubicBezTo>
                  <a:pt x="1629301" y="1851685"/>
                  <a:pt x="1630961" y="1847743"/>
                  <a:pt x="1633035" y="1844424"/>
                </a:cubicBezTo>
                <a:cubicBezTo>
                  <a:pt x="1643200" y="1828865"/>
                  <a:pt x="1652328" y="1825132"/>
                  <a:pt x="1670791" y="1828658"/>
                </a:cubicBezTo>
                <a:cubicBezTo>
                  <a:pt x="1674732" y="1829488"/>
                  <a:pt x="1678259" y="1828243"/>
                  <a:pt x="1681163" y="1825754"/>
                </a:cubicBezTo>
                <a:cubicBezTo>
                  <a:pt x="1709376" y="1801067"/>
                  <a:pt x="1734477" y="1773477"/>
                  <a:pt x="1756674" y="1743189"/>
                </a:cubicBezTo>
                <a:cubicBezTo>
                  <a:pt x="1763728" y="1733439"/>
                  <a:pt x="1770366" y="1723482"/>
                  <a:pt x="1777212" y="1713524"/>
                </a:cubicBezTo>
                <a:cubicBezTo>
                  <a:pt x="1778249" y="1714146"/>
                  <a:pt x="1779079" y="1714769"/>
                  <a:pt x="1780116" y="1715391"/>
                </a:cubicBezTo>
                <a:cubicBezTo>
                  <a:pt x="1761861" y="1750035"/>
                  <a:pt x="1737797" y="1780322"/>
                  <a:pt x="1711243" y="1808743"/>
                </a:cubicBezTo>
                <a:cubicBezTo>
                  <a:pt x="1703568" y="1816833"/>
                  <a:pt x="1695477" y="1824094"/>
                  <a:pt x="1687179" y="1831562"/>
                </a:cubicBezTo>
                <a:cubicBezTo>
                  <a:pt x="1683860" y="1834467"/>
                  <a:pt x="1682823" y="1836334"/>
                  <a:pt x="1686142" y="1840690"/>
                </a:cubicBezTo>
                <a:cubicBezTo>
                  <a:pt x="1701493" y="1860812"/>
                  <a:pt x="1705850" y="1884669"/>
                  <a:pt x="1707924" y="1909148"/>
                </a:cubicBezTo>
                <a:cubicBezTo>
                  <a:pt x="1708131" y="1912052"/>
                  <a:pt x="1707094" y="1913090"/>
                  <a:pt x="1704397" y="1913090"/>
                </a:cubicBezTo>
                <a:cubicBezTo>
                  <a:pt x="1681786" y="1913297"/>
                  <a:pt x="1659588" y="1912260"/>
                  <a:pt x="1638636" y="1902510"/>
                </a:cubicBezTo>
                <a:cubicBezTo>
                  <a:pt x="1630961" y="1898983"/>
                  <a:pt x="1624322" y="1894419"/>
                  <a:pt x="1620381" y="1886536"/>
                </a:cubicBezTo>
                <a:cubicBezTo>
                  <a:pt x="1618721" y="1883010"/>
                  <a:pt x="1616647" y="1881765"/>
                  <a:pt x="1612705" y="1884254"/>
                </a:cubicBezTo>
                <a:cubicBezTo>
                  <a:pt x="1594242" y="1895249"/>
                  <a:pt x="1573705" y="1901887"/>
                  <a:pt x="1554205" y="1910185"/>
                </a:cubicBezTo>
                <a:cubicBezTo>
                  <a:pt x="1545699" y="1913712"/>
                  <a:pt x="1535949" y="1914127"/>
                  <a:pt x="1526821" y="1915994"/>
                </a:cubicBezTo>
                <a:cubicBezTo>
                  <a:pt x="1479523" y="1926159"/>
                  <a:pt x="1432432" y="1922632"/>
                  <a:pt x="1385341" y="1914957"/>
                </a:cubicBezTo>
                <a:cubicBezTo>
                  <a:pt x="1366464" y="1911845"/>
                  <a:pt x="1347171" y="1910393"/>
                  <a:pt x="1328915" y="1904169"/>
                </a:cubicBezTo>
                <a:cubicBezTo>
                  <a:pt x="1307756" y="1896909"/>
                  <a:pt x="1285766" y="1892760"/>
                  <a:pt x="1264814" y="1884877"/>
                </a:cubicBezTo>
                <a:cubicBezTo>
                  <a:pt x="1256308" y="1881765"/>
                  <a:pt x="1247803" y="1879898"/>
                  <a:pt x="1237846" y="1883839"/>
                </a:cubicBezTo>
                <a:cubicBezTo>
                  <a:pt x="1230170" y="1886951"/>
                  <a:pt x="1220420" y="1883632"/>
                  <a:pt x="1214819" y="1877616"/>
                </a:cubicBezTo>
                <a:cubicBezTo>
                  <a:pt x="1196771" y="1858323"/>
                  <a:pt x="1172706" y="1852307"/>
                  <a:pt x="1149265" y="1844632"/>
                </a:cubicBezTo>
                <a:cubicBezTo>
                  <a:pt x="1138270" y="1841105"/>
                  <a:pt x="1128105" y="1835296"/>
                  <a:pt x="1117110" y="1831355"/>
                </a:cubicBezTo>
                <a:cubicBezTo>
                  <a:pt x="1080599" y="1818493"/>
                  <a:pt x="1044711" y="1803349"/>
                  <a:pt x="1007785" y="1791525"/>
                </a:cubicBezTo>
                <a:cubicBezTo>
                  <a:pt x="1005295" y="1790695"/>
                  <a:pt x="1002599" y="1790072"/>
                  <a:pt x="999902" y="1789450"/>
                </a:cubicBezTo>
                <a:cubicBezTo>
                  <a:pt x="999280" y="1789243"/>
                  <a:pt x="998865" y="1789243"/>
                  <a:pt x="998242" y="1789035"/>
                </a:cubicBezTo>
                <a:cubicBezTo>
                  <a:pt x="997205" y="1788205"/>
                  <a:pt x="996168" y="1787583"/>
                  <a:pt x="994923" y="1788205"/>
                </a:cubicBezTo>
                <a:cubicBezTo>
                  <a:pt x="993886" y="1788828"/>
                  <a:pt x="994093" y="1789865"/>
                  <a:pt x="994508" y="1790695"/>
                </a:cubicBezTo>
                <a:cubicBezTo>
                  <a:pt x="996168" y="1791525"/>
                  <a:pt x="998035" y="1792354"/>
                  <a:pt x="999695" y="1793184"/>
                </a:cubicBezTo>
                <a:cubicBezTo>
                  <a:pt x="1018987" y="1802312"/>
                  <a:pt x="1038280" y="1811025"/>
                  <a:pt x="1057573" y="1820360"/>
                </a:cubicBezTo>
                <a:cubicBezTo>
                  <a:pt x="1081014" y="1831770"/>
                  <a:pt x="1104249" y="1843802"/>
                  <a:pt x="1127690" y="1855419"/>
                </a:cubicBezTo>
                <a:cubicBezTo>
                  <a:pt x="1152999" y="1868073"/>
                  <a:pt x="1178308" y="1880728"/>
                  <a:pt x="1204031" y="1892760"/>
                </a:cubicBezTo>
                <a:cubicBezTo>
                  <a:pt x="1239505" y="1909563"/>
                  <a:pt x="1275186" y="1925951"/>
                  <a:pt x="1312112" y="1939436"/>
                </a:cubicBezTo>
                <a:cubicBezTo>
                  <a:pt x="1326011" y="1944622"/>
                  <a:pt x="1340118" y="1950223"/>
                  <a:pt x="1354432" y="1953750"/>
                </a:cubicBezTo>
                <a:cubicBezTo>
                  <a:pt x="1375591" y="1958936"/>
                  <a:pt x="1395921" y="1967648"/>
                  <a:pt x="1417911" y="1970345"/>
                </a:cubicBezTo>
                <a:cubicBezTo>
                  <a:pt x="1419570" y="1971798"/>
                  <a:pt x="1420815" y="1972005"/>
                  <a:pt x="1421852" y="1969723"/>
                </a:cubicBezTo>
                <a:cubicBezTo>
                  <a:pt x="1428283" y="1963500"/>
                  <a:pt x="1431602" y="1955202"/>
                  <a:pt x="1439486" y="1950016"/>
                </a:cubicBezTo>
                <a:cubicBezTo>
                  <a:pt x="1457741" y="1937984"/>
                  <a:pt x="1474752" y="1937984"/>
                  <a:pt x="1491763" y="1951260"/>
                </a:cubicBezTo>
                <a:cubicBezTo>
                  <a:pt x="1501720" y="1958936"/>
                  <a:pt x="1509396" y="1968478"/>
                  <a:pt x="1514997" y="1979473"/>
                </a:cubicBezTo>
                <a:cubicBezTo>
                  <a:pt x="1517486" y="1984244"/>
                  <a:pt x="1520183" y="1985904"/>
                  <a:pt x="1525577" y="1986319"/>
                </a:cubicBezTo>
                <a:cubicBezTo>
                  <a:pt x="1603577" y="1990883"/>
                  <a:pt x="1680956" y="1984452"/>
                  <a:pt x="1758126" y="1972835"/>
                </a:cubicBezTo>
                <a:cubicBezTo>
                  <a:pt x="1761446" y="1972420"/>
                  <a:pt x="1764557" y="1971590"/>
                  <a:pt x="1766217" y="1968063"/>
                </a:cubicBezTo>
                <a:cubicBezTo>
                  <a:pt x="1768706" y="1963085"/>
                  <a:pt x="1773270" y="1960803"/>
                  <a:pt x="1778041" y="1960803"/>
                </a:cubicBezTo>
                <a:cubicBezTo>
                  <a:pt x="1787377" y="1961010"/>
                  <a:pt x="1794845" y="1956654"/>
                  <a:pt x="1802935" y="1953335"/>
                </a:cubicBezTo>
                <a:cubicBezTo>
                  <a:pt x="1814553" y="1948563"/>
                  <a:pt x="1826170" y="1947319"/>
                  <a:pt x="1837164" y="1955202"/>
                </a:cubicBezTo>
                <a:cubicBezTo>
                  <a:pt x="1839446" y="1956861"/>
                  <a:pt x="1842558" y="1957276"/>
                  <a:pt x="1844633" y="1956446"/>
                </a:cubicBezTo>
                <a:cubicBezTo>
                  <a:pt x="1851686" y="1953335"/>
                  <a:pt x="1859361" y="1953127"/>
                  <a:pt x="1866829" y="1951468"/>
                </a:cubicBezTo>
                <a:cubicBezTo>
                  <a:pt x="1879069" y="1948356"/>
                  <a:pt x="1890893" y="1944829"/>
                  <a:pt x="1903340" y="1942340"/>
                </a:cubicBezTo>
                <a:cubicBezTo>
                  <a:pt x="1917862" y="1939228"/>
                  <a:pt x="1931968" y="1934872"/>
                  <a:pt x="1946282" y="1931138"/>
                </a:cubicBezTo>
                <a:cubicBezTo>
                  <a:pt x="1958314" y="1927819"/>
                  <a:pt x="1970554" y="1924499"/>
                  <a:pt x="1982586" y="1920765"/>
                </a:cubicBezTo>
                <a:cubicBezTo>
                  <a:pt x="2000219" y="1915372"/>
                  <a:pt x="2018059" y="1910393"/>
                  <a:pt x="2035278" y="1903962"/>
                </a:cubicBezTo>
                <a:cubicBezTo>
                  <a:pt x="2050629" y="1898153"/>
                  <a:pt x="2066810" y="1894004"/>
                  <a:pt x="2081954" y="1887158"/>
                </a:cubicBezTo>
                <a:cubicBezTo>
                  <a:pt x="2086725" y="1884877"/>
                  <a:pt x="2092741" y="1880313"/>
                  <a:pt x="2099794" y="1883425"/>
                </a:cubicBezTo>
                <a:cubicBezTo>
                  <a:pt x="2098550" y="1886329"/>
                  <a:pt x="2095230" y="1886744"/>
                  <a:pt x="2092741" y="1887781"/>
                </a:cubicBezTo>
                <a:cubicBezTo>
                  <a:pt x="2044820" y="1909770"/>
                  <a:pt x="1994825" y="1925537"/>
                  <a:pt x="1944415" y="1940058"/>
                </a:cubicBezTo>
                <a:cubicBezTo>
                  <a:pt x="1913920" y="1948771"/>
                  <a:pt x="1883218" y="1956654"/>
                  <a:pt x="1852100" y="1963500"/>
                </a:cubicBezTo>
                <a:cubicBezTo>
                  <a:pt x="1847744" y="1964537"/>
                  <a:pt x="1845462" y="1965367"/>
                  <a:pt x="1847744" y="1970760"/>
                </a:cubicBezTo>
                <a:cubicBezTo>
                  <a:pt x="1852308" y="1981755"/>
                  <a:pt x="1851478" y="1993372"/>
                  <a:pt x="1850026" y="2004782"/>
                </a:cubicBezTo>
                <a:cubicBezTo>
                  <a:pt x="1847537" y="2022830"/>
                  <a:pt x="1841521" y="2039841"/>
                  <a:pt x="1833430" y="2056022"/>
                </a:cubicBezTo>
                <a:cubicBezTo>
                  <a:pt x="1831771" y="2059341"/>
                  <a:pt x="1830526" y="2061415"/>
                  <a:pt x="1826170" y="2058719"/>
                </a:cubicBezTo>
                <a:cubicBezTo>
                  <a:pt x="1809159" y="2048761"/>
                  <a:pt x="1792770" y="2037974"/>
                  <a:pt x="1779286" y="2023038"/>
                </a:cubicBezTo>
                <a:cubicBezTo>
                  <a:pt x="1769536" y="2012043"/>
                  <a:pt x="1762483" y="2000011"/>
                  <a:pt x="1761861" y="1985074"/>
                </a:cubicBezTo>
                <a:cubicBezTo>
                  <a:pt x="1761653" y="1978851"/>
                  <a:pt x="1757711" y="1981340"/>
                  <a:pt x="1755015" y="1981755"/>
                </a:cubicBezTo>
                <a:cubicBezTo>
                  <a:pt x="1702945" y="1989846"/>
                  <a:pt x="1650668" y="1994617"/>
                  <a:pt x="1597976" y="1995654"/>
                </a:cubicBezTo>
                <a:cubicBezTo>
                  <a:pt x="1577231" y="1996069"/>
                  <a:pt x="1556279" y="1996069"/>
                  <a:pt x="1535534" y="1994617"/>
                </a:cubicBezTo>
                <a:cubicBezTo>
                  <a:pt x="1531593" y="1994409"/>
                  <a:pt x="1527444" y="1994617"/>
                  <a:pt x="1522880" y="1994617"/>
                </a:cubicBezTo>
                <a:cubicBezTo>
                  <a:pt x="1533045" y="2021793"/>
                  <a:pt x="1538439" y="2049591"/>
                  <a:pt x="1539476" y="2078219"/>
                </a:cubicBezTo>
                <a:cubicBezTo>
                  <a:pt x="1507943" y="2079256"/>
                  <a:pt x="1476411" y="2078219"/>
                  <a:pt x="1446124" y="2068054"/>
                </a:cubicBezTo>
                <a:cubicBezTo>
                  <a:pt x="1429321" y="2062453"/>
                  <a:pt x="1413969" y="2054155"/>
                  <a:pt x="1402352" y="2040256"/>
                </a:cubicBezTo>
                <a:cubicBezTo>
                  <a:pt x="1383474" y="2017436"/>
                  <a:pt x="1388246" y="1995239"/>
                  <a:pt x="1414799" y="1982170"/>
                </a:cubicBezTo>
                <a:cubicBezTo>
                  <a:pt x="1415421" y="1981755"/>
                  <a:pt x="1415836" y="1981133"/>
                  <a:pt x="1416251" y="1980510"/>
                </a:cubicBezTo>
                <a:cubicBezTo>
                  <a:pt x="1416251" y="1979058"/>
                  <a:pt x="1415214" y="1978436"/>
                  <a:pt x="1414177" y="1978229"/>
                </a:cubicBezTo>
                <a:cubicBezTo>
                  <a:pt x="1333064" y="1959766"/>
                  <a:pt x="1257346" y="1927196"/>
                  <a:pt x="1183079" y="1890893"/>
                </a:cubicBezTo>
                <a:cubicBezTo>
                  <a:pt x="1118770" y="1859361"/>
                  <a:pt x="1055913" y="1824924"/>
                  <a:pt x="989945" y="1796504"/>
                </a:cubicBezTo>
                <a:cubicBezTo>
                  <a:pt x="985173" y="1794429"/>
                  <a:pt x="981439" y="1794014"/>
                  <a:pt x="976460" y="1796711"/>
                </a:cubicBezTo>
                <a:cubicBezTo>
                  <a:pt x="960279" y="1805631"/>
                  <a:pt x="944306" y="1803972"/>
                  <a:pt x="929162" y="1794014"/>
                </a:cubicBezTo>
                <a:cubicBezTo>
                  <a:pt x="920034" y="1787998"/>
                  <a:pt x="912566" y="1780322"/>
                  <a:pt x="906965" y="1771195"/>
                </a:cubicBezTo>
                <a:cubicBezTo>
                  <a:pt x="903231" y="1764971"/>
                  <a:pt x="898252" y="1762275"/>
                  <a:pt x="891614" y="1760407"/>
                </a:cubicBezTo>
                <a:cubicBezTo>
                  <a:pt x="826267" y="1741529"/>
                  <a:pt x="759469" y="1735929"/>
                  <a:pt x="691634" y="1739040"/>
                </a:cubicBezTo>
                <a:cubicBezTo>
                  <a:pt x="512813" y="1747338"/>
                  <a:pt x="356397" y="1812892"/>
                  <a:pt x="213257" y="1914957"/>
                </a:cubicBezTo>
                <a:cubicBezTo>
                  <a:pt x="210560" y="1916824"/>
                  <a:pt x="208175" y="1919313"/>
                  <a:pt x="205530" y="1921388"/>
                </a:cubicBezTo>
                <a:close/>
                <a:moveTo>
                  <a:pt x="196246" y="1925329"/>
                </a:moveTo>
                <a:lnTo>
                  <a:pt x="197595" y="1924756"/>
                </a:lnTo>
                <a:lnTo>
                  <a:pt x="196454" y="1925537"/>
                </a:lnTo>
                <a:cubicBezTo>
                  <a:pt x="196454" y="1925537"/>
                  <a:pt x="196246" y="1925329"/>
                  <a:pt x="196246" y="1925329"/>
                </a:cubicBezTo>
                <a:close/>
                <a:moveTo>
                  <a:pt x="170523" y="1933834"/>
                </a:moveTo>
                <a:lnTo>
                  <a:pt x="209514" y="1889738"/>
                </a:lnTo>
                <a:lnTo>
                  <a:pt x="176331" y="1929063"/>
                </a:lnTo>
                <a:cubicBezTo>
                  <a:pt x="174879" y="1931553"/>
                  <a:pt x="174050" y="1935079"/>
                  <a:pt x="170523" y="1933834"/>
                </a:cubicBezTo>
                <a:close/>
                <a:moveTo>
                  <a:pt x="154965" y="1964538"/>
                </a:moveTo>
                <a:cubicBezTo>
                  <a:pt x="169071" y="1955410"/>
                  <a:pt x="183178" y="1945867"/>
                  <a:pt x="197492" y="1937154"/>
                </a:cubicBezTo>
                <a:cubicBezTo>
                  <a:pt x="306402" y="1870564"/>
                  <a:pt x="424233" y="1829074"/>
                  <a:pt x="550569" y="1811856"/>
                </a:cubicBezTo>
                <a:cubicBezTo>
                  <a:pt x="605335" y="1804387"/>
                  <a:pt x="660309" y="1802520"/>
                  <a:pt x="715283" y="1804595"/>
                </a:cubicBezTo>
                <a:cubicBezTo>
                  <a:pt x="720054" y="1804802"/>
                  <a:pt x="722959" y="1803765"/>
                  <a:pt x="725863" y="1799409"/>
                </a:cubicBezTo>
                <a:cubicBezTo>
                  <a:pt x="746193" y="1767254"/>
                  <a:pt x="776273" y="1766217"/>
                  <a:pt x="796810" y="1798372"/>
                </a:cubicBezTo>
                <a:cubicBezTo>
                  <a:pt x="804278" y="1810196"/>
                  <a:pt x="812576" y="1814345"/>
                  <a:pt x="825646" y="1816419"/>
                </a:cubicBezTo>
                <a:cubicBezTo>
                  <a:pt x="853858" y="1820569"/>
                  <a:pt x="881449" y="1826999"/>
                  <a:pt x="907588" y="1839031"/>
                </a:cubicBezTo>
                <a:cubicBezTo>
                  <a:pt x="915263" y="1842558"/>
                  <a:pt x="922732" y="1846707"/>
                  <a:pt x="929370" y="1852101"/>
                </a:cubicBezTo>
                <a:cubicBezTo>
                  <a:pt x="948248" y="1867452"/>
                  <a:pt x="948663" y="1885707"/>
                  <a:pt x="930407" y="1902096"/>
                </a:cubicBezTo>
                <a:cubicBezTo>
                  <a:pt x="924806" y="1907075"/>
                  <a:pt x="918790" y="1911223"/>
                  <a:pt x="912152" y="1914750"/>
                </a:cubicBezTo>
                <a:cubicBezTo>
                  <a:pt x="862779" y="1940059"/>
                  <a:pt x="809257" y="1948564"/>
                  <a:pt x="753661" y="1956032"/>
                </a:cubicBezTo>
                <a:cubicBezTo>
                  <a:pt x="757395" y="1951469"/>
                  <a:pt x="761337" y="1951261"/>
                  <a:pt x="764863" y="1950431"/>
                </a:cubicBezTo>
                <a:cubicBezTo>
                  <a:pt x="795566" y="1942756"/>
                  <a:pt x="826890" y="1937154"/>
                  <a:pt x="857178" y="1927612"/>
                </a:cubicBezTo>
                <a:cubicBezTo>
                  <a:pt x="877923" y="1921181"/>
                  <a:pt x="898253" y="1914128"/>
                  <a:pt x="916508" y="1901888"/>
                </a:cubicBezTo>
                <a:cubicBezTo>
                  <a:pt x="941609" y="1884878"/>
                  <a:pt x="941402" y="1868282"/>
                  <a:pt x="915471" y="1852723"/>
                </a:cubicBezTo>
                <a:cubicBezTo>
                  <a:pt x="889955" y="1837579"/>
                  <a:pt x="861119" y="1831356"/>
                  <a:pt x="832491" y="1825547"/>
                </a:cubicBezTo>
                <a:cubicBezTo>
                  <a:pt x="825231" y="1824095"/>
                  <a:pt x="817970" y="1823058"/>
                  <a:pt x="809672" y="1821606"/>
                </a:cubicBezTo>
                <a:cubicBezTo>
                  <a:pt x="815896" y="1840483"/>
                  <a:pt x="820252" y="1858739"/>
                  <a:pt x="821497" y="1877409"/>
                </a:cubicBezTo>
                <a:cubicBezTo>
                  <a:pt x="822326" y="1887989"/>
                  <a:pt x="822326" y="1887989"/>
                  <a:pt x="811747" y="1887989"/>
                </a:cubicBezTo>
                <a:cubicBezTo>
                  <a:pt x="788305" y="1888197"/>
                  <a:pt x="765278" y="1886122"/>
                  <a:pt x="743081" y="1878239"/>
                </a:cubicBezTo>
                <a:cubicBezTo>
                  <a:pt x="732086" y="1874298"/>
                  <a:pt x="722129" y="1868904"/>
                  <a:pt x="713831" y="1860606"/>
                </a:cubicBezTo>
                <a:cubicBezTo>
                  <a:pt x="697442" y="1844218"/>
                  <a:pt x="696613" y="1830319"/>
                  <a:pt x="711549" y="1812271"/>
                </a:cubicBezTo>
                <a:cubicBezTo>
                  <a:pt x="687485" y="1810819"/>
                  <a:pt x="663836" y="1810819"/>
                  <a:pt x="639979" y="1811441"/>
                </a:cubicBezTo>
                <a:cubicBezTo>
                  <a:pt x="492898" y="1816212"/>
                  <a:pt x="354945" y="1853760"/>
                  <a:pt x="225497" y="1923463"/>
                </a:cubicBezTo>
                <a:cubicBezTo>
                  <a:pt x="203923" y="1935080"/>
                  <a:pt x="182970" y="1947942"/>
                  <a:pt x="162225" y="1961426"/>
                </a:cubicBezTo>
                <a:cubicBezTo>
                  <a:pt x="160151" y="1963086"/>
                  <a:pt x="158076" y="1965368"/>
                  <a:pt x="154965" y="1964538"/>
                </a:cubicBezTo>
                <a:close/>
                <a:moveTo>
                  <a:pt x="0" y="771708"/>
                </a:moveTo>
                <a:cubicBezTo>
                  <a:pt x="0" y="765692"/>
                  <a:pt x="0" y="759676"/>
                  <a:pt x="0" y="753660"/>
                </a:cubicBezTo>
                <a:cubicBezTo>
                  <a:pt x="3527" y="750756"/>
                  <a:pt x="2489" y="746399"/>
                  <a:pt x="3319" y="742665"/>
                </a:cubicBezTo>
                <a:cubicBezTo>
                  <a:pt x="8713" y="712585"/>
                  <a:pt x="17011" y="683542"/>
                  <a:pt x="38378" y="660101"/>
                </a:cubicBezTo>
                <a:cubicBezTo>
                  <a:pt x="43772" y="656367"/>
                  <a:pt x="49165" y="652425"/>
                  <a:pt x="54559" y="648691"/>
                </a:cubicBezTo>
                <a:cubicBezTo>
                  <a:pt x="57878" y="647654"/>
                  <a:pt x="61197" y="646617"/>
                  <a:pt x="64517" y="645579"/>
                </a:cubicBezTo>
                <a:cubicBezTo>
                  <a:pt x="67836" y="645372"/>
                  <a:pt x="70947" y="645164"/>
                  <a:pt x="74267" y="645164"/>
                </a:cubicBezTo>
                <a:cubicBezTo>
                  <a:pt x="78001" y="646202"/>
                  <a:pt x="81942" y="647239"/>
                  <a:pt x="85676" y="648484"/>
                </a:cubicBezTo>
                <a:cubicBezTo>
                  <a:pt x="89411" y="650766"/>
                  <a:pt x="92937" y="653047"/>
                  <a:pt x="96671" y="655329"/>
                </a:cubicBezTo>
                <a:cubicBezTo>
                  <a:pt x="100613" y="658856"/>
                  <a:pt x="104554" y="662383"/>
                  <a:pt x="108911" y="666117"/>
                </a:cubicBezTo>
                <a:cubicBezTo>
                  <a:pt x="107458" y="647654"/>
                  <a:pt x="108081" y="629191"/>
                  <a:pt x="107873" y="610728"/>
                </a:cubicBezTo>
                <a:cubicBezTo>
                  <a:pt x="107873" y="581685"/>
                  <a:pt x="107251" y="552850"/>
                  <a:pt x="106836" y="523807"/>
                </a:cubicBezTo>
                <a:cubicBezTo>
                  <a:pt x="106836" y="522147"/>
                  <a:pt x="106836" y="520488"/>
                  <a:pt x="106836" y="518828"/>
                </a:cubicBezTo>
                <a:cubicBezTo>
                  <a:pt x="107043" y="504099"/>
                  <a:pt x="107458" y="489163"/>
                  <a:pt x="105591" y="474434"/>
                </a:cubicBezTo>
                <a:cubicBezTo>
                  <a:pt x="105384" y="465721"/>
                  <a:pt x="105177" y="456801"/>
                  <a:pt x="104969" y="448088"/>
                </a:cubicBezTo>
                <a:cubicBezTo>
                  <a:pt x="105177" y="445599"/>
                  <a:pt x="105799" y="442902"/>
                  <a:pt x="103932" y="439998"/>
                </a:cubicBezTo>
                <a:cubicBezTo>
                  <a:pt x="96256" y="444354"/>
                  <a:pt x="87543" y="445184"/>
                  <a:pt x="79038" y="446636"/>
                </a:cubicBezTo>
                <a:cubicBezTo>
                  <a:pt x="75719" y="446636"/>
                  <a:pt x="72400" y="446636"/>
                  <a:pt x="69081" y="446636"/>
                </a:cubicBezTo>
                <a:cubicBezTo>
                  <a:pt x="49788" y="444977"/>
                  <a:pt x="31325" y="439583"/>
                  <a:pt x="13277" y="433360"/>
                </a:cubicBezTo>
                <a:cubicBezTo>
                  <a:pt x="12239" y="431492"/>
                  <a:pt x="8091" y="432322"/>
                  <a:pt x="9128" y="428588"/>
                </a:cubicBezTo>
                <a:cubicBezTo>
                  <a:pt x="11202" y="424439"/>
                  <a:pt x="13069" y="420083"/>
                  <a:pt x="15351" y="416141"/>
                </a:cubicBezTo>
                <a:cubicBezTo>
                  <a:pt x="28628" y="392492"/>
                  <a:pt x="43150" y="370088"/>
                  <a:pt x="70947" y="360960"/>
                </a:cubicBezTo>
                <a:cubicBezTo>
                  <a:pt x="77586" y="360545"/>
                  <a:pt x="84224" y="360545"/>
                  <a:pt x="90448" y="363035"/>
                </a:cubicBezTo>
                <a:cubicBezTo>
                  <a:pt x="93767" y="365524"/>
                  <a:pt x="96878" y="368220"/>
                  <a:pt x="101235" y="371540"/>
                </a:cubicBezTo>
                <a:cubicBezTo>
                  <a:pt x="100198" y="363242"/>
                  <a:pt x="101028" y="356188"/>
                  <a:pt x="98953" y="349135"/>
                </a:cubicBezTo>
                <a:cubicBezTo>
                  <a:pt x="98746" y="345816"/>
                  <a:pt x="98538" y="342497"/>
                  <a:pt x="98331" y="339178"/>
                </a:cubicBezTo>
                <a:cubicBezTo>
                  <a:pt x="97708" y="331502"/>
                  <a:pt x="97708" y="323619"/>
                  <a:pt x="95634" y="316151"/>
                </a:cubicBezTo>
                <a:cubicBezTo>
                  <a:pt x="95426" y="313454"/>
                  <a:pt x="95219" y="310757"/>
                  <a:pt x="94804" y="307853"/>
                </a:cubicBezTo>
                <a:cubicBezTo>
                  <a:pt x="93974" y="301215"/>
                  <a:pt x="93974" y="294576"/>
                  <a:pt x="91900" y="288146"/>
                </a:cubicBezTo>
                <a:cubicBezTo>
                  <a:pt x="91900" y="287523"/>
                  <a:pt x="91693" y="287108"/>
                  <a:pt x="91693" y="286486"/>
                </a:cubicBezTo>
                <a:cubicBezTo>
                  <a:pt x="89203" y="267401"/>
                  <a:pt x="85676" y="248523"/>
                  <a:pt x="78001" y="230890"/>
                </a:cubicBezTo>
                <a:cubicBezTo>
                  <a:pt x="69703" y="211597"/>
                  <a:pt x="60575" y="210767"/>
                  <a:pt x="48543" y="227985"/>
                </a:cubicBezTo>
                <a:cubicBezTo>
                  <a:pt x="35681" y="246241"/>
                  <a:pt x="27591" y="266778"/>
                  <a:pt x="20538" y="287938"/>
                </a:cubicBezTo>
                <a:cubicBezTo>
                  <a:pt x="19915" y="289598"/>
                  <a:pt x="19293" y="291257"/>
                  <a:pt x="18671" y="292709"/>
                </a:cubicBezTo>
                <a:cubicBezTo>
                  <a:pt x="18256" y="293954"/>
                  <a:pt x="18048" y="294991"/>
                  <a:pt x="17633" y="296236"/>
                </a:cubicBezTo>
                <a:cubicBezTo>
                  <a:pt x="16181" y="297481"/>
                  <a:pt x="15974" y="299348"/>
                  <a:pt x="15766" y="301215"/>
                </a:cubicBezTo>
                <a:cubicBezTo>
                  <a:pt x="13899" y="306816"/>
                  <a:pt x="11825" y="312210"/>
                  <a:pt x="9958" y="317811"/>
                </a:cubicBezTo>
                <a:cubicBezTo>
                  <a:pt x="9335" y="317811"/>
                  <a:pt x="8713" y="317811"/>
                  <a:pt x="7883" y="317811"/>
                </a:cubicBezTo>
                <a:cubicBezTo>
                  <a:pt x="8298" y="315114"/>
                  <a:pt x="8713" y="312624"/>
                  <a:pt x="9128" y="309928"/>
                </a:cubicBezTo>
                <a:cubicBezTo>
                  <a:pt x="9335" y="308683"/>
                  <a:pt x="9543" y="307438"/>
                  <a:pt x="9543" y="306401"/>
                </a:cubicBezTo>
                <a:cubicBezTo>
                  <a:pt x="11617" y="298933"/>
                  <a:pt x="13692" y="291257"/>
                  <a:pt x="15766" y="283789"/>
                </a:cubicBezTo>
                <a:cubicBezTo>
                  <a:pt x="15974" y="283167"/>
                  <a:pt x="15974" y="282544"/>
                  <a:pt x="16181" y="281922"/>
                </a:cubicBezTo>
                <a:cubicBezTo>
                  <a:pt x="16803" y="280470"/>
                  <a:pt x="17633" y="279018"/>
                  <a:pt x="18048" y="277566"/>
                </a:cubicBezTo>
                <a:cubicBezTo>
                  <a:pt x="25724" y="255991"/>
                  <a:pt x="33607" y="234416"/>
                  <a:pt x="48336" y="216368"/>
                </a:cubicBezTo>
                <a:cubicBezTo>
                  <a:pt x="48958" y="216368"/>
                  <a:pt x="49165" y="215953"/>
                  <a:pt x="49373" y="215331"/>
                </a:cubicBezTo>
                <a:cubicBezTo>
                  <a:pt x="55596" y="210352"/>
                  <a:pt x="62027" y="206618"/>
                  <a:pt x="70533" y="209315"/>
                </a:cubicBezTo>
                <a:lnTo>
                  <a:pt x="70740" y="209730"/>
                </a:lnTo>
                <a:lnTo>
                  <a:pt x="71155" y="209730"/>
                </a:lnTo>
                <a:cubicBezTo>
                  <a:pt x="74059" y="212427"/>
                  <a:pt x="77171" y="215331"/>
                  <a:pt x="80075" y="218028"/>
                </a:cubicBezTo>
                <a:cubicBezTo>
                  <a:pt x="82979" y="223836"/>
                  <a:pt x="85884" y="229853"/>
                  <a:pt x="88996" y="235661"/>
                </a:cubicBezTo>
                <a:cubicBezTo>
                  <a:pt x="89203" y="236283"/>
                  <a:pt x="89203" y="236906"/>
                  <a:pt x="89411" y="237735"/>
                </a:cubicBezTo>
                <a:cubicBezTo>
                  <a:pt x="91278" y="243752"/>
                  <a:pt x="92937" y="249767"/>
                  <a:pt x="94804" y="255784"/>
                </a:cubicBezTo>
                <a:cubicBezTo>
                  <a:pt x="95219" y="257443"/>
                  <a:pt x="95426" y="258895"/>
                  <a:pt x="95841" y="260555"/>
                </a:cubicBezTo>
                <a:cubicBezTo>
                  <a:pt x="96671" y="264496"/>
                  <a:pt x="97501" y="268230"/>
                  <a:pt x="98538" y="272172"/>
                </a:cubicBezTo>
                <a:cubicBezTo>
                  <a:pt x="98746" y="273209"/>
                  <a:pt x="98953" y="274454"/>
                  <a:pt x="98953" y="275491"/>
                </a:cubicBezTo>
                <a:cubicBezTo>
                  <a:pt x="99990" y="280885"/>
                  <a:pt x="100820" y="286486"/>
                  <a:pt x="101857" y="291880"/>
                </a:cubicBezTo>
                <a:cubicBezTo>
                  <a:pt x="102065" y="293539"/>
                  <a:pt x="102272" y="295199"/>
                  <a:pt x="102272" y="296858"/>
                </a:cubicBezTo>
                <a:cubicBezTo>
                  <a:pt x="103102" y="303497"/>
                  <a:pt x="104139" y="309928"/>
                  <a:pt x="104969" y="316566"/>
                </a:cubicBezTo>
                <a:cubicBezTo>
                  <a:pt x="105177" y="319263"/>
                  <a:pt x="105384" y="321960"/>
                  <a:pt x="105591" y="324864"/>
                </a:cubicBezTo>
                <a:cubicBezTo>
                  <a:pt x="106421" y="333162"/>
                  <a:pt x="106214" y="341460"/>
                  <a:pt x="108288" y="349550"/>
                </a:cubicBezTo>
                <a:cubicBezTo>
                  <a:pt x="108496" y="353284"/>
                  <a:pt x="108703" y="357226"/>
                  <a:pt x="108911" y="360960"/>
                </a:cubicBezTo>
                <a:cubicBezTo>
                  <a:pt x="109740" y="371955"/>
                  <a:pt x="110570" y="382949"/>
                  <a:pt x="111400" y="393944"/>
                </a:cubicBezTo>
                <a:cubicBezTo>
                  <a:pt x="110155" y="398923"/>
                  <a:pt x="112230" y="402657"/>
                  <a:pt x="115964" y="405769"/>
                </a:cubicBezTo>
                <a:cubicBezTo>
                  <a:pt x="120528" y="414896"/>
                  <a:pt x="121980" y="424024"/>
                  <a:pt x="114304" y="432322"/>
                </a:cubicBezTo>
                <a:cubicBezTo>
                  <a:pt x="113060" y="433567"/>
                  <a:pt x="113060" y="435227"/>
                  <a:pt x="113267" y="436886"/>
                </a:cubicBezTo>
                <a:cubicBezTo>
                  <a:pt x="114097" y="464269"/>
                  <a:pt x="114927" y="491653"/>
                  <a:pt x="115757" y="518828"/>
                </a:cubicBezTo>
                <a:cubicBezTo>
                  <a:pt x="120528" y="493105"/>
                  <a:pt x="126129" y="467381"/>
                  <a:pt x="130485" y="441657"/>
                </a:cubicBezTo>
                <a:cubicBezTo>
                  <a:pt x="131522" y="439998"/>
                  <a:pt x="131730" y="438338"/>
                  <a:pt x="131522" y="436471"/>
                </a:cubicBezTo>
                <a:cubicBezTo>
                  <a:pt x="133597" y="427758"/>
                  <a:pt x="135671" y="419046"/>
                  <a:pt x="137746" y="410333"/>
                </a:cubicBezTo>
                <a:cubicBezTo>
                  <a:pt x="137746" y="409710"/>
                  <a:pt x="137954" y="409296"/>
                  <a:pt x="137954" y="408673"/>
                </a:cubicBezTo>
                <a:cubicBezTo>
                  <a:pt x="140028" y="400375"/>
                  <a:pt x="142102" y="392077"/>
                  <a:pt x="144177" y="383779"/>
                </a:cubicBezTo>
                <a:cubicBezTo>
                  <a:pt x="144384" y="382742"/>
                  <a:pt x="144592" y="381497"/>
                  <a:pt x="144799" y="380460"/>
                </a:cubicBezTo>
                <a:cubicBezTo>
                  <a:pt x="146666" y="373407"/>
                  <a:pt x="148741" y="366353"/>
                  <a:pt x="150608" y="359508"/>
                </a:cubicBezTo>
                <a:cubicBezTo>
                  <a:pt x="151023" y="357848"/>
                  <a:pt x="151438" y="356188"/>
                  <a:pt x="151853" y="354529"/>
                </a:cubicBezTo>
                <a:cubicBezTo>
                  <a:pt x="154342" y="348928"/>
                  <a:pt x="155586" y="343534"/>
                  <a:pt x="151853" y="337726"/>
                </a:cubicBezTo>
                <a:cubicBezTo>
                  <a:pt x="149778" y="334614"/>
                  <a:pt x="150400" y="330465"/>
                  <a:pt x="150608" y="326731"/>
                </a:cubicBezTo>
                <a:cubicBezTo>
                  <a:pt x="150815" y="325486"/>
                  <a:pt x="151230" y="324449"/>
                  <a:pt x="151438" y="323204"/>
                </a:cubicBezTo>
                <a:cubicBezTo>
                  <a:pt x="152060" y="322167"/>
                  <a:pt x="152475" y="321130"/>
                  <a:pt x="153097" y="320092"/>
                </a:cubicBezTo>
                <a:cubicBezTo>
                  <a:pt x="154342" y="318640"/>
                  <a:pt x="155586" y="316981"/>
                  <a:pt x="156831" y="315529"/>
                </a:cubicBezTo>
                <a:cubicBezTo>
                  <a:pt x="159943" y="312417"/>
                  <a:pt x="164714" y="311380"/>
                  <a:pt x="166374" y="306193"/>
                </a:cubicBezTo>
                <a:cubicBezTo>
                  <a:pt x="177369" y="273002"/>
                  <a:pt x="188571" y="239810"/>
                  <a:pt x="199773" y="206618"/>
                </a:cubicBezTo>
                <a:cubicBezTo>
                  <a:pt x="200188" y="205374"/>
                  <a:pt x="200396" y="204336"/>
                  <a:pt x="200810" y="203092"/>
                </a:cubicBezTo>
                <a:cubicBezTo>
                  <a:pt x="206619" y="188363"/>
                  <a:pt x="212427" y="173634"/>
                  <a:pt x="218651" y="157660"/>
                </a:cubicBezTo>
                <a:cubicBezTo>
                  <a:pt x="204544" y="159528"/>
                  <a:pt x="191890" y="159113"/>
                  <a:pt x="179443" y="157660"/>
                </a:cubicBezTo>
                <a:cubicBezTo>
                  <a:pt x="177161" y="157453"/>
                  <a:pt x="174879" y="157038"/>
                  <a:pt x="172598" y="156831"/>
                </a:cubicBezTo>
                <a:cubicBezTo>
                  <a:pt x="170523" y="155171"/>
                  <a:pt x="168241" y="155378"/>
                  <a:pt x="165959" y="155378"/>
                </a:cubicBezTo>
                <a:cubicBezTo>
                  <a:pt x="163055" y="153511"/>
                  <a:pt x="165544" y="151022"/>
                  <a:pt x="165129" y="148948"/>
                </a:cubicBezTo>
                <a:cubicBezTo>
                  <a:pt x="170730" y="130277"/>
                  <a:pt x="177784" y="112437"/>
                  <a:pt x="189608" y="96671"/>
                </a:cubicBezTo>
                <a:cubicBezTo>
                  <a:pt x="193965" y="92936"/>
                  <a:pt x="198321" y="88995"/>
                  <a:pt x="202677" y="85261"/>
                </a:cubicBezTo>
                <a:cubicBezTo>
                  <a:pt x="205374" y="84224"/>
                  <a:pt x="207864" y="83186"/>
                  <a:pt x="210561" y="81942"/>
                </a:cubicBezTo>
                <a:cubicBezTo>
                  <a:pt x="213672" y="81942"/>
                  <a:pt x="216991" y="81734"/>
                  <a:pt x="220103" y="81734"/>
                </a:cubicBezTo>
                <a:cubicBezTo>
                  <a:pt x="221555" y="82357"/>
                  <a:pt x="223215" y="82979"/>
                  <a:pt x="224667" y="83394"/>
                </a:cubicBezTo>
                <a:cubicBezTo>
                  <a:pt x="226327" y="84639"/>
                  <a:pt x="227986" y="85883"/>
                  <a:pt x="229853" y="87335"/>
                </a:cubicBezTo>
                <a:cubicBezTo>
                  <a:pt x="229853" y="87958"/>
                  <a:pt x="230268" y="88165"/>
                  <a:pt x="230683" y="88373"/>
                </a:cubicBezTo>
                <a:cubicBezTo>
                  <a:pt x="234002" y="93559"/>
                  <a:pt x="237114" y="98538"/>
                  <a:pt x="240848" y="104139"/>
                </a:cubicBezTo>
                <a:cubicBezTo>
                  <a:pt x="255370" y="69080"/>
                  <a:pt x="271343" y="35681"/>
                  <a:pt x="287731" y="2489"/>
                </a:cubicBezTo>
                <a:cubicBezTo>
                  <a:pt x="288354" y="1659"/>
                  <a:pt x="288976" y="829"/>
                  <a:pt x="289598" y="0"/>
                </a:cubicBezTo>
                <a:cubicBezTo>
                  <a:pt x="292088" y="1867"/>
                  <a:pt x="287939" y="4771"/>
                  <a:pt x="290428" y="6638"/>
                </a:cubicBezTo>
                <a:cubicBezTo>
                  <a:pt x="290221" y="6430"/>
                  <a:pt x="289806" y="6223"/>
                  <a:pt x="289598" y="6016"/>
                </a:cubicBezTo>
                <a:cubicBezTo>
                  <a:pt x="286694" y="10372"/>
                  <a:pt x="285242" y="15351"/>
                  <a:pt x="283997" y="20329"/>
                </a:cubicBezTo>
                <a:cubicBezTo>
                  <a:pt x="271550" y="49995"/>
                  <a:pt x="258896" y="79660"/>
                  <a:pt x="246242" y="109325"/>
                </a:cubicBezTo>
                <a:cubicBezTo>
                  <a:pt x="245412" y="111192"/>
                  <a:pt x="244997" y="112437"/>
                  <a:pt x="246034" y="114511"/>
                </a:cubicBezTo>
                <a:cubicBezTo>
                  <a:pt x="254332" y="131107"/>
                  <a:pt x="252465" y="140649"/>
                  <a:pt x="237114" y="149362"/>
                </a:cubicBezTo>
                <a:cubicBezTo>
                  <a:pt x="229231" y="153926"/>
                  <a:pt x="225704" y="160150"/>
                  <a:pt x="222800" y="167825"/>
                </a:cubicBezTo>
                <a:cubicBezTo>
                  <a:pt x="208901" y="204751"/>
                  <a:pt x="195417" y="241677"/>
                  <a:pt x="183592" y="279225"/>
                </a:cubicBezTo>
                <a:cubicBezTo>
                  <a:pt x="182970" y="281092"/>
                  <a:pt x="182555" y="282752"/>
                  <a:pt x="181518" y="286278"/>
                </a:cubicBezTo>
                <a:cubicBezTo>
                  <a:pt x="192512" y="279640"/>
                  <a:pt x="202677" y="277773"/>
                  <a:pt x="213257" y="283582"/>
                </a:cubicBezTo>
                <a:cubicBezTo>
                  <a:pt x="223215" y="288975"/>
                  <a:pt x="230476" y="297066"/>
                  <a:pt x="236077" y="306608"/>
                </a:cubicBezTo>
                <a:cubicBezTo>
                  <a:pt x="246242" y="324242"/>
                  <a:pt x="251428" y="343327"/>
                  <a:pt x="254332" y="363242"/>
                </a:cubicBezTo>
                <a:cubicBezTo>
                  <a:pt x="254747" y="365731"/>
                  <a:pt x="255162" y="368220"/>
                  <a:pt x="251220" y="368428"/>
                </a:cubicBezTo>
                <a:cubicBezTo>
                  <a:pt x="224252" y="369880"/>
                  <a:pt x="197491" y="371125"/>
                  <a:pt x="172390" y="358470"/>
                </a:cubicBezTo>
                <a:cubicBezTo>
                  <a:pt x="169071" y="356811"/>
                  <a:pt x="165959" y="354529"/>
                  <a:pt x="161603" y="351832"/>
                </a:cubicBezTo>
                <a:cubicBezTo>
                  <a:pt x="156624" y="371125"/>
                  <a:pt x="151645" y="389588"/>
                  <a:pt x="147081" y="408258"/>
                </a:cubicBezTo>
                <a:cubicBezTo>
                  <a:pt x="131107" y="474434"/>
                  <a:pt x="119490" y="541233"/>
                  <a:pt x="116586" y="609276"/>
                </a:cubicBezTo>
                <a:cubicBezTo>
                  <a:pt x="115757" y="631680"/>
                  <a:pt x="115549" y="654084"/>
                  <a:pt x="117831" y="676489"/>
                </a:cubicBezTo>
                <a:cubicBezTo>
                  <a:pt x="118246" y="680638"/>
                  <a:pt x="119283" y="683128"/>
                  <a:pt x="123225" y="685410"/>
                </a:cubicBezTo>
                <a:cubicBezTo>
                  <a:pt x="142102" y="696612"/>
                  <a:pt x="145629" y="714037"/>
                  <a:pt x="132560" y="731878"/>
                </a:cubicBezTo>
                <a:cubicBezTo>
                  <a:pt x="129655" y="735819"/>
                  <a:pt x="129241" y="739138"/>
                  <a:pt x="130693" y="743910"/>
                </a:cubicBezTo>
                <a:cubicBezTo>
                  <a:pt x="147081" y="801788"/>
                  <a:pt x="174672" y="854480"/>
                  <a:pt x="206619" y="905097"/>
                </a:cubicBezTo>
                <a:cubicBezTo>
                  <a:pt x="244375" y="964842"/>
                  <a:pt x="287731" y="1020646"/>
                  <a:pt x="327769" y="1078732"/>
                </a:cubicBezTo>
                <a:cubicBezTo>
                  <a:pt x="344987" y="1103833"/>
                  <a:pt x="361376" y="1129349"/>
                  <a:pt x="376934" y="1155488"/>
                </a:cubicBezTo>
                <a:cubicBezTo>
                  <a:pt x="377557" y="1156525"/>
                  <a:pt x="377972" y="1157562"/>
                  <a:pt x="378594" y="1158392"/>
                </a:cubicBezTo>
                <a:cubicBezTo>
                  <a:pt x="379631" y="1159429"/>
                  <a:pt x="379424" y="1162541"/>
                  <a:pt x="380668" y="1161919"/>
                </a:cubicBezTo>
                <a:cubicBezTo>
                  <a:pt x="382535" y="1160882"/>
                  <a:pt x="381498" y="1158599"/>
                  <a:pt x="380046" y="1157147"/>
                </a:cubicBezTo>
                <a:cubicBezTo>
                  <a:pt x="379631" y="1155902"/>
                  <a:pt x="379216" y="1154658"/>
                  <a:pt x="378801" y="1153413"/>
                </a:cubicBezTo>
                <a:cubicBezTo>
                  <a:pt x="362620" y="1112338"/>
                  <a:pt x="343120" y="1072923"/>
                  <a:pt x="324865" y="1032886"/>
                </a:cubicBezTo>
                <a:cubicBezTo>
                  <a:pt x="324450" y="1031848"/>
                  <a:pt x="323827" y="1031019"/>
                  <a:pt x="323413" y="1029981"/>
                </a:cubicBezTo>
                <a:cubicBezTo>
                  <a:pt x="318434" y="1016082"/>
                  <a:pt x="312210" y="1003843"/>
                  <a:pt x="294370" y="1003013"/>
                </a:cubicBezTo>
                <a:cubicBezTo>
                  <a:pt x="288561" y="1002806"/>
                  <a:pt x="283167" y="998657"/>
                  <a:pt x="278396" y="995130"/>
                </a:cubicBezTo>
                <a:cubicBezTo>
                  <a:pt x="262008" y="983513"/>
                  <a:pt x="259518" y="964428"/>
                  <a:pt x="272588" y="949491"/>
                </a:cubicBezTo>
                <a:cubicBezTo>
                  <a:pt x="279641" y="941401"/>
                  <a:pt x="280056" y="933103"/>
                  <a:pt x="276529" y="923975"/>
                </a:cubicBezTo>
                <a:cubicBezTo>
                  <a:pt x="265327" y="895140"/>
                  <a:pt x="255370" y="865890"/>
                  <a:pt x="250805" y="835187"/>
                </a:cubicBezTo>
                <a:cubicBezTo>
                  <a:pt x="249768" y="828134"/>
                  <a:pt x="248938" y="821081"/>
                  <a:pt x="248109" y="814028"/>
                </a:cubicBezTo>
                <a:cubicBezTo>
                  <a:pt x="241263" y="815272"/>
                  <a:pt x="234417" y="816932"/>
                  <a:pt x="227364" y="817762"/>
                </a:cubicBezTo>
                <a:cubicBezTo>
                  <a:pt x="213672" y="819421"/>
                  <a:pt x="199981" y="817347"/>
                  <a:pt x="186497" y="814857"/>
                </a:cubicBezTo>
                <a:cubicBezTo>
                  <a:pt x="182762" y="814235"/>
                  <a:pt x="181518" y="812783"/>
                  <a:pt x="182555" y="808841"/>
                </a:cubicBezTo>
                <a:cubicBezTo>
                  <a:pt x="187741" y="790171"/>
                  <a:pt x="194380" y="772330"/>
                  <a:pt x="206619" y="757187"/>
                </a:cubicBezTo>
                <a:cubicBezTo>
                  <a:pt x="209316" y="753867"/>
                  <a:pt x="212427" y="750548"/>
                  <a:pt x="215954" y="748059"/>
                </a:cubicBezTo>
                <a:cubicBezTo>
                  <a:pt x="230683" y="736649"/>
                  <a:pt x="244375" y="739553"/>
                  <a:pt x="253502" y="755734"/>
                </a:cubicBezTo>
                <a:cubicBezTo>
                  <a:pt x="254747" y="758016"/>
                  <a:pt x="255992" y="760506"/>
                  <a:pt x="257444" y="763617"/>
                </a:cubicBezTo>
                <a:cubicBezTo>
                  <a:pt x="280263" y="722750"/>
                  <a:pt x="319056" y="712793"/>
                  <a:pt x="360338" y="707606"/>
                </a:cubicBezTo>
                <a:cubicBezTo>
                  <a:pt x="360546" y="708229"/>
                  <a:pt x="360961" y="708851"/>
                  <a:pt x="361168" y="709681"/>
                </a:cubicBezTo>
                <a:cubicBezTo>
                  <a:pt x="352663" y="712170"/>
                  <a:pt x="344157" y="714452"/>
                  <a:pt x="335652" y="716942"/>
                </a:cubicBezTo>
                <a:cubicBezTo>
                  <a:pt x="318019" y="722128"/>
                  <a:pt x="301008" y="728766"/>
                  <a:pt x="286279" y="740383"/>
                </a:cubicBezTo>
                <a:cubicBezTo>
                  <a:pt x="279434" y="745984"/>
                  <a:pt x="273625" y="752415"/>
                  <a:pt x="268854" y="759883"/>
                </a:cubicBezTo>
                <a:cubicBezTo>
                  <a:pt x="264912" y="766314"/>
                  <a:pt x="261385" y="772123"/>
                  <a:pt x="266987" y="780421"/>
                </a:cubicBezTo>
                <a:cubicBezTo>
                  <a:pt x="272173" y="788304"/>
                  <a:pt x="268231" y="796809"/>
                  <a:pt x="261800" y="803240"/>
                </a:cubicBezTo>
                <a:cubicBezTo>
                  <a:pt x="259103" y="805937"/>
                  <a:pt x="256614" y="808426"/>
                  <a:pt x="256822" y="812990"/>
                </a:cubicBezTo>
                <a:cubicBezTo>
                  <a:pt x="258896" y="848879"/>
                  <a:pt x="270098" y="882693"/>
                  <a:pt x="282960" y="916507"/>
                </a:cubicBezTo>
                <a:cubicBezTo>
                  <a:pt x="284205" y="915055"/>
                  <a:pt x="284827" y="914225"/>
                  <a:pt x="285449" y="913395"/>
                </a:cubicBezTo>
                <a:cubicBezTo>
                  <a:pt x="299763" y="890161"/>
                  <a:pt x="317811" y="884560"/>
                  <a:pt x="342705" y="895347"/>
                </a:cubicBezTo>
                <a:cubicBezTo>
                  <a:pt x="354530" y="900326"/>
                  <a:pt x="364488" y="908002"/>
                  <a:pt x="373408" y="916922"/>
                </a:cubicBezTo>
                <a:cubicBezTo>
                  <a:pt x="391248" y="934970"/>
                  <a:pt x="405355" y="955715"/>
                  <a:pt x="415934" y="978742"/>
                </a:cubicBezTo>
                <a:cubicBezTo>
                  <a:pt x="416764" y="980401"/>
                  <a:pt x="417802" y="982061"/>
                  <a:pt x="417387" y="984135"/>
                </a:cubicBezTo>
                <a:cubicBezTo>
                  <a:pt x="399961" y="989944"/>
                  <a:pt x="383365" y="997619"/>
                  <a:pt x="365525" y="1001768"/>
                </a:cubicBezTo>
                <a:cubicBezTo>
                  <a:pt x="353700" y="1004465"/>
                  <a:pt x="341876" y="1007162"/>
                  <a:pt x="329844" y="1007162"/>
                </a:cubicBezTo>
                <a:cubicBezTo>
                  <a:pt x="322998" y="1007162"/>
                  <a:pt x="322998" y="1009029"/>
                  <a:pt x="325487" y="1014423"/>
                </a:cubicBezTo>
                <a:cubicBezTo>
                  <a:pt x="345609" y="1057157"/>
                  <a:pt x="365732" y="1099892"/>
                  <a:pt x="383988" y="1143663"/>
                </a:cubicBezTo>
                <a:cubicBezTo>
                  <a:pt x="404525" y="1193243"/>
                  <a:pt x="422781" y="1243653"/>
                  <a:pt x="431286" y="1296968"/>
                </a:cubicBezTo>
                <a:cubicBezTo>
                  <a:pt x="436680" y="1330574"/>
                  <a:pt x="435850" y="1363974"/>
                  <a:pt x="433153" y="1397788"/>
                </a:cubicBezTo>
                <a:cubicBezTo>
                  <a:pt x="431493" y="1419362"/>
                  <a:pt x="428796" y="1440729"/>
                  <a:pt x="425477" y="1462097"/>
                </a:cubicBezTo>
                <a:cubicBezTo>
                  <a:pt x="425270" y="1463964"/>
                  <a:pt x="424025" y="1466246"/>
                  <a:pt x="425685" y="1468320"/>
                </a:cubicBezTo>
                <a:cubicBezTo>
                  <a:pt x="428381" y="1468320"/>
                  <a:pt x="429004" y="1465623"/>
                  <a:pt x="430041" y="1464171"/>
                </a:cubicBezTo>
                <a:cubicBezTo>
                  <a:pt x="445807" y="1442389"/>
                  <a:pt x="467382" y="1435543"/>
                  <a:pt x="493106" y="1440729"/>
                </a:cubicBezTo>
                <a:cubicBezTo>
                  <a:pt x="514265" y="1445086"/>
                  <a:pt x="532313" y="1455666"/>
                  <a:pt x="548494" y="1469772"/>
                </a:cubicBezTo>
                <a:cubicBezTo>
                  <a:pt x="583138" y="1500267"/>
                  <a:pt x="608447" y="1537608"/>
                  <a:pt x="627740" y="1579098"/>
                </a:cubicBezTo>
                <a:cubicBezTo>
                  <a:pt x="629814" y="1583454"/>
                  <a:pt x="628155" y="1584491"/>
                  <a:pt x="624420" y="1586358"/>
                </a:cubicBezTo>
                <a:cubicBezTo>
                  <a:pt x="604920" y="1596108"/>
                  <a:pt x="584175" y="1603992"/>
                  <a:pt x="563431" y="1609385"/>
                </a:cubicBezTo>
                <a:cubicBezTo>
                  <a:pt x="532313" y="1617683"/>
                  <a:pt x="500781" y="1623699"/>
                  <a:pt x="468004" y="1621417"/>
                </a:cubicBezTo>
                <a:cubicBezTo>
                  <a:pt x="448297" y="1619965"/>
                  <a:pt x="430456" y="1614156"/>
                  <a:pt x="413653" y="1604199"/>
                </a:cubicBezTo>
                <a:cubicBezTo>
                  <a:pt x="405562" y="1599428"/>
                  <a:pt x="401413" y="1591337"/>
                  <a:pt x="394982" y="1584699"/>
                </a:cubicBezTo>
                <a:cubicBezTo>
                  <a:pt x="393323" y="1585943"/>
                  <a:pt x="392908" y="1588018"/>
                  <a:pt x="392285" y="1589885"/>
                </a:cubicBezTo>
                <a:cubicBezTo>
                  <a:pt x="381913" y="1619343"/>
                  <a:pt x="369881" y="1647970"/>
                  <a:pt x="356397" y="1676184"/>
                </a:cubicBezTo>
                <a:cubicBezTo>
                  <a:pt x="333578" y="1723378"/>
                  <a:pt x="306920" y="1767927"/>
                  <a:pt x="276788" y="1810014"/>
                </a:cubicBezTo>
                <a:lnTo>
                  <a:pt x="231210" y="1864027"/>
                </a:lnTo>
                <a:lnTo>
                  <a:pt x="320404" y="1734347"/>
                </a:lnTo>
                <a:cubicBezTo>
                  <a:pt x="347321" y="1687074"/>
                  <a:pt x="369985" y="1637390"/>
                  <a:pt x="387722" y="1584906"/>
                </a:cubicBezTo>
                <a:cubicBezTo>
                  <a:pt x="389589" y="1579098"/>
                  <a:pt x="391248" y="1573496"/>
                  <a:pt x="390626" y="1567273"/>
                </a:cubicBezTo>
                <a:cubicBezTo>
                  <a:pt x="389796" y="1558560"/>
                  <a:pt x="391456" y="1549847"/>
                  <a:pt x="396227" y="1542794"/>
                </a:cubicBezTo>
                <a:cubicBezTo>
                  <a:pt x="406184" y="1528688"/>
                  <a:pt x="408259" y="1512507"/>
                  <a:pt x="411786" y="1496533"/>
                </a:cubicBezTo>
                <a:cubicBezTo>
                  <a:pt x="421743" y="1449028"/>
                  <a:pt x="426929" y="1400899"/>
                  <a:pt x="427552" y="1352356"/>
                </a:cubicBezTo>
                <a:cubicBezTo>
                  <a:pt x="427759" y="1338457"/>
                  <a:pt x="422781" y="1326010"/>
                  <a:pt x="416764" y="1313978"/>
                </a:cubicBezTo>
                <a:cubicBezTo>
                  <a:pt x="394360" y="1268547"/>
                  <a:pt x="363035" y="1229547"/>
                  <a:pt x="328599" y="1192828"/>
                </a:cubicBezTo>
                <a:cubicBezTo>
                  <a:pt x="297274" y="1159637"/>
                  <a:pt x="263460" y="1129349"/>
                  <a:pt x="223007" y="1107567"/>
                </a:cubicBezTo>
                <a:cubicBezTo>
                  <a:pt x="208694" y="1099892"/>
                  <a:pt x="193757" y="1093876"/>
                  <a:pt x="177784" y="1091179"/>
                </a:cubicBezTo>
                <a:cubicBezTo>
                  <a:pt x="151023" y="1086615"/>
                  <a:pt x="129033" y="1096365"/>
                  <a:pt x="114927" y="1119599"/>
                </a:cubicBezTo>
                <a:cubicBezTo>
                  <a:pt x="103517" y="1138477"/>
                  <a:pt x="95011" y="1171876"/>
                  <a:pt x="94597" y="1200297"/>
                </a:cubicBezTo>
                <a:cubicBezTo>
                  <a:pt x="97916" y="1200297"/>
                  <a:pt x="98746" y="1197185"/>
                  <a:pt x="100198" y="1195318"/>
                </a:cubicBezTo>
                <a:cubicBezTo>
                  <a:pt x="121980" y="1170839"/>
                  <a:pt x="148326" y="1170632"/>
                  <a:pt x="170108" y="1195110"/>
                </a:cubicBezTo>
                <a:cubicBezTo>
                  <a:pt x="187326" y="1214610"/>
                  <a:pt x="194794" y="1238675"/>
                  <a:pt x="200188" y="1263568"/>
                </a:cubicBezTo>
                <a:cubicBezTo>
                  <a:pt x="202470" y="1274356"/>
                  <a:pt x="203715" y="1285143"/>
                  <a:pt x="204544" y="1296138"/>
                </a:cubicBezTo>
                <a:cubicBezTo>
                  <a:pt x="204959" y="1301324"/>
                  <a:pt x="203715" y="1302569"/>
                  <a:pt x="198529" y="1302569"/>
                </a:cubicBezTo>
                <a:cubicBezTo>
                  <a:pt x="163262" y="1302984"/>
                  <a:pt x="128411" y="1300494"/>
                  <a:pt x="95011" y="1283898"/>
                </a:cubicBezTo>
                <a:cubicBezTo>
                  <a:pt x="97086" y="1302776"/>
                  <a:pt x="98538" y="1320617"/>
                  <a:pt x="100820" y="1338457"/>
                </a:cubicBezTo>
                <a:cubicBezTo>
                  <a:pt x="105384" y="1373931"/>
                  <a:pt x="111400" y="1409405"/>
                  <a:pt x="118246" y="1444671"/>
                </a:cubicBezTo>
                <a:cubicBezTo>
                  <a:pt x="119075" y="1449442"/>
                  <a:pt x="120943" y="1452762"/>
                  <a:pt x="125507" y="1455458"/>
                </a:cubicBezTo>
                <a:cubicBezTo>
                  <a:pt x="140443" y="1464586"/>
                  <a:pt x="143762" y="1480144"/>
                  <a:pt x="134012" y="1495081"/>
                </a:cubicBezTo>
                <a:cubicBezTo>
                  <a:pt x="130900" y="1499645"/>
                  <a:pt x="130278" y="1503379"/>
                  <a:pt x="131522" y="1508565"/>
                </a:cubicBezTo>
                <a:cubicBezTo>
                  <a:pt x="138368" y="1537608"/>
                  <a:pt x="144799" y="1566651"/>
                  <a:pt x="150400" y="1595901"/>
                </a:cubicBezTo>
                <a:cubicBezTo>
                  <a:pt x="137746" y="1567895"/>
                  <a:pt x="131937" y="1537815"/>
                  <a:pt x="123639" y="1507735"/>
                </a:cubicBezTo>
                <a:cubicBezTo>
                  <a:pt x="93974" y="1529517"/>
                  <a:pt x="59953" y="1531592"/>
                  <a:pt x="25724" y="1532214"/>
                </a:cubicBezTo>
                <a:cubicBezTo>
                  <a:pt x="20123" y="1532214"/>
                  <a:pt x="17426" y="1531384"/>
                  <a:pt x="18048" y="1524539"/>
                </a:cubicBezTo>
                <a:cubicBezTo>
                  <a:pt x="20538" y="1498400"/>
                  <a:pt x="25516" y="1473092"/>
                  <a:pt x="37963" y="1449650"/>
                </a:cubicBezTo>
                <a:cubicBezTo>
                  <a:pt x="42735" y="1440937"/>
                  <a:pt x="48543" y="1433054"/>
                  <a:pt x="56634" y="1427038"/>
                </a:cubicBezTo>
                <a:cubicBezTo>
                  <a:pt x="71362" y="1415836"/>
                  <a:pt x="86714" y="1415836"/>
                  <a:pt x="100820" y="1427453"/>
                </a:cubicBezTo>
                <a:cubicBezTo>
                  <a:pt x="102687" y="1428905"/>
                  <a:pt x="104554" y="1430564"/>
                  <a:pt x="107666" y="1433261"/>
                </a:cubicBezTo>
                <a:cubicBezTo>
                  <a:pt x="104762" y="1416665"/>
                  <a:pt x="102065" y="1401937"/>
                  <a:pt x="99575" y="1387000"/>
                </a:cubicBezTo>
                <a:cubicBezTo>
                  <a:pt x="93974" y="1352979"/>
                  <a:pt x="89203" y="1318750"/>
                  <a:pt x="86921" y="1284314"/>
                </a:cubicBezTo>
                <a:cubicBezTo>
                  <a:pt x="86714" y="1279957"/>
                  <a:pt x="85261" y="1276638"/>
                  <a:pt x="81942" y="1273733"/>
                </a:cubicBezTo>
                <a:cubicBezTo>
                  <a:pt x="78208" y="1270414"/>
                  <a:pt x="74889" y="1266680"/>
                  <a:pt x="72192" y="1262738"/>
                </a:cubicBezTo>
                <a:cubicBezTo>
                  <a:pt x="60368" y="1245935"/>
                  <a:pt x="63479" y="1229547"/>
                  <a:pt x="80490" y="1218344"/>
                </a:cubicBezTo>
                <a:cubicBezTo>
                  <a:pt x="84639" y="1215648"/>
                  <a:pt x="85469" y="1212744"/>
                  <a:pt x="85676" y="1208387"/>
                </a:cubicBezTo>
                <a:cubicBezTo>
                  <a:pt x="87128" y="1182041"/>
                  <a:pt x="90240" y="1155902"/>
                  <a:pt x="100405" y="1131424"/>
                </a:cubicBezTo>
                <a:cubicBezTo>
                  <a:pt x="110985" y="1105700"/>
                  <a:pt x="127581" y="1086407"/>
                  <a:pt x="157246" y="1082880"/>
                </a:cubicBezTo>
                <a:cubicBezTo>
                  <a:pt x="173427" y="1080806"/>
                  <a:pt x="188778" y="1084540"/>
                  <a:pt x="203922" y="1090349"/>
                </a:cubicBezTo>
                <a:cubicBezTo>
                  <a:pt x="235869" y="1102588"/>
                  <a:pt x="263252" y="1122088"/>
                  <a:pt x="288769" y="1144285"/>
                </a:cubicBezTo>
                <a:cubicBezTo>
                  <a:pt x="341046" y="1189717"/>
                  <a:pt x="385647" y="1241579"/>
                  <a:pt x="419254" y="1302569"/>
                </a:cubicBezTo>
                <a:cubicBezTo>
                  <a:pt x="421121" y="1306096"/>
                  <a:pt x="422988" y="1309829"/>
                  <a:pt x="425270" y="1313148"/>
                </a:cubicBezTo>
                <a:cubicBezTo>
                  <a:pt x="423818" y="1294478"/>
                  <a:pt x="420084" y="1276223"/>
                  <a:pt x="414690" y="1258382"/>
                </a:cubicBezTo>
                <a:cubicBezTo>
                  <a:pt x="398509" y="1205275"/>
                  <a:pt x="371333" y="1157562"/>
                  <a:pt x="340838" y="1111509"/>
                </a:cubicBezTo>
                <a:cubicBezTo>
                  <a:pt x="304742" y="1056950"/>
                  <a:pt x="264497" y="1005295"/>
                  <a:pt x="227571" y="951358"/>
                </a:cubicBezTo>
                <a:cubicBezTo>
                  <a:pt x="190645" y="897837"/>
                  <a:pt x="156831" y="842655"/>
                  <a:pt x="134219" y="781251"/>
                </a:cubicBezTo>
                <a:cubicBezTo>
                  <a:pt x="130278" y="770671"/>
                  <a:pt x="127166" y="760091"/>
                  <a:pt x="123639" y="749303"/>
                </a:cubicBezTo>
                <a:cubicBezTo>
                  <a:pt x="122810" y="746607"/>
                  <a:pt x="123017" y="743495"/>
                  <a:pt x="118661" y="746607"/>
                </a:cubicBezTo>
                <a:cubicBezTo>
                  <a:pt x="90240" y="766522"/>
                  <a:pt x="57256" y="769634"/>
                  <a:pt x="23857" y="771293"/>
                </a:cubicBezTo>
                <a:cubicBezTo>
                  <a:pt x="15974" y="771708"/>
                  <a:pt x="7883" y="771501"/>
                  <a:pt x="0" y="771708"/>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dirty="0"/>
          </a:p>
        </p:txBody>
      </p:sp>
      <p:sp>
        <p:nvSpPr>
          <p:cNvPr id="2" name="Rectangle 1"/>
          <p:cNvSpPr/>
          <p:nvPr/>
        </p:nvSpPr>
        <p:spPr>
          <a:xfrm>
            <a:off x="3086217" y="1576436"/>
            <a:ext cx="6096000" cy="1754326"/>
          </a:xfrm>
          <a:prstGeom prst="rect">
            <a:avLst/>
          </a:prstGeom>
        </p:spPr>
        <p:txBody>
          <a:bodyPr>
            <a:spAutoFit/>
          </a:bodyPr>
          <a:lstStyle/>
          <a:p>
            <a:pPr algn="ctr"/>
            <a:r>
              <a:rPr lang="sr-Latn-RS" altLang="ko-KR" b="1" dirty="0">
                <a:solidFill>
                  <a:schemeClr val="accent2"/>
                </a:solidFill>
                <a:cs typeface="Arial" panose="020B0604020202020204" pitchFamily="34" charset="0"/>
              </a:rPr>
              <a:t>Covid-19 has </a:t>
            </a:r>
            <a:r>
              <a:rPr lang="sr-Latn-RS" altLang="ko-KR" b="1" dirty="0" smtClean="0">
                <a:solidFill>
                  <a:schemeClr val="accent2"/>
                </a:solidFill>
                <a:cs typeface="Arial" panose="020B0604020202020204" pitchFamily="34" charset="0"/>
              </a:rPr>
              <a:t>had a significant impact on our lives. </a:t>
            </a:r>
          </a:p>
          <a:p>
            <a:pPr algn="ctr"/>
            <a:r>
              <a:rPr lang="sr-Latn-RS" altLang="ko-KR" b="1" dirty="0" smtClean="0">
                <a:solidFill>
                  <a:schemeClr val="accent2"/>
                </a:solidFill>
                <a:cs typeface="Arial" panose="020B0604020202020204" pitchFamily="34" charset="0"/>
              </a:rPr>
              <a:t>It has made us change our habits, the way we behave, learn, work and spend our free time. </a:t>
            </a:r>
          </a:p>
          <a:p>
            <a:pPr algn="ctr"/>
            <a:r>
              <a:rPr lang="sr-Latn-RS" altLang="ko-KR" b="1" dirty="0" smtClean="0">
                <a:solidFill>
                  <a:schemeClr val="accent2"/>
                </a:solidFill>
                <a:cs typeface="Arial" panose="020B0604020202020204" pitchFamily="34" charset="0"/>
              </a:rPr>
              <a:t>It has left schools, factories, offices, and streets empty.</a:t>
            </a:r>
            <a:endParaRPr lang="sr-Latn-RS" altLang="ko-KR" b="1" dirty="0">
              <a:solidFill>
                <a:schemeClr val="accent2"/>
              </a:solidFill>
              <a:cs typeface="Arial" panose="020B0604020202020204" pitchFamily="34" charset="0"/>
            </a:endParaRPr>
          </a:p>
          <a:p>
            <a:pPr algn="ctr"/>
            <a:endParaRPr lang="sr-Latn-RS" altLang="ko-KR" b="1" dirty="0">
              <a:solidFill>
                <a:schemeClr val="accent2"/>
              </a:solidFill>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8441" y="3099361"/>
            <a:ext cx="5151552" cy="28977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raphic 41"/>
          <p:cNvSpPr/>
          <p:nvPr/>
        </p:nvSpPr>
        <p:spPr>
          <a:xfrm>
            <a:off x="0" y="6181077"/>
            <a:ext cx="12304294" cy="740535"/>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sz="1100" dirty="0"/>
          </a:p>
        </p:txBody>
      </p:sp>
      <p:sp>
        <p:nvSpPr>
          <p:cNvPr id="6" name="TextBox 5"/>
          <p:cNvSpPr txBox="1"/>
          <p:nvPr/>
        </p:nvSpPr>
        <p:spPr>
          <a:xfrm>
            <a:off x="940158" y="503635"/>
            <a:ext cx="10187188" cy="646331"/>
          </a:xfrm>
          <a:prstGeom prst="rect">
            <a:avLst/>
          </a:prstGeom>
          <a:noFill/>
        </p:spPr>
        <p:txBody>
          <a:bodyPr wrap="square" rtlCol="0">
            <a:spAutoFit/>
          </a:bodyPr>
          <a:lstStyle/>
          <a:p>
            <a:pPr algn="ctr"/>
            <a:r>
              <a:rPr lang="sr-Latn-RS" sz="3600" dirty="0" smtClean="0">
                <a:solidFill>
                  <a:schemeClr val="accent1">
                    <a:lumMod val="50000"/>
                  </a:schemeClr>
                </a:solidFill>
              </a:rPr>
              <a:t>Finding good in evil</a:t>
            </a:r>
            <a:endParaRPr lang="en-US" sz="3600" dirty="0">
              <a:solidFill>
                <a:schemeClr val="accent1">
                  <a:lumMod val="50000"/>
                </a:schemeClr>
              </a:solidFill>
            </a:endParaRPr>
          </a:p>
        </p:txBody>
      </p:sp>
      <p:sp>
        <p:nvSpPr>
          <p:cNvPr id="11" name="Freeform: Shape 139"/>
          <p:cNvSpPr/>
          <p:nvPr/>
        </p:nvSpPr>
        <p:spPr>
          <a:xfrm rot="5400000">
            <a:off x="298115" y="405850"/>
            <a:ext cx="2559979" cy="2534063"/>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2099794" h="2078537">
                <a:moveTo>
                  <a:pt x="989322" y="1788413"/>
                </a:moveTo>
                <a:cubicBezTo>
                  <a:pt x="989945" y="1788828"/>
                  <a:pt x="990567" y="1789450"/>
                  <a:pt x="991189" y="1789658"/>
                </a:cubicBezTo>
                <a:cubicBezTo>
                  <a:pt x="992641" y="1790072"/>
                  <a:pt x="993056" y="1789243"/>
                  <a:pt x="992849" y="1788205"/>
                </a:cubicBezTo>
                <a:cubicBezTo>
                  <a:pt x="992641" y="1787791"/>
                  <a:pt x="991811" y="1787376"/>
                  <a:pt x="991189" y="1786754"/>
                </a:cubicBezTo>
                <a:cubicBezTo>
                  <a:pt x="990359" y="1787376"/>
                  <a:pt x="989945" y="1787998"/>
                  <a:pt x="989322" y="1788413"/>
                </a:cubicBezTo>
                <a:close/>
                <a:moveTo>
                  <a:pt x="424025" y="1472262"/>
                </a:moveTo>
                <a:cubicBezTo>
                  <a:pt x="424233" y="1473092"/>
                  <a:pt x="424648" y="1473092"/>
                  <a:pt x="424855" y="1472262"/>
                </a:cubicBezTo>
                <a:cubicBezTo>
                  <a:pt x="425062" y="1471847"/>
                  <a:pt x="425270" y="1471432"/>
                  <a:pt x="425270" y="1470810"/>
                </a:cubicBezTo>
                <a:cubicBezTo>
                  <a:pt x="425477" y="1470810"/>
                  <a:pt x="424855" y="1470602"/>
                  <a:pt x="424025" y="1470187"/>
                </a:cubicBezTo>
                <a:cubicBezTo>
                  <a:pt x="424025" y="1471017"/>
                  <a:pt x="423818" y="1471639"/>
                  <a:pt x="424025" y="1472262"/>
                </a:cubicBezTo>
                <a:close/>
                <a:moveTo>
                  <a:pt x="209514" y="1889738"/>
                </a:moveTo>
                <a:lnTo>
                  <a:pt x="231210" y="1864027"/>
                </a:lnTo>
                <a:lnTo>
                  <a:pt x="227571" y="1869318"/>
                </a:lnTo>
                <a:close/>
                <a:moveTo>
                  <a:pt x="197595" y="1924756"/>
                </a:moveTo>
                <a:lnTo>
                  <a:pt x="294784" y="1858272"/>
                </a:lnTo>
                <a:cubicBezTo>
                  <a:pt x="328806" y="1837890"/>
                  <a:pt x="364072" y="1819530"/>
                  <a:pt x="400583" y="1803142"/>
                </a:cubicBezTo>
                <a:cubicBezTo>
                  <a:pt x="423402" y="1792977"/>
                  <a:pt x="446637" y="1784057"/>
                  <a:pt x="470078" y="1775551"/>
                </a:cubicBezTo>
                <a:cubicBezTo>
                  <a:pt x="488749" y="1768913"/>
                  <a:pt x="507626" y="1763104"/>
                  <a:pt x="526919" y="1758333"/>
                </a:cubicBezTo>
                <a:cubicBezTo>
                  <a:pt x="538951" y="1755429"/>
                  <a:pt x="550776" y="1750035"/>
                  <a:pt x="563015" y="1748790"/>
                </a:cubicBezTo>
                <a:cubicBezTo>
                  <a:pt x="583345" y="1746508"/>
                  <a:pt x="603260" y="1741115"/>
                  <a:pt x="623590" y="1739248"/>
                </a:cubicBezTo>
                <a:cubicBezTo>
                  <a:pt x="624420" y="1739248"/>
                  <a:pt x="625042" y="1738625"/>
                  <a:pt x="625872" y="1738418"/>
                </a:cubicBezTo>
                <a:cubicBezTo>
                  <a:pt x="626909" y="1738418"/>
                  <a:pt x="628154" y="1738211"/>
                  <a:pt x="629191" y="1738211"/>
                </a:cubicBezTo>
                <a:cubicBezTo>
                  <a:pt x="637489" y="1737381"/>
                  <a:pt x="645787" y="1737173"/>
                  <a:pt x="653878" y="1735099"/>
                </a:cubicBezTo>
                <a:cubicBezTo>
                  <a:pt x="656160" y="1735099"/>
                  <a:pt x="658234" y="1734891"/>
                  <a:pt x="660516" y="1734891"/>
                </a:cubicBezTo>
                <a:cubicBezTo>
                  <a:pt x="676905" y="1733854"/>
                  <a:pt x="693293" y="1732817"/>
                  <a:pt x="709889" y="1731780"/>
                </a:cubicBezTo>
                <a:cubicBezTo>
                  <a:pt x="720261" y="1731780"/>
                  <a:pt x="730634" y="1731780"/>
                  <a:pt x="741214" y="1731780"/>
                </a:cubicBezTo>
                <a:cubicBezTo>
                  <a:pt x="757602" y="1732817"/>
                  <a:pt x="773991" y="1733854"/>
                  <a:pt x="790586" y="1734891"/>
                </a:cubicBezTo>
                <a:cubicBezTo>
                  <a:pt x="792246" y="1734891"/>
                  <a:pt x="793906" y="1734891"/>
                  <a:pt x="795565" y="1735099"/>
                </a:cubicBezTo>
                <a:cubicBezTo>
                  <a:pt x="811746" y="1737381"/>
                  <a:pt x="828134" y="1739870"/>
                  <a:pt x="844316" y="1741944"/>
                </a:cubicBezTo>
                <a:lnTo>
                  <a:pt x="882690" y="1748134"/>
                </a:lnTo>
                <a:lnTo>
                  <a:pt x="882901" y="1748375"/>
                </a:lnTo>
                <a:lnTo>
                  <a:pt x="882901" y="1749205"/>
                </a:lnTo>
                <a:cubicBezTo>
                  <a:pt x="883316" y="1749205"/>
                  <a:pt x="883523" y="1748998"/>
                  <a:pt x="883938" y="1748998"/>
                </a:cubicBezTo>
                <a:cubicBezTo>
                  <a:pt x="883523" y="1748790"/>
                  <a:pt x="883109" y="1748583"/>
                  <a:pt x="882901" y="1748375"/>
                </a:cubicBezTo>
                <a:lnTo>
                  <a:pt x="882901" y="1748168"/>
                </a:lnTo>
                <a:lnTo>
                  <a:pt x="882690" y="1748134"/>
                </a:lnTo>
                <a:lnTo>
                  <a:pt x="877092" y="1741737"/>
                </a:lnTo>
                <a:cubicBezTo>
                  <a:pt x="873566" y="1737381"/>
                  <a:pt x="869624" y="1733024"/>
                  <a:pt x="868587" y="1727631"/>
                </a:cubicBezTo>
                <a:cubicBezTo>
                  <a:pt x="866305" y="1716636"/>
                  <a:pt x="867757" y="1705849"/>
                  <a:pt x="874188" y="1696306"/>
                </a:cubicBezTo>
                <a:cubicBezTo>
                  <a:pt x="883523" y="1682407"/>
                  <a:pt x="894311" y="1670375"/>
                  <a:pt x="909869" y="1662699"/>
                </a:cubicBezTo>
                <a:cubicBezTo>
                  <a:pt x="923353" y="1656061"/>
                  <a:pt x="937252" y="1650252"/>
                  <a:pt x="951359" y="1647555"/>
                </a:cubicBezTo>
                <a:cubicBezTo>
                  <a:pt x="972934" y="1643407"/>
                  <a:pt x="995338" y="1641747"/>
                  <a:pt x="1017535" y="1641124"/>
                </a:cubicBezTo>
                <a:cubicBezTo>
                  <a:pt x="1020854" y="1641124"/>
                  <a:pt x="1024174" y="1641124"/>
                  <a:pt x="1027493" y="1641124"/>
                </a:cubicBezTo>
                <a:cubicBezTo>
                  <a:pt x="1031849" y="1641124"/>
                  <a:pt x="1036206" y="1641332"/>
                  <a:pt x="1040562" y="1641332"/>
                </a:cubicBezTo>
                <a:cubicBezTo>
                  <a:pt x="1038487" y="1691120"/>
                  <a:pt x="1028945" y="1738625"/>
                  <a:pt x="997620" y="1780737"/>
                </a:cubicBezTo>
                <a:cubicBezTo>
                  <a:pt x="1010067" y="1783642"/>
                  <a:pt x="1021477" y="1788413"/>
                  <a:pt x="1033301" y="1792562"/>
                </a:cubicBezTo>
                <a:cubicBezTo>
                  <a:pt x="1067945" y="1805216"/>
                  <a:pt x="1102174" y="1818493"/>
                  <a:pt x="1137025" y="1830525"/>
                </a:cubicBezTo>
                <a:cubicBezTo>
                  <a:pt x="1151962" y="1835711"/>
                  <a:pt x="1166276" y="1843179"/>
                  <a:pt x="1181627" y="1846914"/>
                </a:cubicBezTo>
                <a:cubicBezTo>
                  <a:pt x="1183079" y="1848365"/>
                  <a:pt x="1184946" y="1849403"/>
                  <a:pt x="1186191" y="1847536"/>
                </a:cubicBezTo>
                <a:cubicBezTo>
                  <a:pt x="1186813" y="1846706"/>
                  <a:pt x="1184738" y="1845669"/>
                  <a:pt x="1183494" y="1845254"/>
                </a:cubicBezTo>
                <a:cubicBezTo>
                  <a:pt x="1165238" y="1828865"/>
                  <a:pt x="1170425" y="1808743"/>
                  <a:pt x="1186813" y="1794429"/>
                </a:cubicBezTo>
                <a:cubicBezTo>
                  <a:pt x="1205483" y="1778248"/>
                  <a:pt x="1228096" y="1774721"/>
                  <a:pt x="1250915" y="1771195"/>
                </a:cubicBezTo>
                <a:cubicBezTo>
                  <a:pt x="1262739" y="1769328"/>
                  <a:pt x="1274771" y="1770780"/>
                  <a:pt x="1286596" y="1768705"/>
                </a:cubicBezTo>
                <a:cubicBezTo>
                  <a:pt x="1289708" y="1768083"/>
                  <a:pt x="1294271" y="1769535"/>
                  <a:pt x="1293649" y="1775759"/>
                </a:cubicBezTo>
                <a:cubicBezTo>
                  <a:pt x="1291989" y="1791110"/>
                  <a:pt x="1289500" y="1806254"/>
                  <a:pt x="1285766" y="1821397"/>
                </a:cubicBezTo>
                <a:cubicBezTo>
                  <a:pt x="1280995" y="1841105"/>
                  <a:pt x="1271660" y="1858116"/>
                  <a:pt x="1258175" y="1872845"/>
                </a:cubicBezTo>
                <a:cubicBezTo>
                  <a:pt x="1257553" y="1875541"/>
                  <a:pt x="1259628" y="1874504"/>
                  <a:pt x="1260665" y="1874712"/>
                </a:cubicBezTo>
                <a:cubicBezTo>
                  <a:pt x="1278090" y="1880728"/>
                  <a:pt x="1295309" y="1886744"/>
                  <a:pt x="1313564" y="1890063"/>
                </a:cubicBezTo>
                <a:cubicBezTo>
                  <a:pt x="1320825" y="1891515"/>
                  <a:pt x="1328085" y="1895041"/>
                  <a:pt x="1335761" y="1896494"/>
                </a:cubicBezTo>
                <a:cubicBezTo>
                  <a:pt x="1356299" y="1900435"/>
                  <a:pt x="1376421" y="1906037"/>
                  <a:pt x="1397166" y="1908526"/>
                </a:cubicBezTo>
                <a:cubicBezTo>
                  <a:pt x="1435751" y="1913090"/>
                  <a:pt x="1474337" y="1916409"/>
                  <a:pt x="1512922" y="1909563"/>
                </a:cubicBezTo>
                <a:cubicBezTo>
                  <a:pt x="1546736" y="1903547"/>
                  <a:pt x="1578683" y="1892552"/>
                  <a:pt x="1608971" y="1876579"/>
                </a:cubicBezTo>
                <a:cubicBezTo>
                  <a:pt x="1612290" y="1874712"/>
                  <a:pt x="1614157" y="1872845"/>
                  <a:pt x="1614987" y="1868696"/>
                </a:cubicBezTo>
                <a:cubicBezTo>
                  <a:pt x="1616232" y="1862472"/>
                  <a:pt x="1619136" y="1856664"/>
                  <a:pt x="1625774" y="1853344"/>
                </a:cubicBezTo>
                <a:cubicBezTo>
                  <a:pt x="1629301" y="1851685"/>
                  <a:pt x="1630961" y="1847743"/>
                  <a:pt x="1633035" y="1844424"/>
                </a:cubicBezTo>
                <a:cubicBezTo>
                  <a:pt x="1643200" y="1828865"/>
                  <a:pt x="1652328" y="1825132"/>
                  <a:pt x="1670791" y="1828658"/>
                </a:cubicBezTo>
                <a:cubicBezTo>
                  <a:pt x="1674732" y="1829488"/>
                  <a:pt x="1678259" y="1828243"/>
                  <a:pt x="1681163" y="1825754"/>
                </a:cubicBezTo>
                <a:cubicBezTo>
                  <a:pt x="1709376" y="1801067"/>
                  <a:pt x="1734477" y="1773477"/>
                  <a:pt x="1756674" y="1743189"/>
                </a:cubicBezTo>
                <a:cubicBezTo>
                  <a:pt x="1763728" y="1733439"/>
                  <a:pt x="1770366" y="1723482"/>
                  <a:pt x="1777212" y="1713524"/>
                </a:cubicBezTo>
                <a:cubicBezTo>
                  <a:pt x="1778249" y="1714146"/>
                  <a:pt x="1779079" y="1714769"/>
                  <a:pt x="1780116" y="1715391"/>
                </a:cubicBezTo>
                <a:cubicBezTo>
                  <a:pt x="1761861" y="1750035"/>
                  <a:pt x="1737797" y="1780322"/>
                  <a:pt x="1711243" y="1808743"/>
                </a:cubicBezTo>
                <a:cubicBezTo>
                  <a:pt x="1703568" y="1816833"/>
                  <a:pt x="1695477" y="1824094"/>
                  <a:pt x="1687179" y="1831562"/>
                </a:cubicBezTo>
                <a:cubicBezTo>
                  <a:pt x="1683860" y="1834467"/>
                  <a:pt x="1682823" y="1836334"/>
                  <a:pt x="1686142" y="1840690"/>
                </a:cubicBezTo>
                <a:cubicBezTo>
                  <a:pt x="1701493" y="1860812"/>
                  <a:pt x="1705850" y="1884669"/>
                  <a:pt x="1707924" y="1909148"/>
                </a:cubicBezTo>
                <a:cubicBezTo>
                  <a:pt x="1708131" y="1912052"/>
                  <a:pt x="1707094" y="1913090"/>
                  <a:pt x="1704397" y="1913090"/>
                </a:cubicBezTo>
                <a:cubicBezTo>
                  <a:pt x="1681786" y="1913297"/>
                  <a:pt x="1659588" y="1912260"/>
                  <a:pt x="1638636" y="1902510"/>
                </a:cubicBezTo>
                <a:cubicBezTo>
                  <a:pt x="1630961" y="1898983"/>
                  <a:pt x="1624322" y="1894419"/>
                  <a:pt x="1620381" y="1886536"/>
                </a:cubicBezTo>
                <a:cubicBezTo>
                  <a:pt x="1618721" y="1883010"/>
                  <a:pt x="1616647" y="1881765"/>
                  <a:pt x="1612705" y="1884254"/>
                </a:cubicBezTo>
                <a:cubicBezTo>
                  <a:pt x="1594242" y="1895249"/>
                  <a:pt x="1573705" y="1901887"/>
                  <a:pt x="1554205" y="1910185"/>
                </a:cubicBezTo>
                <a:cubicBezTo>
                  <a:pt x="1545699" y="1913712"/>
                  <a:pt x="1535949" y="1914127"/>
                  <a:pt x="1526821" y="1915994"/>
                </a:cubicBezTo>
                <a:cubicBezTo>
                  <a:pt x="1479523" y="1926159"/>
                  <a:pt x="1432432" y="1922632"/>
                  <a:pt x="1385341" y="1914957"/>
                </a:cubicBezTo>
                <a:cubicBezTo>
                  <a:pt x="1366464" y="1911845"/>
                  <a:pt x="1347171" y="1910393"/>
                  <a:pt x="1328915" y="1904169"/>
                </a:cubicBezTo>
                <a:cubicBezTo>
                  <a:pt x="1307756" y="1896909"/>
                  <a:pt x="1285766" y="1892760"/>
                  <a:pt x="1264814" y="1884877"/>
                </a:cubicBezTo>
                <a:cubicBezTo>
                  <a:pt x="1256308" y="1881765"/>
                  <a:pt x="1247803" y="1879898"/>
                  <a:pt x="1237846" y="1883839"/>
                </a:cubicBezTo>
                <a:cubicBezTo>
                  <a:pt x="1230170" y="1886951"/>
                  <a:pt x="1220420" y="1883632"/>
                  <a:pt x="1214819" y="1877616"/>
                </a:cubicBezTo>
                <a:cubicBezTo>
                  <a:pt x="1196771" y="1858323"/>
                  <a:pt x="1172706" y="1852307"/>
                  <a:pt x="1149265" y="1844632"/>
                </a:cubicBezTo>
                <a:cubicBezTo>
                  <a:pt x="1138270" y="1841105"/>
                  <a:pt x="1128105" y="1835296"/>
                  <a:pt x="1117110" y="1831355"/>
                </a:cubicBezTo>
                <a:cubicBezTo>
                  <a:pt x="1080599" y="1818493"/>
                  <a:pt x="1044711" y="1803349"/>
                  <a:pt x="1007785" y="1791525"/>
                </a:cubicBezTo>
                <a:cubicBezTo>
                  <a:pt x="1005295" y="1790695"/>
                  <a:pt x="1002599" y="1790072"/>
                  <a:pt x="999902" y="1789450"/>
                </a:cubicBezTo>
                <a:cubicBezTo>
                  <a:pt x="999280" y="1789243"/>
                  <a:pt x="998865" y="1789243"/>
                  <a:pt x="998242" y="1789035"/>
                </a:cubicBezTo>
                <a:cubicBezTo>
                  <a:pt x="997205" y="1788205"/>
                  <a:pt x="996168" y="1787583"/>
                  <a:pt x="994923" y="1788205"/>
                </a:cubicBezTo>
                <a:cubicBezTo>
                  <a:pt x="993886" y="1788828"/>
                  <a:pt x="994093" y="1789865"/>
                  <a:pt x="994508" y="1790695"/>
                </a:cubicBezTo>
                <a:cubicBezTo>
                  <a:pt x="996168" y="1791525"/>
                  <a:pt x="998035" y="1792354"/>
                  <a:pt x="999695" y="1793184"/>
                </a:cubicBezTo>
                <a:cubicBezTo>
                  <a:pt x="1018987" y="1802312"/>
                  <a:pt x="1038280" y="1811025"/>
                  <a:pt x="1057573" y="1820360"/>
                </a:cubicBezTo>
                <a:cubicBezTo>
                  <a:pt x="1081014" y="1831770"/>
                  <a:pt x="1104249" y="1843802"/>
                  <a:pt x="1127690" y="1855419"/>
                </a:cubicBezTo>
                <a:cubicBezTo>
                  <a:pt x="1152999" y="1868073"/>
                  <a:pt x="1178308" y="1880728"/>
                  <a:pt x="1204031" y="1892760"/>
                </a:cubicBezTo>
                <a:cubicBezTo>
                  <a:pt x="1239505" y="1909563"/>
                  <a:pt x="1275186" y="1925951"/>
                  <a:pt x="1312112" y="1939436"/>
                </a:cubicBezTo>
                <a:cubicBezTo>
                  <a:pt x="1326011" y="1944622"/>
                  <a:pt x="1340118" y="1950223"/>
                  <a:pt x="1354432" y="1953750"/>
                </a:cubicBezTo>
                <a:cubicBezTo>
                  <a:pt x="1375591" y="1958936"/>
                  <a:pt x="1395921" y="1967648"/>
                  <a:pt x="1417911" y="1970345"/>
                </a:cubicBezTo>
                <a:cubicBezTo>
                  <a:pt x="1419570" y="1971798"/>
                  <a:pt x="1420815" y="1972005"/>
                  <a:pt x="1421852" y="1969723"/>
                </a:cubicBezTo>
                <a:cubicBezTo>
                  <a:pt x="1428283" y="1963500"/>
                  <a:pt x="1431602" y="1955202"/>
                  <a:pt x="1439486" y="1950016"/>
                </a:cubicBezTo>
                <a:cubicBezTo>
                  <a:pt x="1457741" y="1937984"/>
                  <a:pt x="1474752" y="1937984"/>
                  <a:pt x="1491763" y="1951260"/>
                </a:cubicBezTo>
                <a:cubicBezTo>
                  <a:pt x="1501720" y="1958936"/>
                  <a:pt x="1509396" y="1968478"/>
                  <a:pt x="1514997" y="1979473"/>
                </a:cubicBezTo>
                <a:cubicBezTo>
                  <a:pt x="1517486" y="1984244"/>
                  <a:pt x="1520183" y="1985904"/>
                  <a:pt x="1525577" y="1986319"/>
                </a:cubicBezTo>
                <a:cubicBezTo>
                  <a:pt x="1603577" y="1990883"/>
                  <a:pt x="1680956" y="1984452"/>
                  <a:pt x="1758126" y="1972835"/>
                </a:cubicBezTo>
                <a:cubicBezTo>
                  <a:pt x="1761446" y="1972420"/>
                  <a:pt x="1764557" y="1971590"/>
                  <a:pt x="1766217" y="1968063"/>
                </a:cubicBezTo>
                <a:cubicBezTo>
                  <a:pt x="1768706" y="1963085"/>
                  <a:pt x="1773270" y="1960803"/>
                  <a:pt x="1778041" y="1960803"/>
                </a:cubicBezTo>
                <a:cubicBezTo>
                  <a:pt x="1787377" y="1961010"/>
                  <a:pt x="1794845" y="1956654"/>
                  <a:pt x="1802935" y="1953335"/>
                </a:cubicBezTo>
                <a:cubicBezTo>
                  <a:pt x="1814553" y="1948563"/>
                  <a:pt x="1826170" y="1947319"/>
                  <a:pt x="1837164" y="1955202"/>
                </a:cubicBezTo>
                <a:cubicBezTo>
                  <a:pt x="1839446" y="1956861"/>
                  <a:pt x="1842558" y="1957276"/>
                  <a:pt x="1844633" y="1956446"/>
                </a:cubicBezTo>
                <a:cubicBezTo>
                  <a:pt x="1851686" y="1953335"/>
                  <a:pt x="1859361" y="1953127"/>
                  <a:pt x="1866829" y="1951468"/>
                </a:cubicBezTo>
                <a:cubicBezTo>
                  <a:pt x="1879069" y="1948356"/>
                  <a:pt x="1890893" y="1944829"/>
                  <a:pt x="1903340" y="1942340"/>
                </a:cubicBezTo>
                <a:cubicBezTo>
                  <a:pt x="1917862" y="1939228"/>
                  <a:pt x="1931968" y="1934872"/>
                  <a:pt x="1946282" y="1931138"/>
                </a:cubicBezTo>
                <a:cubicBezTo>
                  <a:pt x="1958314" y="1927819"/>
                  <a:pt x="1970554" y="1924499"/>
                  <a:pt x="1982586" y="1920765"/>
                </a:cubicBezTo>
                <a:cubicBezTo>
                  <a:pt x="2000219" y="1915372"/>
                  <a:pt x="2018059" y="1910393"/>
                  <a:pt x="2035278" y="1903962"/>
                </a:cubicBezTo>
                <a:cubicBezTo>
                  <a:pt x="2050629" y="1898153"/>
                  <a:pt x="2066810" y="1894004"/>
                  <a:pt x="2081954" y="1887158"/>
                </a:cubicBezTo>
                <a:cubicBezTo>
                  <a:pt x="2086725" y="1884877"/>
                  <a:pt x="2092741" y="1880313"/>
                  <a:pt x="2099794" y="1883425"/>
                </a:cubicBezTo>
                <a:cubicBezTo>
                  <a:pt x="2098550" y="1886329"/>
                  <a:pt x="2095230" y="1886744"/>
                  <a:pt x="2092741" y="1887781"/>
                </a:cubicBezTo>
                <a:cubicBezTo>
                  <a:pt x="2044820" y="1909770"/>
                  <a:pt x="1994825" y="1925537"/>
                  <a:pt x="1944415" y="1940058"/>
                </a:cubicBezTo>
                <a:cubicBezTo>
                  <a:pt x="1913920" y="1948771"/>
                  <a:pt x="1883218" y="1956654"/>
                  <a:pt x="1852100" y="1963500"/>
                </a:cubicBezTo>
                <a:cubicBezTo>
                  <a:pt x="1847744" y="1964537"/>
                  <a:pt x="1845462" y="1965367"/>
                  <a:pt x="1847744" y="1970760"/>
                </a:cubicBezTo>
                <a:cubicBezTo>
                  <a:pt x="1852308" y="1981755"/>
                  <a:pt x="1851478" y="1993372"/>
                  <a:pt x="1850026" y="2004782"/>
                </a:cubicBezTo>
                <a:cubicBezTo>
                  <a:pt x="1847537" y="2022830"/>
                  <a:pt x="1841521" y="2039841"/>
                  <a:pt x="1833430" y="2056022"/>
                </a:cubicBezTo>
                <a:cubicBezTo>
                  <a:pt x="1831771" y="2059341"/>
                  <a:pt x="1830526" y="2061415"/>
                  <a:pt x="1826170" y="2058719"/>
                </a:cubicBezTo>
                <a:cubicBezTo>
                  <a:pt x="1809159" y="2048761"/>
                  <a:pt x="1792770" y="2037974"/>
                  <a:pt x="1779286" y="2023038"/>
                </a:cubicBezTo>
                <a:cubicBezTo>
                  <a:pt x="1769536" y="2012043"/>
                  <a:pt x="1762483" y="2000011"/>
                  <a:pt x="1761861" y="1985074"/>
                </a:cubicBezTo>
                <a:cubicBezTo>
                  <a:pt x="1761653" y="1978851"/>
                  <a:pt x="1757711" y="1981340"/>
                  <a:pt x="1755015" y="1981755"/>
                </a:cubicBezTo>
                <a:cubicBezTo>
                  <a:pt x="1702945" y="1989846"/>
                  <a:pt x="1650668" y="1994617"/>
                  <a:pt x="1597976" y="1995654"/>
                </a:cubicBezTo>
                <a:cubicBezTo>
                  <a:pt x="1577231" y="1996069"/>
                  <a:pt x="1556279" y="1996069"/>
                  <a:pt x="1535534" y="1994617"/>
                </a:cubicBezTo>
                <a:cubicBezTo>
                  <a:pt x="1531593" y="1994409"/>
                  <a:pt x="1527444" y="1994617"/>
                  <a:pt x="1522880" y="1994617"/>
                </a:cubicBezTo>
                <a:cubicBezTo>
                  <a:pt x="1533045" y="2021793"/>
                  <a:pt x="1538439" y="2049591"/>
                  <a:pt x="1539476" y="2078219"/>
                </a:cubicBezTo>
                <a:cubicBezTo>
                  <a:pt x="1507943" y="2079256"/>
                  <a:pt x="1476411" y="2078219"/>
                  <a:pt x="1446124" y="2068054"/>
                </a:cubicBezTo>
                <a:cubicBezTo>
                  <a:pt x="1429321" y="2062453"/>
                  <a:pt x="1413969" y="2054155"/>
                  <a:pt x="1402352" y="2040256"/>
                </a:cubicBezTo>
                <a:cubicBezTo>
                  <a:pt x="1383474" y="2017436"/>
                  <a:pt x="1388246" y="1995239"/>
                  <a:pt x="1414799" y="1982170"/>
                </a:cubicBezTo>
                <a:cubicBezTo>
                  <a:pt x="1415421" y="1981755"/>
                  <a:pt x="1415836" y="1981133"/>
                  <a:pt x="1416251" y="1980510"/>
                </a:cubicBezTo>
                <a:cubicBezTo>
                  <a:pt x="1416251" y="1979058"/>
                  <a:pt x="1415214" y="1978436"/>
                  <a:pt x="1414177" y="1978229"/>
                </a:cubicBezTo>
                <a:cubicBezTo>
                  <a:pt x="1333064" y="1959766"/>
                  <a:pt x="1257346" y="1927196"/>
                  <a:pt x="1183079" y="1890893"/>
                </a:cubicBezTo>
                <a:cubicBezTo>
                  <a:pt x="1118770" y="1859361"/>
                  <a:pt x="1055913" y="1824924"/>
                  <a:pt x="989945" y="1796504"/>
                </a:cubicBezTo>
                <a:cubicBezTo>
                  <a:pt x="985173" y="1794429"/>
                  <a:pt x="981439" y="1794014"/>
                  <a:pt x="976460" y="1796711"/>
                </a:cubicBezTo>
                <a:cubicBezTo>
                  <a:pt x="960279" y="1805631"/>
                  <a:pt x="944306" y="1803972"/>
                  <a:pt x="929162" y="1794014"/>
                </a:cubicBezTo>
                <a:cubicBezTo>
                  <a:pt x="920034" y="1787998"/>
                  <a:pt x="912566" y="1780322"/>
                  <a:pt x="906965" y="1771195"/>
                </a:cubicBezTo>
                <a:cubicBezTo>
                  <a:pt x="903231" y="1764971"/>
                  <a:pt x="898252" y="1762275"/>
                  <a:pt x="891614" y="1760407"/>
                </a:cubicBezTo>
                <a:cubicBezTo>
                  <a:pt x="826267" y="1741529"/>
                  <a:pt x="759469" y="1735929"/>
                  <a:pt x="691634" y="1739040"/>
                </a:cubicBezTo>
                <a:cubicBezTo>
                  <a:pt x="512813" y="1747338"/>
                  <a:pt x="356397" y="1812892"/>
                  <a:pt x="213257" y="1914957"/>
                </a:cubicBezTo>
                <a:cubicBezTo>
                  <a:pt x="210560" y="1916824"/>
                  <a:pt x="208175" y="1919313"/>
                  <a:pt x="205530" y="1921388"/>
                </a:cubicBezTo>
                <a:close/>
                <a:moveTo>
                  <a:pt x="196246" y="1925329"/>
                </a:moveTo>
                <a:lnTo>
                  <a:pt x="197595" y="1924756"/>
                </a:lnTo>
                <a:lnTo>
                  <a:pt x="196454" y="1925537"/>
                </a:lnTo>
                <a:cubicBezTo>
                  <a:pt x="196454" y="1925537"/>
                  <a:pt x="196246" y="1925329"/>
                  <a:pt x="196246" y="1925329"/>
                </a:cubicBezTo>
                <a:close/>
                <a:moveTo>
                  <a:pt x="170523" y="1933834"/>
                </a:moveTo>
                <a:lnTo>
                  <a:pt x="209514" y="1889738"/>
                </a:lnTo>
                <a:lnTo>
                  <a:pt x="176331" y="1929063"/>
                </a:lnTo>
                <a:cubicBezTo>
                  <a:pt x="174879" y="1931553"/>
                  <a:pt x="174050" y="1935079"/>
                  <a:pt x="170523" y="1933834"/>
                </a:cubicBezTo>
                <a:close/>
                <a:moveTo>
                  <a:pt x="154965" y="1964538"/>
                </a:moveTo>
                <a:cubicBezTo>
                  <a:pt x="169071" y="1955410"/>
                  <a:pt x="183178" y="1945867"/>
                  <a:pt x="197492" y="1937154"/>
                </a:cubicBezTo>
                <a:cubicBezTo>
                  <a:pt x="306402" y="1870564"/>
                  <a:pt x="424233" y="1829074"/>
                  <a:pt x="550569" y="1811856"/>
                </a:cubicBezTo>
                <a:cubicBezTo>
                  <a:pt x="605335" y="1804387"/>
                  <a:pt x="660309" y="1802520"/>
                  <a:pt x="715283" y="1804595"/>
                </a:cubicBezTo>
                <a:cubicBezTo>
                  <a:pt x="720054" y="1804802"/>
                  <a:pt x="722959" y="1803765"/>
                  <a:pt x="725863" y="1799409"/>
                </a:cubicBezTo>
                <a:cubicBezTo>
                  <a:pt x="746193" y="1767254"/>
                  <a:pt x="776273" y="1766217"/>
                  <a:pt x="796810" y="1798372"/>
                </a:cubicBezTo>
                <a:cubicBezTo>
                  <a:pt x="804278" y="1810196"/>
                  <a:pt x="812576" y="1814345"/>
                  <a:pt x="825646" y="1816419"/>
                </a:cubicBezTo>
                <a:cubicBezTo>
                  <a:pt x="853858" y="1820569"/>
                  <a:pt x="881449" y="1826999"/>
                  <a:pt x="907588" y="1839031"/>
                </a:cubicBezTo>
                <a:cubicBezTo>
                  <a:pt x="915263" y="1842558"/>
                  <a:pt x="922732" y="1846707"/>
                  <a:pt x="929370" y="1852101"/>
                </a:cubicBezTo>
                <a:cubicBezTo>
                  <a:pt x="948248" y="1867452"/>
                  <a:pt x="948663" y="1885707"/>
                  <a:pt x="930407" y="1902096"/>
                </a:cubicBezTo>
                <a:cubicBezTo>
                  <a:pt x="924806" y="1907075"/>
                  <a:pt x="918790" y="1911223"/>
                  <a:pt x="912152" y="1914750"/>
                </a:cubicBezTo>
                <a:cubicBezTo>
                  <a:pt x="862779" y="1940059"/>
                  <a:pt x="809257" y="1948564"/>
                  <a:pt x="753661" y="1956032"/>
                </a:cubicBezTo>
                <a:cubicBezTo>
                  <a:pt x="757395" y="1951469"/>
                  <a:pt x="761337" y="1951261"/>
                  <a:pt x="764863" y="1950431"/>
                </a:cubicBezTo>
                <a:cubicBezTo>
                  <a:pt x="795566" y="1942756"/>
                  <a:pt x="826890" y="1937154"/>
                  <a:pt x="857178" y="1927612"/>
                </a:cubicBezTo>
                <a:cubicBezTo>
                  <a:pt x="877923" y="1921181"/>
                  <a:pt x="898253" y="1914128"/>
                  <a:pt x="916508" y="1901888"/>
                </a:cubicBezTo>
                <a:cubicBezTo>
                  <a:pt x="941609" y="1884878"/>
                  <a:pt x="941402" y="1868282"/>
                  <a:pt x="915471" y="1852723"/>
                </a:cubicBezTo>
                <a:cubicBezTo>
                  <a:pt x="889955" y="1837579"/>
                  <a:pt x="861119" y="1831356"/>
                  <a:pt x="832491" y="1825547"/>
                </a:cubicBezTo>
                <a:cubicBezTo>
                  <a:pt x="825231" y="1824095"/>
                  <a:pt x="817970" y="1823058"/>
                  <a:pt x="809672" y="1821606"/>
                </a:cubicBezTo>
                <a:cubicBezTo>
                  <a:pt x="815896" y="1840483"/>
                  <a:pt x="820252" y="1858739"/>
                  <a:pt x="821497" y="1877409"/>
                </a:cubicBezTo>
                <a:cubicBezTo>
                  <a:pt x="822326" y="1887989"/>
                  <a:pt x="822326" y="1887989"/>
                  <a:pt x="811747" y="1887989"/>
                </a:cubicBezTo>
                <a:cubicBezTo>
                  <a:pt x="788305" y="1888197"/>
                  <a:pt x="765278" y="1886122"/>
                  <a:pt x="743081" y="1878239"/>
                </a:cubicBezTo>
                <a:cubicBezTo>
                  <a:pt x="732086" y="1874298"/>
                  <a:pt x="722129" y="1868904"/>
                  <a:pt x="713831" y="1860606"/>
                </a:cubicBezTo>
                <a:cubicBezTo>
                  <a:pt x="697442" y="1844218"/>
                  <a:pt x="696613" y="1830319"/>
                  <a:pt x="711549" y="1812271"/>
                </a:cubicBezTo>
                <a:cubicBezTo>
                  <a:pt x="687485" y="1810819"/>
                  <a:pt x="663836" y="1810819"/>
                  <a:pt x="639979" y="1811441"/>
                </a:cubicBezTo>
                <a:cubicBezTo>
                  <a:pt x="492898" y="1816212"/>
                  <a:pt x="354945" y="1853760"/>
                  <a:pt x="225497" y="1923463"/>
                </a:cubicBezTo>
                <a:cubicBezTo>
                  <a:pt x="203923" y="1935080"/>
                  <a:pt x="182970" y="1947942"/>
                  <a:pt x="162225" y="1961426"/>
                </a:cubicBezTo>
                <a:cubicBezTo>
                  <a:pt x="160151" y="1963086"/>
                  <a:pt x="158076" y="1965368"/>
                  <a:pt x="154965" y="1964538"/>
                </a:cubicBezTo>
                <a:close/>
                <a:moveTo>
                  <a:pt x="0" y="771708"/>
                </a:moveTo>
                <a:cubicBezTo>
                  <a:pt x="0" y="765692"/>
                  <a:pt x="0" y="759676"/>
                  <a:pt x="0" y="753660"/>
                </a:cubicBezTo>
                <a:cubicBezTo>
                  <a:pt x="3527" y="750756"/>
                  <a:pt x="2489" y="746399"/>
                  <a:pt x="3319" y="742665"/>
                </a:cubicBezTo>
                <a:cubicBezTo>
                  <a:pt x="8713" y="712585"/>
                  <a:pt x="17011" y="683542"/>
                  <a:pt x="38378" y="660101"/>
                </a:cubicBezTo>
                <a:cubicBezTo>
                  <a:pt x="43772" y="656367"/>
                  <a:pt x="49165" y="652425"/>
                  <a:pt x="54559" y="648691"/>
                </a:cubicBezTo>
                <a:cubicBezTo>
                  <a:pt x="57878" y="647654"/>
                  <a:pt x="61197" y="646617"/>
                  <a:pt x="64517" y="645579"/>
                </a:cubicBezTo>
                <a:cubicBezTo>
                  <a:pt x="67836" y="645372"/>
                  <a:pt x="70947" y="645164"/>
                  <a:pt x="74267" y="645164"/>
                </a:cubicBezTo>
                <a:cubicBezTo>
                  <a:pt x="78001" y="646202"/>
                  <a:pt x="81942" y="647239"/>
                  <a:pt x="85676" y="648484"/>
                </a:cubicBezTo>
                <a:cubicBezTo>
                  <a:pt x="89411" y="650766"/>
                  <a:pt x="92937" y="653047"/>
                  <a:pt x="96671" y="655329"/>
                </a:cubicBezTo>
                <a:cubicBezTo>
                  <a:pt x="100613" y="658856"/>
                  <a:pt x="104554" y="662383"/>
                  <a:pt x="108911" y="666117"/>
                </a:cubicBezTo>
                <a:cubicBezTo>
                  <a:pt x="107458" y="647654"/>
                  <a:pt x="108081" y="629191"/>
                  <a:pt x="107873" y="610728"/>
                </a:cubicBezTo>
                <a:cubicBezTo>
                  <a:pt x="107873" y="581685"/>
                  <a:pt x="107251" y="552850"/>
                  <a:pt x="106836" y="523807"/>
                </a:cubicBezTo>
                <a:cubicBezTo>
                  <a:pt x="106836" y="522147"/>
                  <a:pt x="106836" y="520488"/>
                  <a:pt x="106836" y="518828"/>
                </a:cubicBezTo>
                <a:cubicBezTo>
                  <a:pt x="107043" y="504099"/>
                  <a:pt x="107458" y="489163"/>
                  <a:pt x="105591" y="474434"/>
                </a:cubicBezTo>
                <a:cubicBezTo>
                  <a:pt x="105384" y="465721"/>
                  <a:pt x="105177" y="456801"/>
                  <a:pt x="104969" y="448088"/>
                </a:cubicBezTo>
                <a:cubicBezTo>
                  <a:pt x="105177" y="445599"/>
                  <a:pt x="105799" y="442902"/>
                  <a:pt x="103932" y="439998"/>
                </a:cubicBezTo>
                <a:cubicBezTo>
                  <a:pt x="96256" y="444354"/>
                  <a:pt x="87543" y="445184"/>
                  <a:pt x="79038" y="446636"/>
                </a:cubicBezTo>
                <a:cubicBezTo>
                  <a:pt x="75719" y="446636"/>
                  <a:pt x="72400" y="446636"/>
                  <a:pt x="69081" y="446636"/>
                </a:cubicBezTo>
                <a:cubicBezTo>
                  <a:pt x="49788" y="444977"/>
                  <a:pt x="31325" y="439583"/>
                  <a:pt x="13277" y="433360"/>
                </a:cubicBezTo>
                <a:cubicBezTo>
                  <a:pt x="12239" y="431492"/>
                  <a:pt x="8091" y="432322"/>
                  <a:pt x="9128" y="428588"/>
                </a:cubicBezTo>
                <a:cubicBezTo>
                  <a:pt x="11202" y="424439"/>
                  <a:pt x="13069" y="420083"/>
                  <a:pt x="15351" y="416141"/>
                </a:cubicBezTo>
                <a:cubicBezTo>
                  <a:pt x="28628" y="392492"/>
                  <a:pt x="43150" y="370088"/>
                  <a:pt x="70947" y="360960"/>
                </a:cubicBezTo>
                <a:cubicBezTo>
                  <a:pt x="77586" y="360545"/>
                  <a:pt x="84224" y="360545"/>
                  <a:pt x="90448" y="363035"/>
                </a:cubicBezTo>
                <a:cubicBezTo>
                  <a:pt x="93767" y="365524"/>
                  <a:pt x="96878" y="368220"/>
                  <a:pt x="101235" y="371540"/>
                </a:cubicBezTo>
                <a:cubicBezTo>
                  <a:pt x="100198" y="363242"/>
                  <a:pt x="101028" y="356188"/>
                  <a:pt x="98953" y="349135"/>
                </a:cubicBezTo>
                <a:cubicBezTo>
                  <a:pt x="98746" y="345816"/>
                  <a:pt x="98538" y="342497"/>
                  <a:pt x="98331" y="339178"/>
                </a:cubicBezTo>
                <a:cubicBezTo>
                  <a:pt x="97708" y="331502"/>
                  <a:pt x="97708" y="323619"/>
                  <a:pt x="95634" y="316151"/>
                </a:cubicBezTo>
                <a:cubicBezTo>
                  <a:pt x="95426" y="313454"/>
                  <a:pt x="95219" y="310757"/>
                  <a:pt x="94804" y="307853"/>
                </a:cubicBezTo>
                <a:cubicBezTo>
                  <a:pt x="93974" y="301215"/>
                  <a:pt x="93974" y="294576"/>
                  <a:pt x="91900" y="288146"/>
                </a:cubicBezTo>
                <a:cubicBezTo>
                  <a:pt x="91900" y="287523"/>
                  <a:pt x="91693" y="287108"/>
                  <a:pt x="91693" y="286486"/>
                </a:cubicBezTo>
                <a:cubicBezTo>
                  <a:pt x="89203" y="267401"/>
                  <a:pt x="85676" y="248523"/>
                  <a:pt x="78001" y="230890"/>
                </a:cubicBezTo>
                <a:cubicBezTo>
                  <a:pt x="69703" y="211597"/>
                  <a:pt x="60575" y="210767"/>
                  <a:pt x="48543" y="227985"/>
                </a:cubicBezTo>
                <a:cubicBezTo>
                  <a:pt x="35681" y="246241"/>
                  <a:pt x="27591" y="266778"/>
                  <a:pt x="20538" y="287938"/>
                </a:cubicBezTo>
                <a:cubicBezTo>
                  <a:pt x="19915" y="289598"/>
                  <a:pt x="19293" y="291257"/>
                  <a:pt x="18671" y="292709"/>
                </a:cubicBezTo>
                <a:cubicBezTo>
                  <a:pt x="18256" y="293954"/>
                  <a:pt x="18048" y="294991"/>
                  <a:pt x="17633" y="296236"/>
                </a:cubicBezTo>
                <a:cubicBezTo>
                  <a:pt x="16181" y="297481"/>
                  <a:pt x="15974" y="299348"/>
                  <a:pt x="15766" y="301215"/>
                </a:cubicBezTo>
                <a:cubicBezTo>
                  <a:pt x="13899" y="306816"/>
                  <a:pt x="11825" y="312210"/>
                  <a:pt x="9958" y="317811"/>
                </a:cubicBezTo>
                <a:cubicBezTo>
                  <a:pt x="9335" y="317811"/>
                  <a:pt x="8713" y="317811"/>
                  <a:pt x="7883" y="317811"/>
                </a:cubicBezTo>
                <a:cubicBezTo>
                  <a:pt x="8298" y="315114"/>
                  <a:pt x="8713" y="312624"/>
                  <a:pt x="9128" y="309928"/>
                </a:cubicBezTo>
                <a:cubicBezTo>
                  <a:pt x="9335" y="308683"/>
                  <a:pt x="9543" y="307438"/>
                  <a:pt x="9543" y="306401"/>
                </a:cubicBezTo>
                <a:cubicBezTo>
                  <a:pt x="11617" y="298933"/>
                  <a:pt x="13692" y="291257"/>
                  <a:pt x="15766" y="283789"/>
                </a:cubicBezTo>
                <a:cubicBezTo>
                  <a:pt x="15974" y="283167"/>
                  <a:pt x="15974" y="282544"/>
                  <a:pt x="16181" y="281922"/>
                </a:cubicBezTo>
                <a:cubicBezTo>
                  <a:pt x="16803" y="280470"/>
                  <a:pt x="17633" y="279018"/>
                  <a:pt x="18048" y="277566"/>
                </a:cubicBezTo>
                <a:cubicBezTo>
                  <a:pt x="25724" y="255991"/>
                  <a:pt x="33607" y="234416"/>
                  <a:pt x="48336" y="216368"/>
                </a:cubicBezTo>
                <a:cubicBezTo>
                  <a:pt x="48958" y="216368"/>
                  <a:pt x="49165" y="215953"/>
                  <a:pt x="49373" y="215331"/>
                </a:cubicBezTo>
                <a:cubicBezTo>
                  <a:pt x="55596" y="210352"/>
                  <a:pt x="62027" y="206618"/>
                  <a:pt x="70533" y="209315"/>
                </a:cubicBezTo>
                <a:lnTo>
                  <a:pt x="70740" y="209730"/>
                </a:lnTo>
                <a:lnTo>
                  <a:pt x="71155" y="209730"/>
                </a:lnTo>
                <a:cubicBezTo>
                  <a:pt x="74059" y="212427"/>
                  <a:pt x="77171" y="215331"/>
                  <a:pt x="80075" y="218028"/>
                </a:cubicBezTo>
                <a:cubicBezTo>
                  <a:pt x="82979" y="223836"/>
                  <a:pt x="85884" y="229853"/>
                  <a:pt x="88996" y="235661"/>
                </a:cubicBezTo>
                <a:cubicBezTo>
                  <a:pt x="89203" y="236283"/>
                  <a:pt x="89203" y="236906"/>
                  <a:pt x="89411" y="237735"/>
                </a:cubicBezTo>
                <a:cubicBezTo>
                  <a:pt x="91278" y="243752"/>
                  <a:pt x="92937" y="249767"/>
                  <a:pt x="94804" y="255784"/>
                </a:cubicBezTo>
                <a:cubicBezTo>
                  <a:pt x="95219" y="257443"/>
                  <a:pt x="95426" y="258895"/>
                  <a:pt x="95841" y="260555"/>
                </a:cubicBezTo>
                <a:cubicBezTo>
                  <a:pt x="96671" y="264496"/>
                  <a:pt x="97501" y="268230"/>
                  <a:pt x="98538" y="272172"/>
                </a:cubicBezTo>
                <a:cubicBezTo>
                  <a:pt x="98746" y="273209"/>
                  <a:pt x="98953" y="274454"/>
                  <a:pt x="98953" y="275491"/>
                </a:cubicBezTo>
                <a:cubicBezTo>
                  <a:pt x="99990" y="280885"/>
                  <a:pt x="100820" y="286486"/>
                  <a:pt x="101857" y="291880"/>
                </a:cubicBezTo>
                <a:cubicBezTo>
                  <a:pt x="102065" y="293539"/>
                  <a:pt x="102272" y="295199"/>
                  <a:pt x="102272" y="296858"/>
                </a:cubicBezTo>
                <a:cubicBezTo>
                  <a:pt x="103102" y="303497"/>
                  <a:pt x="104139" y="309928"/>
                  <a:pt x="104969" y="316566"/>
                </a:cubicBezTo>
                <a:cubicBezTo>
                  <a:pt x="105177" y="319263"/>
                  <a:pt x="105384" y="321960"/>
                  <a:pt x="105591" y="324864"/>
                </a:cubicBezTo>
                <a:cubicBezTo>
                  <a:pt x="106421" y="333162"/>
                  <a:pt x="106214" y="341460"/>
                  <a:pt x="108288" y="349550"/>
                </a:cubicBezTo>
                <a:cubicBezTo>
                  <a:pt x="108496" y="353284"/>
                  <a:pt x="108703" y="357226"/>
                  <a:pt x="108911" y="360960"/>
                </a:cubicBezTo>
                <a:cubicBezTo>
                  <a:pt x="109740" y="371955"/>
                  <a:pt x="110570" y="382949"/>
                  <a:pt x="111400" y="393944"/>
                </a:cubicBezTo>
                <a:cubicBezTo>
                  <a:pt x="110155" y="398923"/>
                  <a:pt x="112230" y="402657"/>
                  <a:pt x="115964" y="405769"/>
                </a:cubicBezTo>
                <a:cubicBezTo>
                  <a:pt x="120528" y="414896"/>
                  <a:pt x="121980" y="424024"/>
                  <a:pt x="114304" y="432322"/>
                </a:cubicBezTo>
                <a:cubicBezTo>
                  <a:pt x="113060" y="433567"/>
                  <a:pt x="113060" y="435227"/>
                  <a:pt x="113267" y="436886"/>
                </a:cubicBezTo>
                <a:cubicBezTo>
                  <a:pt x="114097" y="464269"/>
                  <a:pt x="114927" y="491653"/>
                  <a:pt x="115757" y="518828"/>
                </a:cubicBezTo>
                <a:cubicBezTo>
                  <a:pt x="120528" y="493105"/>
                  <a:pt x="126129" y="467381"/>
                  <a:pt x="130485" y="441657"/>
                </a:cubicBezTo>
                <a:cubicBezTo>
                  <a:pt x="131522" y="439998"/>
                  <a:pt x="131730" y="438338"/>
                  <a:pt x="131522" y="436471"/>
                </a:cubicBezTo>
                <a:cubicBezTo>
                  <a:pt x="133597" y="427758"/>
                  <a:pt x="135671" y="419046"/>
                  <a:pt x="137746" y="410333"/>
                </a:cubicBezTo>
                <a:cubicBezTo>
                  <a:pt x="137746" y="409710"/>
                  <a:pt x="137954" y="409296"/>
                  <a:pt x="137954" y="408673"/>
                </a:cubicBezTo>
                <a:cubicBezTo>
                  <a:pt x="140028" y="400375"/>
                  <a:pt x="142102" y="392077"/>
                  <a:pt x="144177" y="383779"/>
                </a:cubicBezTo>
                <a:cubicBezTo>
                  <a:pt x="144384" y="382742"/>
                  <a:pt x="144592" y="381497"/>
                  <a:pt x="144799" y="380460"/>
                </a:cubicBezTo>
                <a:cubicBezTo>
                  <a:pt x="146666" y="373407"/>
                  <a:pt x="148741" y="366353"/>
                  <a:pt x="150608" y="359508"/>
                </a:cubicBezTo>
                <a:cubicBezTo>
                  <a:pt x="151023" y="357848"/>
                  <a:pt x="151438" y="356188"/>
                  <a:pt x="151853" y="354529"/>
                </a:cubicBezTo>
                <a:cubicBezTo>
                  <a:pt x="154342" y="348928"/>
                  <a:pt x="155586" y="343534"/>
                  <a:pt x="151853" y="337726"/>
                </a:cubicBezTo>
                <a:cubicBezTo>
                  <a:pt x="149778" y="334614"/>
                  <a:pt x="150400" y="330465"/>
                  <a:pt x="150608" y="326731"/>
                </a:cubicBezTo>
                <a:cubicBezTo>
                  <a:pt x="150815" y="325486"/>
                  <a:pt x="151230" y="324449"/>
                  <a:pt x="151438" y="323204"/>
                </a:cubicBezTo>
                <a:cubicBezTo>
                  <a:pt x="152060" y="322167"/>
                  <a:pt x="152475" y="321130"/>
                  <a:pt x="153097" y="320092"/>
                </a:cubicBezTo>
                <a:cubicBezTo>
                  <a:pt x="154342" y="318640"/>
                  <a:pt x="155586" y="316981"/>
                  <a:pt x="156831" y="315529"/>
                </a:cubicBezTo>
                <a:cubicBezTo>
                  <a:pt x="159943" y="312417"/>
                  <a:pt x="164714" y="311380"/>
                  <a:pt x="166374" y="306193"/>
                </a:cubicBezTo>
                <a:cubicBezTo>
                  <a:pt x="177369" y="273002"/>
                  <a:pt x="188571" y="239810"/>
                  <a:pt x="199773" y="206618"/>
                </a:cubicBezTo>
                <a:cubicBezTo>
                  <a:pt x="200188" y="205374"/>
                  <a:pt x="200396" y="204336"/>
                  <a:pt x="200810" y="203092"/>
                </a:cubicBezTo>
                <a:cubicBezTo>
                  <a:pt x="206619" y="188363"/>
                  <a:pt x="212427" y="173634"/>
                  <a:pt x="218651" y="157660"/>
                </a:cubicBezTo>
                <a:cubicBezTo>
                  <a:pt x="204544" y="159528"/>
                  <a:pt x="191890" y="159113"/>
                  <a:pt x="179443" y="157660"/>
                </a:cubicBezTo>
                <a:cubicBezTo>
                  <a:pt x="177161" y="157453"/>
                  <a:pt x="174879" y="157038"/>
                  <a:pt x="172598" y="156831"/>
                </a:cubicBezTo>
                <a:cubicBezTo>
                  <a:pt x="170523" y="155171"/>
                  <a:pt x="168241" y="155378"/>
                  <a:pt x="165959" y="155378"/>
                </a:cubicBezTo>
                <a:cubicBezTo>
                  <a:pt x="163055" y="153511"/>
                  <a:pt x="165544" y="151022"/>
                  <a:pt x="165129" y="148948"/>
                </a:cubicBezTo>
                <a:cubicBezTo>
                  <a:pt x="170730" y="130277"/>
                  <a:pt x="177784" y="112437"/>
                  <a:pt x="189608" y="96671"/>
                </a:cubicBezTo>
                <a:cubicBezTo>
                  <a:pt x="193965" y="92936"/>
                  <a:pt x="198321" y="88995"/>
                  <a:pt x="202677" y="85261"/>
                </a:cubicBezTo>
                <a:cubicBezTo>
                  <a:pt x="205374" y="84224"/>
                  <a:pt x="207864" y="83186"/>
                  <a:pt x="210561" y="81942"/>
                </a:cubicBezTo>
                <a:cubicBezTo>
                  <a:pt x="213672" y="81942"/>
                  <a:pt x="216991" y="81734"/>
                  <a:pt x="220103" y="81734"/>
                </a:cubicBezTo>
                <a:cubicBezTo>
                  <a:pt x="221555" y="82357"/>
                  <a:pt x="223215" y="82979"/>
                  <a:pt x="224667" y="83394"/>
                </a:cubicBezTo>
                <a:cubicBezTo>
                  <a:pt x="226327" y="84639"/>
                  <a:pt x="227986" y="85883"/>
                  <a:pt x="229853" y="87335"/>
                </a:cubicBezTo>
                <a:cubicBezTo>
                  <a:pt x="229853" y="87958"/>
                  <a:pt x="230268" y="88165"/>
                  <a:pt x="230683" y="88373"/>
                </a:cubicBezTo>
                <a:cubicBezTo>
                  <a:pt x="234002" y="93559"/>
                  <a:pt x="237114" y="98538"/>
                  <a:pt x="240848" y="104139"/>
                </a:cubicBezTo>
                <a:cubicBezTo>
                  <a:pt x="255370" y="69080"/>
                  <a:pt x="271343" y="35681"/>
                  <a:pt x="287731" y="2489"/>
                </a:cubicBezTo>
                <a:cubicBezTo>
                  <a:pt x="288354" y="1659"/>
                  <a:pt x="288976" y="829"/>
                  <a:pt x="289598" y="0"/>
                </a:cubicBezTo>
                <a:cubicBezTo>
                  <a:pt x="292088" y="1867"/>
                  <a:pt x="287939" y="4771"/>
                  <a:pt x="290428" y="6638"/>
                </a:cubicBezTo>
                <a:cubicBezTo>
                  <a:pt x="290221" y="6430"/>
                  <a:pt x="289806" y="6223"/>
                  <a:pt x="289598" y="6016"/>
                </a:cubicBezTo>
                <a:cubicBezTo>
                  <a:pt x="286694" y="10372"/>
                  <a:pt x="285242" y="15351"/>
                  <a:pt x="283997" y="20329"/>
                </a:cubicBezTo>
                <a:cubicBezTo>
                  <a:pt x="271550" y="49995"/>
                  <a:pt x="258896" y="79660"/>
                  <a:pt x="246242" y="109325"/>
                </a:cubicBezTo>
                <a:cubicBezTo>
                  <a:pt x="245412" y="111192"/>
                  <a:pt x="244997" y="112437"/>
                  <a:pt x="246034" y="114511"/>
                </a:cubicBezTo>
                <a:cubicBezTo>
                  <a:pt x="254332" y="131107"/>
                  <a:pt x="252465" y="140649"/>
                  <a:pt x="237114" y="149362"/>
                </a:cubicBezTo>
                <a:cubicBezTo>
                  <a:pt x="229231" y="153926"/>
                  <a:pt x="225704" y="160150"/>
                  <a:pt x="222800" y="167825"/>
                </a:cubicBezTo>
                <a:cubicBezTo>
                  <a:pt x="208901" y="204751"/>
                  <a:pt x="195417" y="241677"/>
                  <a:pt x="183592" y="279225"/>
                </a:cubicBezTo>
                <a:cubicBezTo>
                  <a:pt x="182970" y="281092"/>
                  <a:pt x="182555" y="282752"/>
                  <a:pt x="181518" y="286278"/>
                </a:cubicBezTo>
                <a:cubicBezTo>
                  <a:pt x="192512" y="279640"/>
                  <a:pt x="202677" y="277773"/>
                  <a:pt x="213257" y="283582"/>
                </a:cubicBezTo>
                <a:cubicBezTo>
                  <a:pt x="223215" y="288975"/>
                  <a:pt x="230476" y="297066"/>
                  <a:pt x="236077" y="306608"/>
                </a:cubicBezTo>
                <a:cubicBezTo>
                  <a:pt x="246242" y="324242"/>
                  <a:pt x="251428" y="343327"/>
                  <a:pt x="254332" y="363242"/>
                </a:cubicBezTo>
                <a:cubicBezTo>
                  <a:pt x="254747" y="365731"/>
                  <a:pt x="255162" y="368220"/>
                  <a:pt x="251220" y="368428"/>
                </a:cubicBezTo>
                <a:cubicBezTo>
                  <a:pt x="224252" y="369880"/>
                  <a:pt x="197491" y="371125"/>
                  <a:pt x="172390" y="358470"/>
                </a:cubicBezTo>
                <a:cubicBezTo>
                  <a:pt x="169071" y="356811"/>
                  <a:pt x="165959" y="354529"/>
                  <a:pt x="161603" y="351832"/>
                </a:cubicBezTo>
                <a:cubicBezTo>
                  <a:pt x="156624" y="371125"/>
                  <a:pt x="151645" y="389588"/>
                  <a:pt x="147081" y="408258"/>
                </a:cubicBezTo>
                <a:cubicBezTo>
                  <a:pt x="131107" y="474434"/>
                  <a:pt x="119490" y="541233"/>
                  <a:pt x="116586" y="609276"/>
                </a:cubicBezTo>
                <a:cubicBezTo>
                  <a:pt x="115757" y="631680"/>
                  <a:pt x="115549" y="654084"/>
                  <a:pt x="117831" y="676489"/>
                </a:cubicBezTo>
                <a:cubicBezTo>
                  <a:pt x="118246" y="680638"/>
                  <a:pt x="119283" y="683128"/>
                  <a:pt x="123225" y="685410"/>
                </a:cubicBezTo>
                <a:cubicBezTo>
                  <a:pt x="142102" y="696612"/>
                  <a:pt x="145629" y="714037"/>
                  <a:pt x="132560" y="731878"/>
                </a:cubicBezTo>
                <a:cubicBezTo>
                  <a:pt x="129655" y="735819"/>
                  <a:pt x="129241" y="739138"/>
                  <a:pt x="130693" y="743910"/>
                </a:cubicBezTo>
                <a:cubicBezTo>
                  <a:pt x="147081" y="801788"/>
                  <a:pt x="174672" y="854480"/>
                  <a:pt x="206619" y="905097"/>
                </a:cubicBezTo>
                <a:cubicBezTo>
                  <a:pt x="244375" y="964842"/>
                  <a:pt x="287731" y="1020646"/>
                  <a:pt x="327769" y="1078732"/>
                </a:cubicBezTo>
                <a:cubicBezTo>
                  <a:pt x="344987" y="1103833"/>
                  <a:pt x="361376" y="1129349"/>
                  <a:pt x="376934" y="1155488"/>
                </a:cubicBezTo>
                <a:cubicBezTo>
                  <a:pt x="377557" y="1156525"/>
                  <a:pt x="377972" y="1157562"/>
                  <a:pt x="378594" y="1158392"/>
                </a:cubicBezTo>
                <a:cubicBezTo>
                  <a:pt x="379631" y="1159429"/>
                  <a:pt x="379424" y="1162541"/>
                  <a:pt x="380668" y="1161919"/>
                </a:cubicBezTo>
                <a:cubicBezTo>
                  <a:pt x="382535" y="1160882"/>
                  <a:pt x="381498" y="1158599"/>
                  <a:pt x="380046" y="1157147"/>
                </a:cubicBezTo>
                <a:cubicBezTo>
                  <a:pt x="379631" y="1155902"/>
                  <a:pt x="379216" y="1154658"/>
                  <a:pt x="378801" y="1153413"/>
                </a:cubicBezTo>
                <a:cubicBezTo>
                  <a:pt x="362620" y="1112338"/>
                  <a:pt x="343120" y="1072923"/>
                  <a:pt x="324865" y="1032886"/>
                </a:cubicBezTo>
                <a:cubicBezTo>
                  <a:pt x="324450" y="1031848"/>
                  <a:pt x="323827" y="1031019"/>
                  <a:pt x="323413" y="1029981"/>
                </a:cubicBezTo>
                <a:cubicBezTo>
                  <a:pt x="318434" y="1016082"/>
                  <a:pt x="312210" y="1003843"/>
                  <a:pt x="294370" y="1003013"/>
                </a:cubicBezTo>
                <a:cubicBezTo>
                  <a:pt x="288561" y="1002806"/>
                  <a:pt x="283167" y="998657"/>
                  <a:pt x="278396" y="995130"/>
                </a:cubicBezTo>
                <a:cubicBezTo>
                  <a:pt x="262008" y="983513"/>
                  <a:pt x="259518" y="964428"/>
                  <a:pt x="272588" y="949491"/>
                </a:cubicBezTo>
                <a:cubicBezTo>
                  <a:pt x="279641" y="941401"/>
                  <a:pt x="280056" y="933103"/>
                  <a:pt x="276529" y="923975"/>
                </a:cubicBezTo>
                <a:cubicBezTo>
                  <a:pt x="265327" y="895140"/>
                  <a:pt x="255370" y="865890"/>
                  <a:pt x="250805" y="835187"/>
                </a:cubicBezTo>
                <a:cubicBezTo>
                  <a:pt x="249768" y="828134"/>
                  <a:pt x="248938" y="821081"/>
                  <a:pt x="248109" y="814028"/>
                </a:cubicBezTo>
                <a:cubicBezTo>
                  <a:pt x="241263" y="815272"/>
                  <a:pt x="234417" y="816932"/>
                  <a:pt x="227364" y="817762"/>
                </a:cubicBezTo>
                <a:cubicBezTo>
                  <a:pt x="213672" y="819421"/>
                  <a:pt x="199981" y="817347"/>
                  <a:pt x="186497" y="814857"/>
                </a:cubicBezTo>
                <a:cubicBezTo>
                  <a:pt x="182762" y="814235"/>
                  <a:pt x="181518" y="812783"/>
                  <a:pt x="182555" y="808841"/>
                </a:cubicBezTo>
                <a:cubicBezTo>
                  <a:pt x="187741" y="790171"/>
                  <a:pt x="194380" y="772330"/>
                  <a:pt x="206619" y="757187"/>
                </a:cubicBezTo>
                <a:cubicBezTo>
                  <a:pt x="209316" y="753867"/>
                  <a:pt x="212427" y="750548"/>
                  <a:pt x="215954" y="748059"/>
                </a:cubicBezTo>
                <a:cubicBezTo>
                  <a:pt x="230683" y="736649"/>
                  <a:pt x="244375" y="739553"/>
                  <a:pt x="253502" y="755734"/>
                </a:cubicBezTo>
                <a:cubicBezTo>
                  <a:pt x="254747" y="758016"/>
                  <a:pt x="255992" y="760506"/>
                  <a:pt x="257444" y="763617"/>
                </a:cubicBezTo>
                <a:cubicBezTo>
                  <a:pt x="280263" y="722750"/>
                  <a:pt x="319056" y="712793"/>
                  <a:pt x="360338" y="707606"/>
                </a:cubicBezTo>
                <a:cubicBezTo>
                  <a:pt x="360546" y="708229"/>
                  <a:pt x="360961" y="708851"/>
                  <a:pt x="361168" y="709681"/>
                </a:cubicBezTo>
                <a:cubicBezTo>
                  <a:pt x="352663" y="712170"/>
                  <a:pt x="344157" y="714452"/>
                  <a:pt x="335652" y="716942"/>
                </a:cubicBezTo>
                <a:cubicBezTo>
                  <a:pt x="318019" y="722128"/>
                  <a:pt x="301008" y="728766"/>
                  <a:pt x="286279" y="740383"/>
                </a:cubicBezTo>
                <a:cubicBezTo>
                  <a:pt x="279434" y="745984"/>
                  <a:pt x="273625" y="752415"/>
                  <a:pt x="268854" y="759883"/>
                </a:cubicBezTo>
                <a:cubicBezTo>
                  <a:pt x="264912" y="766314"/>
                  <a:pt x="261385" y="772123"/>
                  <a:pt x="266987" y="780421"/>
                </a:cubicBezTo>
                <a:cubicBezTo>
                  <a:pt x="272173" y="788304"/>
                  <a:pt x="268231" y="796809"/>
                  <a:pt x="261800" y="803240"/>
                </a:cubicBezTo>
                <a:cubicBezTo>
                  <a:pt x="259103" y="805937"/>
                  <a:pt x="256614" y="808426"/>
                  <a:pt x="256822" y="812990"/>
                </a:cubicBezTo>
                <a:cubicBezTo>
                  <a:pt x="258896" y="848879"/>
                  <a:pt x="270098" y="882693"/>
                  <a:pt x="282960" y="916507"/>
                </a:cubicBezTo>
                <a:cubicBezTo>
                  <a:pt x="284205" y="915055"/>
                  <a:pt x="284827" y="914225"/>
                  <a:pt x="285449" y="913395"/>
                </a:cubicBezTo>
                <a:cubicBezTo>
                  <a:pt x="299763" y="890161"/>
                  <a:pt x="317811" y="884560"/>
                  <a:pt x="342705" y="895347"/>
                </a:cubicBezTo>
                <a:cubicBezTo>
                  <a:pt x="354530" y="900326"/>
                  <a:pt x="364488" y="908002"/>
                  <a:pt x="373408" y="916922"/>
                </a:cubicBezTo>
                <a:cubicBezTo>
                  <a:pt x="391248" y="934970"/>
                  <a:pt x="405355" y="955715"/>
                  <a:pt x="415934" y="978742"/>
                </a:cubicBezTo>
                <a:cubicBezTo>
                  <a:pt x="416764" y="980401"/>
                  <a:pt x="417802" y="982061"/>
                  <a:pt x="417387" y="984135"/>
                </a:cubicBezTo>
                <a:cubicBezTo>
                  <a:pt x="399961" y="989944"/>
                  <a:pt x="383365" y="997619"/>
                  <a:pt x="365525" y="1001768"/>
                </a:cubicBezTo>
                <a:cubicBezTo>
                  <a:pt x="353700" y="1004465"/>
                  <a:pt x="341876" y="1007162"/>
                  <a:pt x="329844" y="1007162"/>
                </a:cubicBezTo>
                <a:cubicBezTo>
                  <a:pt x="322998" y="1007162"/>
                  <a:pt x="322998" y="1009029"/>
                  <a:pt x="325487" y="1014423"/>
                </a:cubicBezTo>
                <a:cubicBezTo>
                  <a:pt x="345609" y="1057157"/>
                  <a:pt x="365732" y="1099892"/>
                  <a:pt x="383988" y="1143663"/>
                </a:cubicBezTo>
                <a:cubicBezTo>
                  <a:pt x="404525" y="1193243"/>
                  <a:pt x="422781" y="1243653"/>
                  <a:pt x="431286" y="1296968"/>
                </a:cubicBezTo>
                <a:cubicBezTo>
                  <a:pt x="436680" y="1330574"/>
                  <a:pt x="435850" y="1363974"/>
                  <a:pt x="433153" y="1397788"/>
                </a:cubicBezTo>
                <a:cubicBezTo>
                  <a:pt x="431493" y="1419362"/>
                  <a:pt x="428796" y="1440729"/>
                  <a:pt x="425477" y="1462097"/>
                </a:cubicBezTo>
                <a:cubicBezTo>
                  <a:pt x="425270" y="1463964"/>
                  <a:pt x="424025" y="1466246"/>
                  <a:pt x="425685" y="1468320"/>
                </a:cubicBezTo>
                <a:cubicBezTo>
                  <a:pt x="428381" y="1468320"/>
                  <a:pt x="429004" y="1465623"/>
                  <a:pt x="430041" y="1464171"/>
                </a:cubicBezTo>
                <a:cubicBezTo>
                  <a:pt x="445807" y="1442389"/>
                  <a:pt x="467382" y="1435543"/>
                  <a:pt x="493106" y="1440729"/>
                </a:cubicBezTo>
                <a:cubicBezTo>
                  <a:pt x="514265" y="1445086"/>
                  <a:pt x="532313" y="1455666"/>
                  <a:pt x="548494" y="1469772"/>
                </a:cubicBezTo>
                <a:cubicBezTo>
                  <a:pt x="583138" y="1500267"/>
                  <a:pt x="608447" y="1537608"/>
                  <a:pt x="627740" y="1579098"/>
                </a:cubicBezTo>
                <a:cubicBezTo>
                  <a:pt x="629814" y="1583454"/>
                  <a:pt x="628155" y="1584491"/>
                  <a:pt x="624420" y="1586358"/>
                </a:cubicBezTo>
                <a:cubicBezTo>
                  <a:pt x="604920" y="1596108"/>
                  <a:pt x="584175" y="1603992"/>
                  <a:pt x="563431" y="1609385"/>
                </a:cubicBezTo>
                <a:cubicBezTo>
                  <a:pt x="532313" y="1617683"/>
                  <a:pt x="500781" y="1623699"/>
                  <a:pt x="468004" y="1621417"/>
                </a:cubicBezTo>
                <a:cubicBezTo>
                  <a:pt x="448297" y="1619965"/>
                  <a:pt x="430456" y="1614156"/>
                  <a:pt x="413653" y="1604199"/>
                </a:cubicBezTo>
                <a:cubicBezTo>
                  <a:pt x="405562" y="1599428"/>
                  <a:pt x="401413" y="1591337"/>
                  <a:pt x="394982" y="1584699"/>
                </a:cubicBezTo>
                <a:cubicBezTo>
                  <a:pt x="393323" y="1585943"/>
                  <a:pt x="392908" y="1588018"/>
                  <a:pt x="392285" y="1589885"/>
                </a:cubicBezTo>
                <a:cubicBezTo>
                  <a:pt x="381913" y="1619343"/>
                  <a:pt x="369881" y="1647970"/>
                  <a:pt x="356397" y="1676184"/>
                </a:cubicBezTo>
                <a:cubicBezTo>
                  <a:pt x="333578" y="1723378"/>
                  <a:pt x="306920" y="1767927"/>
                  <a:pt x="276788" y="1810014"/>
                </a:cubicBezTo>
                <a:lnTo>
                  <a:pt x="231210" y="1864027"/>
                </a:lnTo>
                <a:lnTo>
                  <a:pt x="320404" y="1734347"/>
                </a:lnTo>
                <a:cubicBezTo>
                  <a:pt x="347321" y="1687074"/>
                  <a:pt x="369985" y="1637390"/>
                  <a:pt x="387722" y="1584906"/>
                </a:cubicBezTo>
                <a:cubicBezTo>
                  <a:pt x="389589" y="1579098"/>
                  <a:pt x="391248" y="1573496"/>
                  <a:pt x="390626" y="1567273"/>
                </a:cubicBezTo>
                <a:cubicBezTo>
                  <a:pt x="389796" y="1558560"/>
                  <a:pt x="391456" y="1549847"/>
                  <a:pt x="396227" y="1542794"/>
                </a:cubicBezTo>
                <a:cubicBezTo>
                  <a:pt x="406184" y="1528688"/>
                  <a:pt x="408259" y="1512507"/>
                  <a:pt x="411786" y="1496533"/>
                </a:cubicBezTo>
                <a:cubicBezTo>
                  <a:pt x="421743" y="1449028"/>
                  <a:pt x="426929" y="1400899"/>
                  <a:pt x="427552" y="1352356"/>
                </a:cubicBezTo>
                <a:cubicBezTo>
                  <a:pt x="427759" y="1338457"/>
                  <a:pt x="422781" y="1326010"/>
                  <a:pt x="416764" y="1313978"/>
                </a:cubicBezTo>
                <a:cubicBezTo>
                  <a:pt x="394360" y="1268547"/>
                  <a:pt x="363035" y="1229547"/>
                  <a:pt x="328599" y="1192828"/>
                </a:cubicBezTo>
                <a:cubicBezTo>
                  <a:pt x="297274" y="1159637"/>
                  <a:pt x="263460" y="1129349"/>
                  <a:pt x="223007" y="1107567"/>
                </a:cubicBezTo>
                <a:cubicBezTo>
                  <a:pt x="208694" y="1099892"/>
                  <a:pt x="193757" y="1093876"/>
                  <a:pt x="177784" y="1091179"/>
                </a:cubicBezTo>
                <a:cubicBezTo>
                  <a:pt x="151023" y="1086615"/>
                  <a:pt x="129033" y="1096365"/>
                  <a:pt x="114927" y="1119599"/>
                </a:cubicBezTo>
                <a:cubicBezTo>
                  <a:pt x="103517" y="1138477"/>
                  <a:pt x="95011" y="1171876"/>
                  <a:pt x="94597" y="1200297"/>
                </a:cubicBezTo>
                <a:cubicBezTo>
                  <a:pt x="97916" y="1200297"/>
                  <a:pt x="98746" y="1197185"/>
                  <a:pt x="100198" y="1195318"/>
                </a:cubicBezTo>
                <a:cubicBezTo>
                  <a:pt x="121980" y="1170839"/>
                  <a:pt x="148326" y="1170632"/>
                  <a:pt x="170108" y="1195110"/>
                </a:cubicBezTo>
                <a:cubicBezTo>
                  <a:pt x="187326" y="1214610"/>
                  <a:pt x="194794" y="1238675"/>
                  <a:pt x="200188" y="1263568"/>
                </a:cubicBezTo>
                <a:cubicBezTo>
                  <a:pt x="202470" y="1274356"/>
                  <a:pt x="203715" y="1285143"/>
                  <a:pt x="204544" y="1296138"/>
                </a:cubicBezTo>
                <a:cubicBezTo>
                  <a:pt x="204959" y="1301324"/>
                  <a:pt x="203715" y="1302569"/>
                  <a:pt x="198529" y="1302569"/>
                </a:cubicBezTo>
                <a:cubicBezTo>
                  <a:pt x="163262" y="1302984"/>
                  <a:pt x="128411" y="1300494"/>
                  <a:pt x="95011" y="1283898"/>
                </a:cubicBezTo>
                <a:cubicBezTo>
                  <a:pt x="97086" y="1302776"/>
                  <a:pt x="98538" y="1320617"/>
                  <a:pt x="100820" y="1338457"/>
                </a:cubicBezTo>
                <a:cubicBezTo>
                  <a:pt x="105384" y="1373931"/>
                  <a:pt x="111400" y="1409405"/>
                  <a:pt x="118246" y="1444671"/>
                </a:cubicBezTo>
                <a:cubicBezTo>
                  <a:pt x="119075" y="1449442"/>
                  <a:pt x="120943" y="1452762"/>
                  <a:pt x="125507" y="1455458"/>
                </a:cubicBezTo>
                <a:cubicBezTo>
                  <a:pt x="140443" y="1464586"/>
                  <a:pt x="143762" y="1480144"/>
                  <a:pt x="134012" y="1495081"/>
                </a:cubicBezTo>
                <a:cubicBezTo>
                  <a:pt x="130900" y="1499645"/>
                  <a:pt x="130278" y="1503379"/>
                  <a:pt x="131522" y="1508565"/>
                </a:cubicBezTo>
                <a:cubicBezTo>
                  <a:pt x="138368" y="1537608"/>
                  <a:pt x="144799" y="1566651"/>
                  <a:pt x="150400" y="1595901"/>
                </a:cubicBezTo>
                <a:cubicBezTo>
                  <a:pt x="137746" y="1567895"/>
                  <a:pt x="131937" y="1537815"/>
                  <a:pt x="123639" y="1507735"/>
                </a:cubicBezTo>
                <a:cubicBezTo>
                  <a:pt x="93974" y="1529517"/>
                  <a:pt x="59953" y="1531592"/>
                  <a:pt x="25724" y="1532214"/>
                </a:cubicBezTo>
                <a:cubicBezTo>
                  <a:pt x="20123" y="1532214"/>
                  <a:pt x="17426" y="1531384"/>
                  <a:pt x="18048" y="1524539"/>
                </a:cubicBezTo>
                <a:cubicBezTo>
                  <a:pt x="20538" y="1498400"/>
                  <a:pt x="25516" y="1473092"/>
                  <a:pt x="37963" y="1449650"/>
                </a:cubicBezTo>
                <a:cubicBezTo>
                  <a:pt x="42735" y="1440937"/>
                  <a:pt x="48543" y="1433054"/>
                  <a:pt x="56634" y="1427038"/>
                </a:cubicBezTo>
                <a:cubicBezTo>
                  <a:pt x="71362" y="1415836"/>
                  <a:pt x="86714" y="1415836"/>
                  <a:pt x="100820" y="1427453"/>
                </a:cubicBezTo>
                <a:cubicBezTo>
                  <a:pt x="102687" y="1428905"/>
                  <a:pt x="104554" y="1430564"/>
                  <a:pt x="107666" y="1433261"/>
                </a:cubicBezTo>
                <a:cubicBezTo>
                  <a:pt x="104762" y="1416665"/>
                  <a:pt x="102065" y="1401937"/>
                  <a:pt x="99575" y="1387000"/>
                </a:cubicBezTo>
                <a:cubicBezTo>
                  <a:pt x="93974" y="1352979"/>
                  <a:pt x="89203" y="1318750"/>
                  <a:pt x="86921" y="1284314"/>
                </a:cubicBezTo>
                <a:cubicBezTo>
                  <a:pt x="86714" y="1279957"/>
                  <a:pt x="85261" y="1276638"/>
                  <a:pt x="81942" y="1273733"/>
                </a:cubicBezTo>
                <a:cubicBezTo>
                  <a:pt x="78208" y="1270414"/>
                  <a:pt x="74889" y="1266680"/>
                  <a:pt x="72192" y="1262738"/>
                </a:cubicBezTo>
                <a:cubicBezTo>
                  <a:pt x="60368" y="1245935"/>
                  <a:pt x="63479" y="1229547"/>
                  <a:pt x="80490" y="1218344"/>
                </a:cubicBezTo>
                <a:cubicBezTo>
                  <a:pt x="84639" y="1215648"/>
                  <a:pt x="85469" y="1212744"/>
                  <a:pt x="85676" y="1208387"/>
                </a:cubicBezTo>
                <a:cubicBezTo>
                  <a:pt x="87128" y="1182041"/>
                  <a:pt x="90240" y="1155902"/>
                  <a:pt x="100405" y="1131424"/>
                </a:cubicBezTo>
                <a:cubicBezTo>
                  <a:pt x="110985" y="1105700"/>
                  <a:pt x="127581" y="1086407"/>
                  <a:pt x="157246" y="1082880"/>
                </a:cubicBezTo>
                <a:cubicBezTo>
                  <a:pt x="173427" y="1080806"/>
                  <a:pt x="188778" y="1084540"/>
                  <a:pt x="203922" y="1090349"/>
                </a:cubicBezTo>
                <a:cubicBezTo>
                  <a:pt x="235869" y="1102588"/>
                  <a:pt x="263252" y="1122088"/>
                  <a:pt x="288769" y="1144285"/>
                </a:cubicBezTo>
                <a:cubicBezTo>
                  <a:pt x="341046" y="1189717"/>
                  <a:pt x="385647" y="1241579"/>
                  <a:pt x="419254" y="1302569"/>
                </a:cubicBezTo>
                <a:cubicBezTo>
                  <a:pt x="421121" y="1306096"/>
                  <a:pt x="422988" y="1309829"/>
                  <a:pt x="425270" y="1313148"/>
                </a:cubicBezTo>
                <a:cubicBezTo>
                  <a:pt x="423818" y="1294478"/>
                  <a:pt x="420084" y="1276223"/>
                  <a:pt x="414690" y="1258382"/>
                </a:cubicBezTo>
                <a:cubicBezTo>
                  <a:pt x="398509" y="1205275"/>
                  <a:pt x="371333" y="1157562"/>
                  <a:pt x="340838" y="1111509"/>
                </a:cubicBezTo>
                <a:cubicBezTo>
                  <a:pt x="304742" y="1056950"/>
                  <a:pt x="264497" y="1005295"/>
                  <a:pt x="227571" y="951358"/>
                </a:cubicBezTo>
                <a:cubicBezTo>
                  <a:pt x="190645" y="897837"/>
                  <a:pt x="156831" y="842655"/>
                  <a:pt x="134219" y="781251"/>
                </a:cubicBezTo>
                <a:cubicBezTo>
                  <a:pt x="130278" y="770671"/>
                  <a:pt x="127166" y="760091"/>
                  <a:pt x="123639" y="749303"/>
                </a:cubicBezTo>
                <a:cubicBezTo>
                  <a:pt x="122810" y="746607"/>
                  <a:pt x="123017" y="743495"/>
                  <a:pt x="118661" y="746607"/>
                </a:cubicBezTo>
                <a:cubicBezTo>
                  <a:pt x="90240" y="766522"/>
                  <a:pt x="57256" y="769634"/>
                  <a:pt x="23857" y="771293"/>
                </a:cubicBezTo>
                <a:cubicBezTo>
                  <a:pt x="15974" y="771708"/>
                  <a:pt x="7883" y="771501"/>
                  <a:pt x="0" y="771708"/>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dirty="0"/>
          </a:p>
        </p:txBody>
      </p:sp>
      <p:sp>
        <p:nvSpPr>
          <p:cNvPr id="12" name="Freeform: Shape 139"/>
          <p:cNvSpPr/>
          <p:nvPr/>
        </p:nvSpPr>
        <p:spPr>
          <a:xfrm rot="11091193">
            <a:off x="9259784" y="415952"/>
            <a:ext cx="2559979" cy="2534063"/>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2099794" h="2078537">
                <a:moveTo>
                  <a:pt x="989322" y="1788413"/>
                </a:moveTo>
                <a:cubicBezTo>
                  <a:pt x="989945" y="1788828"/>
                  <a:pt x="990567" y="1789450"/>
                  <a:pt x="991189" y="1789658"/>
                </a:cubicBezTo>
                <a:cubicBezTo>
                  <a:pt x="992641" y="1790072"/>
                  <a:pt x="993056" y="1789243"/>
                  <a:pt x="992849" y="1788205"/>
                </a:cubicBezTo>
                <a:cubicBezTo>
                  <a:pt x="992641" y="1787791"/>
                  <a:pt x="991811" y="1787376"/>
                  <a:pt x="991189" y="1786754"/>
                </a:cubicBezTo>
                <a:cubicBezTo>
                  <a:pt x="990359" y="1787376"/>
                  <a:pt x="989945" y="1787998"/>
                  <a:pt x="989322" y="1788413"/>
                </a:cubicBezTo>
                <a:close/>
                <a:moveTo>
                  <a:pt x="424025" y="1472262"/>
                </a:moveTo>
                <a:cubicBezTo>
                  <a:pt x="424233" y="1473092"/>
                  <a:pt x="424648" y="1473092"/>
                  <a:pt x="424855" y="1472262"/>
                </a:cubicBezTo>
                <a:cubicBezTo>
                  <a:pt x="425062" y="1471847"/>
                  <a:pt x="425270" y="1471432"/>
                  <a:pt x="425270" y="1470810"/>
                </a:cubicBezTo>
                <a:cubicBezTo>
                  <a:pt x="425477" y="1470810"/>
                  <a:pt x="424855" y="1470602"/>
                  <a:pt x="424025" y="1470187"/>
                </a:cubicBezTo>
                <a:cubicBezTo>
                  <a:pt x="424025" y="1471017"/>
                  <a:pt x="423818" y="1471639"/>
                  <a:pt x="424025" y="1472262"/>
                </a:cubicBezTo>
                <a:close/>
                <a:moveTo>
                  <a:pt x="209514" y="1889738"/>
                </a:moveTo>
                <a:lnTo>
                  <a:pt x="231210" y="1864027"/>
                </a:lnTo>
                <a:lnTo>
                  <a:pt x="227571" y="1869318"/>
                </a:lnTo>
                <a:close/>
                <a:moveTo>
                  <a:pt x="197595" y="1924756"/>
                </a:moveTo>
                <a:lnTo>
                  <a:pt x="294784" y="1858272"/>
                </a:lnTo>
                <a:cubicBezTo>
                  <a:pt x="328806" y="1837890"/>
                  <a:pt x="364072" y="1819530"/>
                  <a:pt x="400583" y="1803142"/>
                </a:cubicBezTo>
                <a:cubicBezTo>
                  <a:pt x="423402" y="1792977"/>
                  <a:pt x="446637" y="1784057"/>
                  <a:pt x="470078" y="1775551"/>
                </a:cubicBezTo>
                <a:cubicBezTo>
                  <a:pt x="488749" y="1768913"/>
                  <a:pt x="507626" y="1763104"/>
                  <a:pt x="526919" y="1758333"/>
                </a:cubicBezTo>
                <a:cubicBezTo>
                  <a:pt x="538951" y="1755429"/>
                  <a:pt x="550776" y="1750035"/>
                  <a:pt x="563015" y="1748790"/>
                </a:cubicBezTo>
                <a:cubicBezTo>
                  <a:pt x="583345" y="1746508"/>
                  <a:pt x="603260" y="1741115"/>
                  <a:pt x="623590" y="1739248"/>
                </a:cubicBezTo>
                <a:cubicBezTo>
                  <a:pt x="624420" y="1739248"/>
                  <a:pt x="625042" y="1738625"/>
                  <a:pt x="625872" y="1738418"/>
                </a:cubicBezTo>
                <a:cubicBezTo>
                  <a:pt x="626909" y="1738418"/>
                  <a:pt x="628154" y="1738211"/>
                  <a:pt x="629191" y="1738211"/>
                </a:cubicBezTo>
                <a:cubicBezTo>
                  <a:pt x="637489" y="1737381"/>
                  <a:pt x="645787" y="1737173"/>
                  <a:pt x="653878" y="1735099"/>
                </a:cubicBezTo>
                <a:cubicBezTo>
                  <a:pt x="656160" y="1735099"/>
                  <a:pt x="658234" y="1734891"/>
                  <a:pt x="660516" y="1734891"/>
                </a:cubicBezTo>
                <a:cubicBezTo>
                  <a:pt x="676905" y="1733854"/>
                  <a:pt x="693293" y="1732817"/>
                  <a:pt x="709889" y="1731780"/>
                </a:cubicBezTo>
                <a:cubicBezTo>
                  <a:pt x="720261" y="1731780"/>
                  <a:pt x="730634" y="1731780"/>
                  <a:pt x="741214" y="1731780"/>
                </a:cubicBezTo>
                <a:cubicBezTo>
                  <a:pt x="757602" y="1732817"/>
                  <a:pt x="773991" y="1733854"/>
                  <a:pt x="790586" y="1734891"/>
                </a:cubicBezTo>
                <a:cubicBezTo>
                  <a:pt x="792246" y="1734891"/>
                  <a:pt x="793906" y="1734891"/>
                  <a:pt x="795565" y="1735099"/>
                </a:cubicBezTo>
                <a:cubicBezTo>
                  <a:pt x="811746" y="1737381"/>
                  <a:pt x="828134" y="1739870"/>
                  <a:pt x="844316" y="1741944"/>
                </a:cubicBezTo>
                <a:lnTo>
                  <a:pt x="882690" y="1748134"/>
                </a:lnTo>
                <a:lnTo>
                  <a:pt x="882901" y="1748375"/>
                </a:lnTo>
                <a:lnTo>
                  <a:pt x="882901" y="1749205"/>
                </a:lnTo>
                <a:cubicBezTo>
                  <a:pt x="883316" y="1749205"/>
                  <a:pt x="883523" y="1748998"/>
                  <a:pt x="883938" y="1748998"/>
                </a:cubicBezTo>
                <a:cubicBezTo>
                  <a:pt x="883523" y="1748790"/>
                  <a:pt x="883109" y="1748583"/>
                  <a:pt x="882901" y="1748375"/>
                </a:cubicBezTo>
                <a:lnTo>
                  <a:pt x="882901" y="1748168"/>
                </a:lnTo>
                <a:lnTo>
                  <a:pt x="882690" y="1748134"/>
                </a:lnTo>
                <a:lnTo>
                  <a:pt x="877092" y="1741737"/>
                </a:lnTo>
                <a:cubicBezTo>
                  <a:pt x="873566" y="1737381"/>
                  <a:pt x="869624" y="1733024"/>
                  <a:pt x="868587" y="1727631"/>
                </a:cubicBezTo>
                <a:cubicBezTo>
                  <a:pt x="866305" y="1716636"/>
                  <a:pt x="867757" y="1705849"/>
                  <a:pt x="874188" y="1696306"/>
                </a:cubicBezTo>
                <a:cubicBezTo>
                  <a:pt x="883523" y="1682407"/>
                  <a:pt x="894311" y="1670375"/>
                  <a:pt x="909869" y="1662699"/>
                </a:cubicBezTo>
                <a:cubicBezTo>
                  <a:pt x="923353" y="1656061"/>
                  <a:pt x="937252" y="1650252"/>
                  <a:pt x="951359" y="1647555"/>
                </a:cubicBezTo>
                <a:cubicBezTo>
                  <a:pt x="972934" y="1643407"/>
                  <a:pt x="995338" y="1641747"/>
                  <a:pt x="1017535" y="1641124"/>
                </a:cubicBezTo>
                <a:cubicBezTo>
                  <a:pt x="1020854" y="1641124"/>
                  <a:pt x="1024174" y="1641124"/>
                  <a:pt x="1027493" y="1641124"/>
                </a:cubicBezTo>
                <a:cubicBezTo>
                  <a:pt x="1031849" y="1641124"/>
                  <a:pt x="1036206" y="1641332"/>
                  <a:pt x="1040562" y="1641332"/>
                </a:cubicBezTo>
                <a:cubicBezTo>
                  <a:pt x="1038487" y="1691120"/>
                  <a:pt x="1028945" y="1738625"/>
                  <a:pt x="997620" y="1780737"/>
                </a:cubicBezTo>
                <a:cubicBezTo>
                  <a:pt x="1010067" y="1783642"/>
                  <a:pt x="1021477" y="1788413"/>
                  <a:pt x="1033301" y="1792562"/>
                </a:cubicBezTo>
                <a:cubicBezTo>
                  <a:pt x="1067945" y="1805216"/>
                  <a:pt x="1102174" y="1818493"/>
                  <a:pt x="1137025" y="1830525"/>
                </a:cubicBezTo>
                <a:cubicBezTo>
                  <a:pt x="1151962" y="1835711"/>
                  <a:pt x="1166276" y="1843179"/>
                  <a:pt x="1181627" y="1846914"/>
                </a:cubicBezTo>
                <a:cubicBezTo>
                  <a:pt x="1183079" y="1848365"/>
                  <a:pt x="1184946" y="1849403"/>
                  <a:pt x="1186191" y="1847536"/>
                </a:cubicBezTo>
                <a:cubicBezTo>
                  <a:pt x="1186813" y="1846706"/>
                  <a:pt x="1184738" y="1845669"/>
                  <a:pt x="1183494" y="1845254"/>
                </a:cubicBezTo>
                <a:cubicBezTo>
                  <a:pt x="1165238" y="1828865"/>
                  <a:pt x="1170425" y="1808743"/>
                  <a:pt x="1186813" y="1794429"/>
                </a:cubicBezTo>
                <a:cubicBezTo>
                  <a:pt x="1205483" y="1778248"/>
                  <a:pt x="1228096" y="1774721"/>
                  <a:pt x="1250915" y="1771195"/>
                </a:cubicBezTo>
                <a:cubicBezTo>
                  <a:pt x="1262739" y="1769328"/>
                  <a:pt x="1274771" y="1770780"/>
                  <a:pt x="1286596" y="1768705"/>
                </a:cubicBezTo>
                <a:cubicBezTo>
                  <a:pt x="1289708" y="1768083"/>
                  <a:pt x="1294271" y="1769535"/>
                  <a:pt x="1293649" y="1775759"/>
                </a:cubicBezTo>
                <a:cubicBezTo>
                  <a:pt x="1291989" y="1791110"/>
                  <a:pt x="1289500" y="1806254"/>
                  <a:pt x="1285766" y="1821397"/>
                </a:cubicBezTo>
                <a:cubicBezTo>
                  <a:pt x="1280995" y="1841105"/>
                  <a:pt x="1271660" y="1858116"/>
                  <a:pt x="1258175" y="1872845"/>
                </a:cubicBezTo>
                <a:cubicBezTo>
                  <a:pt x="1257553" y="1875541"/>
                  <a:pt x="1259628" y="1874504"/>
                  <a:pt x="1260665" y="1874712"/>
                </a:cubicBezTo>
                <a:cubicBezTo>
                  <a:pt x="1278090" y="1880728"/>
                  <a:pt x="1295309" y="1886744"/>
                  <a:pt x="1313564" y="1890063"/>
                </a:cubicBezTo>
                <a:cubicBezTo>
                  <a:pt x="1320825" y="1891515"/>
                  <a:pt x="1328085" y="1895041"/>
                  <a:pt x="1335761" y="1896494"/>
                </a:cubicBezTo>
                <a:cubicBezTo>
                  <a:pt x="1356299" y="1900435"/>
                  <a:pt x="1376421" y="1906037"/>
                  <a:pt x="1397166" y="1908526"/>
                </a:cubicBezTo>
                <a:cubicBezTo>
                  <a:pt x="1435751" y="1913090"/>
                  <a:pt x="1474337" y="1916409"/>
                  <a:pt x="1512922" y="1909563"/>
                </a:cubicBezTo>
                <a:cubicBezTo>
                  <a:pt x="1546736" y="1903547"/>
                  <a:pt x="1578683" y="1892552"/>
                  <a:pt x="1608971" y="1876579"/>
                </a:cubicBezTo>
                <a:cubicBezTo>
                  <a:pt x="1612290" y="1874712"/>
                  <a:pt x="1614157" y="1872845"/>
                  <a:pt x="1614987" y="1868696"/>
                </a:cubicBezTo>
                <a:cubicBezTo>
                  <a:pt x="1616232" y="1862472"/>
                  <a:pt x="1619136" y="1856664"/>
                  <a:pt x="1625774" y="1853344"/>
                </a:cubicBezTo>
                <a:cubicBezTo>
                  <a:pt x="1629301" y="1851685"/>
                  <a:pt x="1630961" y="1847743"/>
                  <a:pt x="1633035" y="1844424"/>
                </a:cubicBezTo>
                <a:cubicBezTo>
                  <a:pt x="1643200" y="1828865"/>
                  <a:pt x="1652328" y="1825132"/>
                  <a:pt x="1670791" y="1828658"/>
                </a:cubicBezTo>
                <a:cubicBezTo>
                  <a:pt x="1674732" y="1829488"/>
                  <a:pt x="1678259" y="1828243"/>
                  <a:pt x="1681163" y="1825754"/>
                </a:cubicBezTo>
                <a:cubicBezTo>
                  <a:pt x="1709376" y="1801067"/>
                  <a:pt x="1734477" y="1773477"/>
                  <a:pt x="1756674" y="1743189"/>
                </a:cubicBezTo>
                <a:cubicBezTo>
                  <a:pt x="1763728" y="1733439"/>
                  <a:pt x="1770366" y="1723482"/>
                  <a:pt x="1777212" y="1713524"/>
                </a:cubicBezTo>
                <a:cubicBezTo>
                  <a:pt x="1778249" y="1714146"/>
                  <a:pt x="1779079" y="1714769"/>
                  <a:pt x="1780116" y="1715391"/>
                </a:cubicBezTo>
                <a:cubicBezTo>
                  <a:pt x="1761861" y="1750035"/>
                  <a:pt x="1737797" y="1780322"/>
                  <a:pt x="1711243" y="1808743"/>
                </a:cubicBezTo>
                <a:cubicBezTo>
                  <a:pt x="1703568" y="1816833"/>
                  <a:pt x="1695477" y="1824094"/>
                  <a:pt x="1687179" y="1831562"/>
                </a:cubicBezTo>
                <a:cubicBezTo>
                  <a:pt x="1683860" y="1834467"/>
                  <a:pt x="1682823" y="1836334"/>
                  <a:pt x="1686142" y="1840690"/>
                </a:cubicBezTo>
                <a:cubicBezTo>
                  <a:pt x="1701493" y="1860812"/>
                  <a:pt x="1705850" y="1884669"/>
                  <a:pt x="1707924" y="1909148"/>
                </a:cubicBezTo>
                <a:cubicBezTo>
                  <a:pt x="1708131" y="1912052"/>
                  <a:pt x="1707094" y="1913090"/>
                  <a:pt x="1704397" y="1913090"/>
                </a:cubicBezTo>
                <a:cubicBezTo>
                  <a:pt x="1681786" y="1913297"/>
                  <a:pt x="1659588" y="1912260"/>
                  <a:pt x="1638636" y="1902510"/>
                </a:cubicBezTo>
                <a:cubicBezTo>
                  <a:pt x="1630961" y="1898983"/>
                  <a:pt x="1624322" y="1894419"/>
                  <a:pt x="1620381" y="1886536"/>
                </a:cubicBezTo>
                <a:cubicBezTo>
                  <a:pt x="1618721" y="1883010"/>
                  <a:pt x="1616647" y="1881765"/>
                  <a:pt x="1612705" y="1884254"/>
                </a:cubicBezTo>
                <a:cubicBezTo>
                  <a:pt x="1594242" y="1895249"/>
                  <a:pt x="1573705" y="1901887"/>
                  <a:pt x="1554205" y="1910185"/>
                </a:cubicBezTo>
                <a:cubicBezTo>
                  <a:pt x="1545699" y="1913712"/>
                  <a:pt x="1535949" y="1914127"/>
                  <a:pt x="1526821" y="1915994"/>
                </a:cubicBezTo>
                <a:cubicBezTo>
                  <a:pt x="1479523" y="1926159"/>
                  <a:pt x="1432432" y="1922632"/>
                  <a:pt x="1385341" y="1914957"/>
                </a:cubicBezTo>
                <a:cubicBezTo>
                  <a:pt x="1366464" y="1911845"/>
                  <a:pt x="1347171" y="1910393"/>
                  <a:pt x="1328915" y="1904169"/>
                </a:cubicBezTo>
                <a:cubicBezTo>
                  <a:pt x="1307756" y="1896909"/>
                  <a:pt x="1285766" y="1892760"/>
                  <a:pt x="1264814" y="1884877"/>
                </a:cubicBezTo>
                <a:cubicBezTo>
                  <a:pt x="1256308" y="1881765"/>
                  <a:pt x="1247803" y="1879898"/>
                  <a:pt x="1237846" y="1883839"/>
                </a:cubicBezTo>
                <a:cubicBezTo>
                  <a:pt x="1230170" y="1886951"/>
                  <a:pt x="1220420" y="1883632"/>
                  <a:pt x="1214819" y="1877616"/>
                </a:cubicBezTo>
                <a:cubicBezTo>
                  <a:pt x="1196771" y="1858323"/>
                  <a:pt x="1172706" y="1852307"/>
                  <a:pt x="1149265" y="1844632"/>
                </a:cubicBezTo>
                <a:cubicBezTo>
                  <a:pt x="1138270" y="1841105"/>
                  <a:pt x="1128105" y="1835296"/>
                  <a:pt x="1117110" y="1831355"/>
                </a:cubicBezTo>
                <a:cubicBezTo>
                  <a:pt x="1080599" y="1818493"/>
                  <a:pt x="1044711" y="1803349"/>
                  <a:pt x="1007785" y="1791525"/>
                </a:cubicBezTo>
                <a:cubicBezTo>
                  <a:pt x="1005295" y="1790695"/>
                  <a:pt x="1002599" y="1790072"/>
                  <a:pt x="999902" y="1789450"/>
                </a:cubicBezTo>
                <a:cubicBezTo>
                  <a:pt x="999280" y="1789243"/>
                  <a:pt x="998865" y="1789243"/>
                  <a:pt x="998242" y="1789035"/>
                </a:cubicBezTo>
                <a:cubicBezTo>
                  <a:pt x="997205" y="1788205"/>
                  <a:pt x="996168" y="1787583"/>
                  <a:pt x="994923" y="1788205"/>
                </a:cubicBezTo>
                <a:cubicBezTo>
                  <a:pt x="993886" y="1788828"/>
                  <a:pt x="994093" y="1789865"/>
                  <a:pt x="994508" y="1790695"/>
                </a:cubicBezTo>
                <a:cubicBezTo>
                  <a:pt x="996168" y="1791525"/>
                  <a:pt x="998035" y="1792354"/>
                  <a:pt x="999695" y="1793184"/>
                </a:cubicBezTo>
                <a:cubicBezTo>
                  <a:pt x="1018987" y="1802312"/>
                  <a:pt x="1038280" y="1811025"/>
                  <a:pt x="1057573" y="1820360"/>
                </a:cubicBezTo>
                <a:cubicBezTo>
                  <a:pt x="1081014" y="1831770"/>
                  <a:pt x="1104249" y="1843802"/>
                  <a:pt x="1127690" y="1855419"/>
                </a:cubicBezTo>
                <a:cubicBezTo>
                  <a:pt x="1152999" y="1868073"/>
                  <a:pt x="1178308" y="1880728"/>
                  <a:pt x="1204031" y="1892760"/>
                </a:cubicBezTo>
                <a:cubicBezTo>
                  <a:pt x="1239505" y="1909563"/>
                  <a:pt x="1275186" y="1925951"/>
                  <a:pt x="1312112" y="1939436"/>
                </a:cubicBezTo>
                <a:cubicBezTo>
                  <a:pt x="1326011" y="1944622"/>
                  <a:pt x="1340118" y="1950223"/>
                  <a:pt x="1354432" y="1953750"/>
                </a:cubicBezTo>
                <a:cubicBezTo>
                  <a:pt x="1375591" y="1958936"/>
                  <a:pt x="1395921" y="1967648"/>
                  <a:pt x="1417911" y="1970345"/>
                </a:cubicBezTo>
                <a:cubicBezTo>
                  <a:pt x="1419570" y="1971798"/>
                  <a:pt x="1420815" y="1972005"/>
                  <a:pt x="1421852" y="1969723"/>
                </a:cubicBezTo>
                <a:cubicBezTo>
                  <a:pt x="1428283" y="1963500"/>
                  <a:pt x="1431602" y="1955202"/>
                  <a:pt x="1439486" y="1950016"/>
                </a:cubicBezTo>
                <a:cubicBezTo>
                  <a:pt x="1457741" y="1937984"/>
                  <a:pt x="1474752" y="1937984"/>
                  <a:pt x="1491763" y="1951260"/>
                </a:cubicBezTo>
                <a:cubicBezTo>
                  <a:pt x="1501720" y="1958936"/>
                  <a:pt x="1509396" y="1968478"/>
                  <a:pt x="1514997" y="1979473"/>
                </a:cubicBezTo>
                <a:cubicBezTo>
                  <a:pt x="1517486" y="1984244"/>
                  <a:pt x="1520183" y="1985904"/>
                  <a:pt x="1525577" y="1986319"/>
                </a:cubicBezTo>
                <a:cubicBezTo>
                  <a:pt x="1603577" y="1990883"/>
                  <a:pt x="1680956" y="1984452"/>
                  <a:pt x="1758126" y="1972835"/>
                </a:cubicBezTo>
                <a:cubicBezTo>
                  <a:pt x="1761446" y="1972420"/>
                  <a:pt x="1764557" y="1971590"/>
                  <a:pt x="1766217" y="1968063"/>
                </a:cubicBezTo>
                <a:cubicBezTo>
                  <a:pt x="1768706" y="1963085"/>
                  <a:pt x="1773270" y="1960803"/>
                  <a:pt x="1778041" y="1960803"/>
                </a:cubicBezTo>
                <a:cubicBezTo>
                  <a:pt x="1787377" y="1961010"/>
                  <a:pt x="1794845" y="1956654"/>
                  <a:pt x="1802935" y="1953335"/>
                </a:cubicBezTo>
                <a:cubicBezTo>
                  <a:pt x="1814553" y="1948563"/>
                  <a:pt x="1826170" y="1947319"/>
                  <a:pt x="1837164" y="1955202"/>
                </a:cubicBezTo>
                <a:cubicBezTo>
                  <a:pt x="1839446" y="1956861"/>
                  <a:pt x="1842558" y="1957276"/>
                  <a:pt x="1844633" y="1956446"/>
                </a:cubicBezTo>
                <a:cubicBezTo>
                  <a:pt x="1851686" y="1953335"/>
                  <a:pt x="1859361" y="1953127"/>
                  <a:pt x="1866829" y="1951468"/>
                </a:cubicBezTo>
                <a:cubicBezTo>
                  <a:pt x="1879069" y="1948356"/>
                  <a:pt x="1890893" y="1944829"/>
                  <a:pt x="1903340" y="1942340"/>
                </a:cubicBezTo>
                <a:cubicBezTo>
                  <a:pt x="1917862" y="1939228"/>
                  <a:pt x="1931968" y="1934872"/>
                  <a:pt x="1946282" y="1931138"/>
                </a:cubicBezTo>
                <a:cubicBezTo>
                  <a:pt x="1958314" y="1927819"/>
                  <a:pt x="1970554" y="1924499"/>
                  <a:pt x="1982586" y="1920765"/>
                </a:cubicBezTo>
                <a:cubicBezTo>
                  <a:pt x="2000219" y="1915372"/>
                  <a:pt x="2018059" y="1910393"/>
                  <a:pt x="2035278" y="1903962"/>
                </a:cubicBezTo>
                <a:cubicBezTo>
                  <a:pt x="2050629" y="1898153"/>
                  <a:pt x="2066810" y="1894004"/>
                  <a:pt x="2081954" y="1887158"/>
                </a:cubicBezTo>
                <a:cubicBezTo>
                  <a:pt x="2086725" y="1884877"/>
                  <a:pt x="2092741" y="1880313"/>
                  <a:pt x="2099794" y="1883425"/>
                </a:cubicBezTo>
                <a:cubicBezTo>
                  <a:pt x="2098550" y="1886329"/>
                  <a:pt x="2095230" y="1886744"/>
                  <a:pt x="2092741" y="1887781"/>
                </a:cubicBezTo>
                <a:cubicBezTo>
                  <a:pt x="2044820" y="1909770"/>
                  <a:pt x="1994825" y="1925537"/>
                  <a:pt x="1944415" y="1940058"/>
                </a:cubicBezTo>
                <a:cubicBezTo>
                  <a:pt x="1913920" y="1948771"/>
                  <a:pt x="1883218" y="1956654"/>
                  <a:pt x="1852100" y="1963500"/>
                </a:cubicBezTo>
                <a:cubicBezTo>
                  <a:pt x="1847744" y="1964537"/>
                  <a:pt x="1845462" y="1965367"/>
                  <a:pt x="1847744" y="1970760"/>
                </a:cubicBezTo>
                <a:cubicBezTo>
                  <a:pt x="1852308" y="1981755"/>
                  <a:pt x="1851478" y="1993372"/>
                  <a:pt x="1850026" y="2004782"/>
                </a:cubicBezTo>
                <a:cubicBezTo>
                  <a:pt x="1847537" y="2022830"/>
                  <a:pt x="1841521" y="2039841"/>
                  <a:pt x="1833430" y="2056022"/>
                </a:cubicBezTo>
                <a:cubicBezTo>
                  <a:pt x="1831771" y="2059341"/>
                  <a:pt x="1830526" y="2061415"/>
                  <a:pt x="1826170" y="2058719"/>
                </a:cubicBezTo>
                <a:cubicBezTo>
                  <a:pt x="1809159" y="2048761"/>
                  <a:pt x="1792770" y="2037974"/>
                  <a:pt x="1779286" y="2023038"/>
                </a:cubicBezTo>
                <a:cubicBezTo>
                  <a:pt x="1769536" y="2012043"/>
                  <a:pt x="1762483" y="2000011"/>
                  <a:pt x="1761861" y="1985074"/>
                </a:cubicBezTo>
                <a:cubicBezTo>
                  <a:pt x="1761653" y="1978851"/>
                  <a:pt x="1757711" y="1981340"/>
                  <a:pt x="1755015" y="1981755"/>
                </a:cubicBezTo>
                <a:cubicBezTo>
                  <a:pt x="1702945" y="1989846"/>
                  <a:pt x="1650668" y="1994617"/>
                  <a:pt x="1597976" y="1995654"/>
                </a:cubicBezTo>
                <a:cubicBezTo>
                  <a:pt x="1577231" y="1996069"/>
                  <a:pt x="1556279" y="1996069"/>
                  <a:pt x="1535534" y="1994617"/>
                </a:cubicBezTo>
                <a:cubicBezTo>
                  <a:pt x="1531593" y="1994409"/>
                  <a:pt x="1527444" y="1994617"/>
                  <a:pt x="1522880" y="1994617"/>
                </a:cubicBezTo>
                <a:cubicBezTo>
                  <a:pt x="1533045" y="2021793"/>
                  <a:pt x="1538439" y="2049591"/>
                  <a:pt x="1539476" y="2078219"/>
                </a:cubicBezTo>
                <a:cubicBezTo>
                  <a:pt x="1507943" y="2079256"/>
                  <a:pt x="1476411" y="2078219"/>
                  <a:pt x="1446124" y="2068054"/>
                </a:cubicBezTo>
                <a:cubicBezTo>
                  <a:pt x="1429321" y="2062453"/>
                  <a:pt x="1413969" y="2054155"/>
                  <a:pt x="1402352" y="2040256"/>
                </a:cubicBezTo>
                <a:cubicBezTo>
                  <a:pt x="1383474" y="2017436"/>
                  <a:pt x="1388246" y="1995239"/>
                  <a:pt x="1414799" y="1982170"/>
                </a:cubicBezTo>
                <a:cubicBezTo>
                  <a:pt x="1415421" y="1981755"/>
                  <a:pt x="1415836" y="1981133"/>
                  <a:pt x="1416251" y="1980510"/>
                </a:cubicBezTo>
                <a:cubicBezTo>
                  <a:pt x="1416251" y="1979058"/>
                  <a:pt x="1415214" y="1978436"/>
                  <a:pt x="1414177" y="1978229"/>
                </a:cubicBezTo>
                <a:cubicBezTo>
                  <a:pt x="1333064" y="1959766"/>
                  <a:pt x="1257346" y="1927196"/>
                  <a:pt x="1183079" y="1890893"/>
                </a:cubicBezTo>
                <a:cubicBezTo>
                  <a:pt x="1118770" y="1859361"/>
                  <a:pt x="1055913" y="1824924"/>
                  <a:pt x="989945" y="1796504"/>
                </a:cubicBezTo>
                <a:cubicBezTo>
                  <a:pt x="985173" y="1794429"/>
                  <a:pt x="981439" y="1794014"/>
                  <a:pt x="976460" y="1796711"/>
                </a:cubicBezTo>
                <a:cubicBezTo>
                  <a:pt x="960279" y="1805631"/>
                  <a:pt x="944306" y="1803972"/>
                  <a:pt x="929162" y="1794014"/>
                </a:cubicBezTo>
                <a:cubicBezTo>
                  <a:pt x="920034" y="1787998"/>
                  <a:pt x="912566" y="1780322"/>
                  <a:pt x="906965" y="1771195"/>
                </a:cubicBezTo>
                <a:cubicBezTo>
                  <a:pt x="903231" y="1764971"/>
                  <a:pt x="898252" y="1762275"/>
                  <a:pt x="891614" y="1760407"/>
                </a:cubicBezTo>
                <a:cubicBezTo>
                  <a:pt x="826267" y="1741529"/>
                  <a:pt x="759469" y="1735929"/>
                  <a:pt x="691634" y="1739040"/>
                </a:cubicBezTo>
                <a:cubicBezTo>
                  <a:pt x="512813" y="1747338"/>
                  <a:pt x="356397" y="1812892"/>
                  <a:pt x="213257" y="1914957"/>
                </a:cubicBezTo>
                <a:cubicBezTo>
                  <a:pt x="210560" y="1916824"/>
                  <a:pt x="208175" y="1919313"/>
                  <a:pt x="205530" y="1921388"/>
                </a:cubicBezTo>
                <a:close/>
                <a:moveTo>
                  <a:pt x="196246" y="1925329"/>
                </a:moveTo>
                <a:lnTo>
                  <a:pt x="197595" y="1924756"/>
                </a:lnTo>
                <a:lnTo>
                  <a:pt x="196454" y="1925537"/>
                </a:lnTo>
                <a:cubicBezTo>
                  <a:pt x="196454" y="1925537"/>
                  <a:pt x="196246" y="1925329"/>
                  <a:pt x="196246" y="1925329"/>
                </a:cubicBezTo>
                <a:close/>
                <a:moveTo>
                  <a:pt x="170523" y="1933834"/>
                </a:moveTo>
                <a:lnTo>
                  <a:pt x="209514" y="1889738"/>
                </a:lnTo>
                <a:lnTo>
                  <a:pt x="176331" y="1929063"/>
                </a:lnTo>
                <a:cubicBezTo>
                  <a:pt x="174879" y="1931553"/>
                  <a:pt x="174050" y="1935079"/>
                  <a:pt x="170523" y="1933834"/>
                </a:cubicBezTo>
                <a:close/>
                <a:moveTo>
                  <a:pt x="154965" y="1964538"/>
                </a:moveTo>
                <a:cubicBezTo>
                  <a:pt x="169071" y="1955410"/>
                  <a:pt x="183178" y="1945867"/>
                  <a:pt x="197492" y="1937154"/>
                </a:cubicBezTo>
                <a:cubicBezTo>
                  <a:pt x="306402" y="1870564"/>
                  <a:pt x="424233" y="1829074"/>
                  <a:pt x="550569" y="1811856"/>
                </a:cubicBezTo>
                <a:cubicBezTo>
                  <a:pt x="605335" y="1804387"/>
                  <a:pt x="660309" y="1802520"/>
                  <a:pt x="715283" y="1804595"/>
                </a:cubicBezTo>
                <a:cubicBezTo>
                  <a:pt x="720054" y="1804802"/>
                  <a:pt x="722959" y="1803765"/>
                  <a:pt x="725863" y="1799409"/>
                </a:cubicBezTo>
                <a:cubicBezTo>
                  <a:pt x="746193" y="1767254"/>
                  <a:pt x="776273" y="1766217"/>
                  <a:pt x="796810" y="1798372"/>
                </a:cubicBezTo>
                <a:cubicBezTo>
                  <a:pt x="804278" y="1810196"/>
                  <a:pt x="812576" y="1814345"/>
                  <a:pt x="825646" y="1816419"/>
                </a:cubicBezTo>
                <a:cubicBezTo>
                  <a:pt x="853858" y="1820569"/>
                  <a:pt x="881449" y="1826999"/>
                  <a:pt x="907588" y="1839031"/>
                </a:cubicBezTo>
                <a:cubicBezTo>
                  <a:pt x="915263" y="1842558"/>
                  <a:pt x="922732" y="1846707"/>
                  <a:pt x="929370" y="1852101"/>
                </a:cubicBezTo>
                <a:cubicBezTo>
                  <a:pt x="948248" y="1867452"/>
                  <a:pt x="948663" y="1885707"/>
                  <a:pt x="930407" y="1902096"/>
                </a:cubicBezTo>
                <a:cubicBezTo>
                  <a:pt x="924806" y="1907075"/>
                  <a:pt x="918790" y="1911223"/>
                  <a:pt x="912152" y="1914750"/>
                </a:cubicBezTo>
                <a:cubicBezTo>
                  <a:pt x="862779" y="1940059"/>
                  <a:pt x="809257" y="1948564"/>
                  <a:pt x="753661" y="1956032"/>
                </a:cubicBezTo>
                <a:cubicBezTo>
                  <a:pt x="757395" y="1951469"/>
                  <a:pt x="761337" y="1951261"/>
                  <a:pt x="764863" y="1950431"/>
                </a:cubicBezTo>
                <a:cubicBezTo>
                  <a:pt x="795566" y="1942756"/>
                  <a:pt x="826890" y="1937154"/>
                  <a:pt x="857178" y="1927612"/>
                </a:cubicBezTo>
                <a:cubicBezTo>
                  <a:pt x="877923" y="1921181"/>
                  <a:pt x="898253" y="1914128"/>
                  <a:pt x="916508" y="1901888"/>
                </a:cubicBezTo>
                <a:cubicBezTo>
                  <a:pt x="941609" y="1884878"/>
                  <a:pt x="941402" y="1868282"/>
                  <a:pt x="915471" y="1852723"/>
                </a:cubicBezTo>
                <a:cubicBezTo>
                  <a:pt x="889955" y="1837579"/>
                  <a:pt x="861119" y="1831356"/>
                  <a:pt x="832491" y="1825547"/>
                </a:cubicBezTo>
                <a:cubicBezTo>
                  <a:pt x="825231" y="1824095"/>
                  <a:pt x="817970" y="1823058"/>
                  <a:pt x="809672" y="1821606"/>
                </a:cubicBezTo>
                <a:cubicBezTo>
                  <a:pt x="815896" y="1840483"/>
                  <a:pt x="820252" y="1858739"/>
                  <a:pt x="821497" y="1877409"/>
                </a:cubicBezTo>
                <a:cubicBezTo>
                  <a:pt x="822326" y="1887989"/>
                  <a:pt x="822326" y="1887989"/>
                  <a:pt x="811747" y="1887989"/>
                </a:cubicBezTo>
                <a:cubicBezTo>
                  <a:pt x="788305" y="1888197"/>
                  <a:pt x="765278" y="1886122"/>
                  <a:pt x="743081" y="1878239"/>
                </a:cubicBezTo>
                <a:cubicBezTo>
                  <a:pt x="732086" y="1874298"/>
                  <a:pt x="722129" y="1868904"/>
                  <a:pt x="713831" y="1860606"/>
                </a:cubicBezTo>
                <a:cubicBezTo>
                  <a:pt x="697442" y="1844218"/>
                  <a:pt x="696613" y="1830319"/>
                  <a:pt x="711549" y="1812271"/>
                </a:cubicBezTo>
                <a:cubicBezTo>
                  <a:pt x="687485" y="1810819"/>
                  <a:pt x="663836" y="1810819"/>
                  <a:pt x="639979" y="1811441"/>
                </a:cubicBezTo>
                <a:cubicBezTo>
                  <a:pt x="492898" y="1816212"/>
                  <a:pt x="354945" y="1853760"/>
                  <a:pt x="225497" y="1923463"/>
                </a:cubicBezTo>
                <a:cubicBezTo>
                  <a:pt x="203923" y="1935080"/>
                  <a:pt x="182970" y="1947942"/>
                  <a:pt x="162225" y="1961426"/>
                </a:cubicBezTo>
                <a:cubicBezTo>
                  <a:pt x="160151" y="1963086"/>
                  <a:pt x="158076" y="1965368"/>
                  <a:pt x="154965" y="1964538"/>
                </a:cubicBezTo>
                <a:close/>
                <a:moveTo>
                  <a:pt x="0" y="771708"/>
                </a:moveTo>
                <a:cubicBezTo>
                  <a:pt x="0" y="765692"/>
                  <a:pt x="0" y="759676"/>
                  <a:pt x="0" y="753660"/>
                </a:cubicBezTo>
                <a:cubicBezTo>
                  <a:pt x="3527" y="750756"/>
                  <a:pt x="2489" y="746399"/>
                  <a:pt x="3319" y="742665"/>
                </a:cubicBezTo>
                <a:cubicBezTo>
                  <a:pt x="8713" y="712585"/>
                  <a:pt x="17011" y="683542"/>
                  <a:pt x="38378" y="660101"/>
                </a:cubicBezTo>
                <a:cubicBezTo>
                  <a:pt x="43772" y="656367"/>
                  <a:pt x="49165" y="652425"/>
                  <a:pt x="54559" y="648691"/>
                </a:cubicBezTo>
                <a:cubicBezTo>
                  <a:pt x="57878" y="647654"/>
                  <a:pt x="61197" y="646617"/>
                  <a:pt x="64517" y="645579"/>
                </a:cubicBezTo>
                <a:cubicBezTo>
                  <a:pt x="67836" y="645372"/>
                  <a:pt x="70947" y="645164"/>
                  <a:pt x="74267" y="645164"/>
                </a:cubicBezTo>
                <a:cubicBezTo>
                  <a:pt x="78001" y="646202"/>
                  <a:pt x="81942" y="647239"/>
                  <a:pt x="85676" y="648484"/>
                </a:cubicBezTo>
                <a:cubicBezTo>
                  <a:pt x="89411" y="650766"/>
                  <a:pt x="92937" y="653047"/>
                  <a:pt x="96671" y="655329"/>
                </a:cubicBezTo>
                <a:cubicBezTo>
                  <a:pt x="100613" y="658856"/>
                  <a:pt x="104554" y="662383"/>
                  <a:pt x="108911" y="666117"/>
                </a:cubicBezTo>
                <a:cubicBezTo>
                  <a:pt x="107458" y="647654"/>
                  <a:pt x="108081" y="629191"/>
                  <a:pt x="107873" y="610728"/>
                </a:cubicBezTo>
                <a:cubicBezTo>
                  <a:pt x="107873" y="581685"/>
                  <a:pt x="107251" y="552850"/>
                  <a:pt x="106836" y="523807"/>
                </a:cubicBezTo>
                <a:cubicBezTo>
                  <a:pt x="106836" y="522147"/>
                  <a:pt x="106836" y="520488"/>
                  <a:pt x="106836" y="518828"/>
                </a:cubicBezTo>
                <a:cubicBezTo>
                  <a:pt x="107043" y="504099"/>
                  <a:pt x="107458" y="489163"/>
                  <a:pt x="105591" y="474434"/>
                </a:cubicBezTo>
                <a:cubicBezTo>
                  <a:pt x="105384" y="465721"/>
                  <a:pt x="105177" y="456801"/>
                  <a:pt x="104969" y="448088"/>
                </a:cubicBezTo>
                <a:cubicBezTo>
                  <a:pt x="105177" y="445599"/>
                  <a:pt x="105799" y="442902"/>
                  <a:pt x="103932" y="439998"/>
                </a:cubicBezTo>
                <a:cubicBezTo>
                  <a:pt x="96256" y="444354"/>
                  <a:pt x="87543" y="445184"/>
                  <a:pt x="79038" y="446636"/>
                </a:cubicBezTo>
                <a:cubicBezTo>
                  <a:pt x="75719" y="446636"/>
                  <a:pt x="72400" y="446636"/>
                  <a:pt x="69081" y="446636"/>
                </a:cubicBezTo>
                <a:cubicBezTo>
                  <a:pt x="49788" y="444977"/>
                  <a:pt x="31325" y="439583"/>
                  <a:pt x="13277" y="433360"/>
                </a:cubicBezTo>
                <a:cubicBezTo>
                  <a:pt x="12239" y="431492"/>
                  <a:pt x="8091" y="432322"/>
                  <a:pt x="9128" y="428588"/>
                </a:cubicBezTo>
                <a:cubicBezTo>
                  <a:pt x="11202" y="424439"/>
                  <a:pt x="13069" y="420083"/>
                  <a:pt x="15351" y="416141"/>
                </a:cubicBezTo>
                <a:cubicBezTo>
                  <a:pt x="28628" y="392492"/>
                  <a:pt x="43150" y="370088"/>
                  <a:pt x="70947" y="360960"/>
                </a:cubicBezTo>
                <a:cubicBezTo>
                  <a:pt x="77586" y="360545"/>
                  <a:pt x="84224" y="360545"/>
                  <a:pt x="90448" y="363035"/>
                </a:cubicBezTo>
                <a:cubicBezTo>
                  <a:pt x="93767" y="365524"/>
                  <a:pt x="96878" y="368220"/>
                  <a:pt x="101235" y="371540"/>
                </a:cubicBezTo>
                <a:cubicBezTo>
                  <a:pt x="100198" y="363242"/>
                  <a:pt x="101028" y="356188"/>
                  <a:pt x="98953" y="349135"/>
                </a:cubicBezTo>
                <a:cubicBezTo>
                  <a:pt x="98746" y="345816"/>
                  <a:pt x="98538" y="342497"/>
                  <a:pt x="98331" y="339178"/>
                </a:cubicBezTo>
                <a:cubicBezTo>
                  <a:pt x="97708" y="331502"/>
                  <a:pt x="97708" y="323619"/>
                  <a:pt x="95634" y="316151"/>
                </a:cubicBezTo>
                <a:cubicBezTo>
                  <a:pt x="95426" y="313454"/>
                  <a:pt x="95219" y="310757"/>
                  <a:pt x="94804" y="307853"/>
                </a:cubicBezTo>
                <a:cubicBezTo>
                  <a:pt x="93974" y="301215"/>
                  <a:pt x="93974" y="294576"/>
                  <a:pt x="91900" y="288146"/>
                </a:cubicBezTo>
                <a:cubicBezTo>
                  <a:pt x="91900" y="287523"/>
                  <a:pt x="91693" y="287108"/>
                  <a:pt x="91693" y="286486"/>
                </a:cubicBezTo>
                <a:cubicBezTo>
                  <a:pt x="89203" y="267401"/>
                  <a:pt x="85676" y="248523"/>
                  <a:pt x="78001" y="230890"/>
                </a:cubicBezTo>
                <a:cubicBezTo>
                  <a:pt x="69703" y="211597"/>
                  <a:pt x="60575" y="210767"/>
                  <a:pt x="48543" y="227985"/>
                </a:cubicBezTo>
                <a:cubicBezTo>
                  <a:pt x="35681" y="246241"/>
                  <a:pt x="27591" y="266778"/>
                  <a:pt x="20538" y="287938"/>
                </a:cubicBezTo>
                <a:cubicBezTo>
                  <a:pt x="19915" y="289598"/>
                  <a:pt x="19293" y="291257"/>
                  <a:pt x="18671" y="292709"/>
                </a:cubicBezTo>
                <a:cubicBezTo>
                  <a:pt x="18256" y="293954"/>
                  <a:pt x="18048" y="294991"/>
                  <a:pt x="17633" y="296236"/>
                </a:cubicBezTo>
                <a:cubicBezTo>
                  <a:pt x="16181" y="297481"/>
                  <a:pt x="15974" y="299348"/>
                  <a:pt x="15766" y="301215"/>
                </a:cubicBezTo>
                <a:cubicBezTo>
                  <a:pt x="13899" y="306816"/>
                  <a:pt x="11825" y="312210"/>
                  <a:pt x="9958" y="317811"/>
                </a:cubicBezTo>
                <a:cubicBezTo>
                  <a:pt x="9335" y="317811"/>
                  <a:pt x="8713" y="317811"/>
                  <a:pt x="7883" y="317811"/>
                </a:cubicBezTo>
                <a:cubicBezTo>
                  <a:pt x="8298" y="315114"/>
                  <a:pt x="8713" y="312624"/>
                  <a:pt x="9128" y="309928"/>
                </a:cubicBezTo>
                <a:cubicBezTo>
                  <a:pt x="9335" y="308683"/>
                  <a:pt x="9543" y="307438"/>
                  <a:pt x="9543" y="306401"/>
                </a:cubicBezTo>
                <a:cubicBezTo>
                  <a:pt x="11617" y="298933"/>
                  <a:pt x="13692" y="291257"/>
                  <a:pt x="15766" y="283789"/>
                </a:cubicBezTo>
                <a:cubicBezTo>
                  <a:pt x="15974" y="283167"/>
                  <a:pt x="15974" y="282544"/>
                  <a:pt x="16181" y="281922"/>
                </a:cubicBezTo>
                <a:cubicBezTo>
                  <a:pt x="16803" y="280470"/>
                  <a:pt x="17633" y="279018"/>
                  <a:pt x="18048" y="277566"/>
                </a:cubicBezTo>
                <a:cubicBezTo>
                  <a:pt x="25724" y="255991"/>
                  <a:pt x="33607" y="234416"/>
                  <a:pt x="48336" y="216368"/>
                </a:cubicBezTo>
                <a:cubicBezTo>
                  <a:pt x="48958" y="216368"/>
                  <a:pt x="49165" y="215953"/>
                  <a:pt x="49373" y="215331"/>
                </a:cubicBezTo>
                <a:cubicBezTo>
                  <a:pt x="55596" y="210352"/>
                  <a:pt x="62027" y="206618"/>
                  <a:pt x="70533" y="209315"/>
                </a:cubicBezTo>
                <a:lnTo>
                  <a:pt x="70740" y="209730"/>
                </a:lnTo>
                <a:lnTo>
                  <a:pt x="71155" y="209730"/>
                </a:lnTo>
                <a:cubicBezTo>
                  <a:pt x="74059" y="212427"/>
                  <a:pt x="77171" y="215331"/>
                  <a:pt x="80075" y="218028"/>
                </a:cubicBezTo>
                <a:cubicBezTo>
                  <a:pt x="82979" y="223836"/>
                  <a:pt x="85884" y="229853"/>
                  <a:pt x="88996" y="235661"/>
                </a:cubicBezTo>
                <a:cubicBezTo>
                  <a:pt x="89203" y="236283"/>
                  <a:pt x="89203" y="236906"/>
                  <a:pt x="89411" y="237735"/>
                </a:cubicBezTo>
                <a:cubicBezTo>
                  <a:pt x="91278" y="243752"/>
                  <a:pt x="92937" y="249767"/>
                  <a:pt x="94804" y="255784"/>
                </a:cubicBezTo>
                <a:cubicBezTo>
                  <a:pt x="95219" y="257443"/>
                  <a:pt x="95426" y="258895"/>
                  <a:pt x="95841" y="260555"/>
                </a:cubicBezTo>
                <a:cubicBezTo>
                  <a:pt x="96671" y="264496"/>
                  <a:pt x="97501" y="268230"/>
                  <a:pt x="98538" y="272172"/>
                </a:cubicBezTo>
                <a:cubicBezTo>
                  <a:pt x="98746" y="273209"/>
                  <a:pt x="98953" y="274454"/>
                  <a:pt x="98953" y="275491"/>
                </a:cubicBezTo>
                <a:cubicBezTo>
                  <a:pt x="99990" y="280885"/>
                  <a:pt x="100820" y="286486"/>
                  <a:pt x="101857" y="291880"/>
                </a:cubicBezTo>
                <a:cubicBezTo>
                  <a:pt x="102065" y="293539"/>
                  <a:pt x="102272" y="295199"/>
                  <a:pt x="102272" y="296858"/>
                </a:cubicBezTo>
                <a:cubicBezTo>
                  <a:pt x="103102" y="303497"/>
                  <a:pt x="104139" y="309928"/>
                  <a:pt x="104969" y="316566"/>
                </a:cubicBezTo>
                <a:cubicBezTo>
                  <a:pt x="105177" y="319263"/>
                  <a:pt x="105384" y="321960"/>
                  <a:pt x="105591" y="324864"/>
                </a:cubicBezTo>
                <a:cubicBezTo>
                  <a:pt x="106421" y="333162"/>
                  <a:pt x="106214" y="341460"/>
                  <a:pt x="108288" y="349550"/>
                </a:cubicBezTo>
                <a:cubicBezTo>
                  <a:pt x="108496" y="353284"/>
                  <a:pt x="108703" y="357226"/>
                  <a:pt x="108911" y="360960"/>
                </a:cubicBezTo>
                <a:cubicBezTo>
                  <a:pt x="109740" y="371955"/>
                  <a:pt x="110570" y="382949"/>
                  <a:pt x="111400" y="393944"/>
                </a:cubicBezTo>
                <a:cubicBezTo>
                  <a:pt x="110155" y="398923"/>
                  <a:pt x="112230" y="402657"/>
                  <a:pt x="115964" y="405769"/>
                </a:cubicBezTo>
                <a:cubicBezTo>
                  <a:pt x="120528" y="414896"/>
                  <a:pt x="121980" y="424024"/>
                  <a:pt x="114304" y="432322"/>
                </a:cubicBezTo>
                <a:cubicBezTo>
                  <a:pt x="113060" y="433567"/>
                  <a:pt x="113060" y="435227"/>
                  <a:pt x="113267" y="436886"/>
                </a:cubicBezTo>
                <a:cubicBezTo>
                  <a:pt x="114097" y="464269"/>
                  <a:pt x="114927" y="491653"/>
                  <a:pt x="115757" y="518828"/>
                </a:cubicBezTo>
                <a:cubicBezTo>
                  <a:pt x="120528" y="493105"/>
                  <a:pt x="126129" y="467381"/>
                  <a:pt x="130485" y="441657"/>
                </a:cubicBezTo>
                <a:cubicBezTo>
                  <a:pt x="131522" y="439998"/>
                  <a:pt x="131730" y="438338"/>
                  <a:pt x="131522" y="436471"/>
                </a:cubicBezTo>
                <a:cubicBezTo>
                  <a:pt x="133597" y="427758"/>
                  <a:pt x="135671" y="419046"/>
                  <a:pt x="137746" y="410333"/>
                </a:cubicBezTo>
                <a:cubicBezTo>
                  <a:pt x="137746" y="409710"/>
                  <a:pt x="137954" y="409296"/>
                  <a:pt x="137954" y="408673"/>
                </a:cubicBezTo>
                <a:cubicBezTo>
                  <a:pt x="140028" y="400375"/>
                  <a:pt x="142102" y="392077"/>
                  <a:pt x="144177" y="383779"/>
                </a:cubicBezTo>
                <a:cubicBezTo>
                  <a:pt x="144384" y="382742"/>
                  <a:pt x="144592" y="381497"/>
                  <a:pt x="144799" y="380460"/>
                </a:cubicBezTo>
                <a:cubicBezTo>
                  <a:pt x="146666" y="373407"/>
                  <a:pt x="148741" y="366353"/>
                  <a:pt x="150608" y="359508"/>
                </a:cubicBezTo>
                <a:cubicBezTo>
                  <a:pt x="151023" y="357848"/>
                  <a:pt x="151438" y="356188"/>
                  <a:pt x="151853" y="354529"/>
                </a:cubicBezTo>
                <a:cubicBezTo>
                  <a:pt x="154342" y="348928"/>
                  <a:pt x="155586" y="343534"/>
                  <a:pt x="151853" y="337726"/>
                </a:cubicBezTo>
                <a:cubicBezTo>
                  <a:pt x="149778" y="334614"/>
                  <a:pt x="150400" y="330465"/>
                  <a:pt x="150608" y="326731"/>
                </a:cubicBezTo>
                <a:cubicBezTo>
                  <a:pt x="150815" y="325486"/>
                  <a:pt x="151230" y="324449"/>
                  <a:pt x="151438" y="323204"/>
                </a:cubicBezTo>
                <a:cubicBezTo>
                  <a:pt x="152060" y="322167"/>
                  <a:pt x="152475" y="321130"/>
                  <a:pt x="153097" y="320092"/>
                </a:cubicBezTo>
                <a:cubicBezTo>
                  <a:pt x="154342" y="318640"/>
                  <a:pt x="155586" y="316981"/>
                  <a:pt x="156831" y="315529"/>
                </a:cubicBezTo>
                <a:cubicBezTo>
                  <a:pt x="159943" y="312417"/>
                  <a:pt x="164714" y="311380"/>
                  <a:pt x="166374" y="306193"/>
                </a:cubicBezTo>
                <a:cubicBezTo>
                  <a:pt x="177369" y="273002"/>
                  <a:pt x="188571" y="239810"/>
                  <a:pt x="199773" y="206618"/>
                </a:cubicBezTo>
                <a:cubicBezTo>
                  <a:pt x="200188" y="205374"/>
                  <a:pt x="200396" y="204336"/>
                  <a:pt x="200810" y="203092"/>
                </a:cubicBezTo>
                <a:cubicBezTo>
                  <a:pt x="206619" y="188363"/>
                  <a:pt x="212427" y="173634"/>
                  <a:pt x="218651" y="157660"/>
                </a:cubicBezTo>
                <a:cubicBezTo>
                  <a:pt x="204544" y="159528"/>
                  <a:pt x="191890" y="159113"/>
                  <a:pt x="179443" y="157660"/>
                </a:cubicBezTo>
                <a:cubicBezTo>
                  <a:pt x="177161" y="157453"/>
                  <a:pt x="174879" y="157038"/>
                  <a:pt x="172598" y="156831"/>
                </a:cubicBezTo>
                <a:cubicBezTo>
                  <a:pt x="170523" y="155171"/>
                  <a:pt x="168241" y="155378"/>
                  <a:pt x="165959" y="155378"/>
                </a:cubicBezTo>
                <a:cubicBezTo>
                  <a:pt x="163055" y="153511"/>
                  <a:pt x="165544" y="151022"/>
                  <a:pt x="165129" y="148948"/>
                </a:cubicBezTo>
                <a:cubicBezTo>
                  <a:pt x="170730" y="130277"/>
                  <a:pt x="177784" y="112437"/>
                  <a:pt x="189608" y="96671"/>
                </a:cubicBezTo>
                <a:cubicBezTo>
                  <a:pt x="193965" y="92936"/>
                  <a:pt x="198321" y="88995"/>
                  <a:pt x="202677" y="85261"/>
                </a:cubicBezTo>
                <a:cubicBezTo>
                  <a:pt x="205374" y="84224"/>
                  <a:pt x="207864" y="83186"/>
                  <a:pt x="210561" y="81942"/>
                </a:cubicBezTo>
                <a:cubicBezTo>
                  <a:pt x="213672" y="81942"/>
                  <a:pt x="216991" y="81734"/>
                  <a:pt x="220103" y="81734"/>
                </a:cubicBezTo>
                <a:cubicBezTo>
                  <a:pt x="221555" y="82357"/>
                  <a:pt x="223215" y="82979"/>
                  <a:pt x="224667" y="83394"/>
                </a:cubicBezTo>
                <a:cubicBezTo>
                  <a:pt x="226327" y="84639"/>
                  <a:pt x="227986" y="85883"/>
                  <a:pt x="229853" y="87335"/>
                </a:cubicBezTo>
                <a:cubicBezTo>
                  <a:pt x="229853" y="87958"/>
                  <a:pt x="230268" y="88165"/>
                  <a:pt x="230683" y="88373"/>
                </a:cubicBezTo>
                <a:cubicBezTo>
                  <a:pt x="234002" y="93559"/>
                  <a:pt x="237114" y="98538"/>
                  <a:pt x="240848" y="104139"/>
                </a:cubicBezTo>
                <a:cubicBezTo>
                  <a:pt x="255370" y="69080"/>
                  <a:pt x="271343" y="35681"/>
                  <a:pt x="287731" y="2489"/>
                </a:cubicBezTo>
                <a:cubicBezTo>
                  <a:pt x="288354" y="1659"/>
                  <a:pt x="288976" y="829"/>
                  <a:pt x="289598" y="0"/>
                </a:cubicBezTo>
                <a:cubicBezTo>
                  <a:pt x="292088" y="1867"/>
                  <a:pt x="287939" y="4771"/>
                  <a:pt x="290428" y="6638"/>
                </a:cubicBezTo>
                <a:cubicBezTo>
                  <a:pt x="290221" y="6430"/>
                  <a:pt x="289806" y="6223"/>
                  <a:pt x="289598" y="6016"/>
                </a:cubicBezTo>
                <a:cubicBezTo>
                  <a:pt x="286694" y="10372"/>
                  <a:pt x="285242" y="15351"/>
                  <a:pt x="283997" y="20329"/>
                </a:cubicBezTo>
                <a:cubicBezTo>
                  <a:pt x="271550" y="49995"/>
                  <a:pt x="258896" y="79660"/>
                  <a:pt x="246242" y="109325"/>
                </a:cubicBezTo>
                <a:cubicBezTo>
                  <a:pt x="245412" y="111192"/>
                  <a:pt x="244997" y="112437"/>
                  <a:pt x="246034" y="114511"/>
                </a:cubicBezTo>
                <a:cubicBezTo>
                  <a:pt x="254332" y="131107"/>
                  <a:pt x="252465" y="140649"/>
                  <a:pt x="237114" y="149362"/>
                </a:cubicBezTo>
                <a:cubicBezTo>
                  <a:pt x="229231" y="153926"/>
                  <a:pt x="225704" y="160150"/>
                  <a:pt x="222800" y="167825"/>
                </a:cubicBezTo>
                <a:cubicBezTo>
                  <a:pt x="208901" y="204751"/>
                  <a:pt x="195417" y="241677"/>
                  <a:pt x="183592" y="279225"/>
                </a:cubicBezTo>
                <a:cubicBezTo>
                  <a:pt x="182970" y="281092"/>
                  <a:pt x="182555" y="282752"/>
                  <a:pt x="181518" y="286278"/>
                </a:cubicBezTo>
                <a:cubicBezTo>
                  <a:pt x="192512" y="279640"/>
                  <a:pt x="202677" y="277773"/>
                  <a:pt x="213257" y="283582"/>
                </a:cubicBezTo>
                <a:cubicBezTo>
                  <a:pt x="223215" y="288975"/>
                  <a:pt x="230476" y="297066"/>
                  <a:pt x="236077" y="306608"/>
                </a:cubicBezTo>
                <a:cubicBezTo>
                  <a:pt x="246242" y="324242"/>
                  <a:pt x="251428" y="343327"/>
                  <a:pt x="254332" y="363242"/>
                </a:cubicBezTo>
                <a:cubicBezTo>
                  <a:pt x="254747" y="365731"/>
                  <a:pt x="255162" y="368220"/>
                  <a:pt x="251220" y="368428"/>
                </a:cubicBezTo>
                <a:cubicBezTo>
                  <a:pt x="224252" y="369880"/>
                  <a:pt x="197491" y="371125"/>
                  <a:pt x="172390" y="358470"/>
                </a:cubicBezTo>
                <a:cubicBezTo>
                  <a:pt x="169071" y="356811"/>
                  <a:pt x="165959" y="354529"/>
                  <a:pt x="161603" y="351832"/>
                </a:cubicBezTo>
                <a:cubicBezTo>
                  <a:pt x="156624" y="371125"/>
                  <a:pt x="151645" y="389588"/>
                  <a:pt x="147081" y="408258"/>
                </a:cubicBezTo>
                <a:cubicBezTo>
                  <a:pt x="131107" y="474434"/>
                  <a:pt x="119490" y="541233"/>
                  <a:pt x="116586" y="609276"/>
                </a:cubicBezTo>
                <a:cubicBezTo>
                  <a:pt x="115757" y="631680"/>
                  <a:pt x="115549" y="654084"/>
                  <a:pt x="117831" y="676489"/>
                </a:cubicBezTo>
                <a:cubicBezTo>
                  <a:pt x="118246" y="680638"/>
                  <a:pt x="119283" y="683128"/>
                  <a:pt x="123225" y="685410"/>
                </a:cubicBezTo>
                <a:cubicBezTo>
                  <a:pt x="142102" y="696612"/>
                  <a:pt x="145629" y="714037"/>
                  <a:pt x="132560" y="731878"/>
                </a:cubicBezTo>
                <a:cubicBezTo>
                  <a:pt x="129655" y="735819"/>
                  <a:pt x="129241" y="739138"/>
                  <a:pt x="130693" y="743910"/>
                </a:cubicBezTo>
                <a:cubicBezTo>
                  <a:pt x="147081" y="801788"/>
                  <a:pt x="174672" y="854480"/>
                  <a:pt x="206619" y="905097"/>
                </a:cubicBezTo>
                <a:cubicBezTo>
                  <a:pt x="244375" y="964842"/>
                  <a:pt x="287731" y="1020646"/>
                  <a:pt x="327769" y="1078732"/>
                </a:cubicBezTo>
                <a:cubicBezTo>
                  <a:pt x="344987" y="1103833"/>
                  <a:pt x="361376" y="1129349"/>
                  <a:pt x="376934" y="1155488"/>
                </a:cubicBezTo>
                <a:cubicBezTo>
                  <a:pt x="377557" y="1156525"/>
                  <a:pt x="377972" y="1157562"/>
                  <a:pt x="378594" y="1158392"/>
                </a:cubicBezTo>
                <a:cubicBezTo>
                  <a:pt x="379631" y="1159429"/>
                  <a:pt x="379424" y="1162541"/>
                  <a:pt x="380668" y="1161919"/>
                </a:cubicBezTo>
                <a:cubicBezTo>
                  <a:pt x="382535" y="1160882"/>
                  <a:pt x="381498" y="1158599"/>
                  <a:pt x="380046" y="1157147"/>
                </a:cubicBezTo>
                <a:cubicBezTo>
                  <a:pt x="379631" y="1155902"/>
                  <a:pt x="379216" y="1154658"/>
                  <a:pt x="378801" y="1153413"/>
                </a:cubicBezTo>
                <a:cubicBezTo>
                  <a:pt x="362620" y="1112338"/>
                  <a:pt x="343120" y="1072923"/>
                  <a:pt x="324865" y="1032886"/>
                </a:cubicBezTo>
                <a:cubicBezTo>
                  <a:pt x="324450" y="1031848"/>
                  <a:pt x="323827" y="1031019"/>
                  <a:pt x="323413" y="1029981"/>
                </a:cubicBezTo>
                <a:cubicBezTo>
                  <a:pt x="318434" y="1016082"/>
                  <a:pt x="312210" y="1003843"/>
                  <a:pt x="294370" y="1003013"/>
                </a:cubicBezTo>
                <a:cubicBezTo>
                  <a:pt x="288561" y="1002806"/>
                  <a:pt x="283167" y="998657"/>
                  <a:pt x="278396" y="995130"/>
                </a:cubicBezTo>
                <a:cubicBezTo>
                  <a:pt x="262008" y="983513"/>
                  <a:pt x="259518" y="964428"/>
                  <a:pt x="272588" y="949491"/>
                </a:cubicBezTo>
                <a:cubicBezTo>
                  <a:pt x="279641" y="941401"/>
                  <a:pt x="280056" y="933103"/>
                  <a:pt x="276529" y="923975"/>
                </a:cubicBezTo>
                <a:cubicBezTo>
                  <a:pt x="265327" y="895140"/>
                  <a:pt x="255370" y="865890"/>
                  <a:pt x="250805" y="835187"/>
                </a:cubicBezTo>
                <a:cubicBezTo>
                  <a:pt x="249768" y="828134"/>
                  <a:pt x="248938" y="821081"/>
                  <a:pt x="248109" y="814028"/>
                </a:cubicBezTo>
                <a:cubicBezTo>
                  <a:pt x="241263" y="815272"/>
                  <a:pt x="234417" y="816932"/>
                  <a:pt x="227364" y="817762"/>
                </a:cubicBezTo>
                <a:cubicBezTo>
                  <a:pt x="213672" y="819421"/>
                  <a:pt x="199981" y="817347"/>
                  <a:pt x="186497" y="814857"/>
                </a:cubicBezTo>
                <a:cubicBezTo>
                  <a:pt x="182762" y="814235"/>
                  <a:pt x="181518" y="812783"/>
                  <a:pt x="182555" y="808841"/>
                </a:cubicBezTo>
                <a:cubicBezTo>
                  <a:pt x="187741" y="790171"/>
                  <a:pt x="194380" y="772330"/>
                  <a:pt x="206619" y="757187"/>
                </a:cubicBezTo>
                <a:cubicBezTo>
                  <a:pt x="209316" y="753867"/>
                  <a:pt x="212427" y="750548"/>
                  <a:pt x="215954" y="748059"/>
                </a:cubicBezTo>
                <a:cubicBezTo>
                  <a:pt x="230683" y="736649"/>
                  <a:pt x="244375" y="739553"/>
                  <a:pt x="253502" y="755734"/>
                </a:cubicBezTo>
                <a:cubicBezTo>
                  <a:pt x="254747" y="758016"/>
                  <a:pt x="255992" y="760506"/>
                  <a:pt x="257444" y="763617"/>
                </a:cubicBezTo>
                <a:cubicBezTo>
                  <a:pt x="280263" y="722750"/>
                  <a:pt x="319056" y="712793"/>
                  <a:pt x="360338" y="707606"/>
                </a:cubicBezTo>
                <a:cubicBezTo>
                  <a:pt x="360546" y="708229"/>
                  <a:pt x="360961" y="708851"/>
                  <a:pt x="361168" y="709681"/>
                </a:cubicBezTo>
                <a:cubicBezTo>
                  <a:pt x="352663" y="712170"/>
                  <a:pt x="344157" y="714452"/>
                  <a:pt x="335652" y="716942"/>
                </a:cubicBezTo>
                <a:cubicBezTo>
                  <a:pt x="318019" y="722128"/>
                  <a:pt x="301008" y="728766"/>
                  <a:pt x="286279" y="740383"/>
                </a:cubicBezTo>
                <a:cubicBezTo>
                  <a:pt x="279434" y="745984"/>
                  <a:pt x="273625" y="752415"/>
                  <a:pt x="268854" y="759883"/>
                </a:cubicBezTo>
                <a:cubicBezTo>
                  <a:pt x="264912" y="766314"/>
                  <a:pt x="261385" y="772123"/>
                  <a:pt x="266987" y="780421"/>
                </a:cubicBezTo>
                <a:cubicBezTo>
                  <a:pt x="272173" y="788304"/>
                  <a:pt x="268231" y="796809"/>
                  <a:pt x="261800" y="803240"/>
                </a:cubicBezTo>
                <a:cubicBezTo>
                  <a:pt x="259103" y="805937"/>
                  <a:pt x="256614" y="808426"/>
                  <a:pt x="256822" y="812990"/>
                </a:cubicBezTo>
                <a:cubicBezTo>
                  <a:pt x="258896" y="848879"/>
                  <a:pt x="270098" y="882693"/>
                  <a:pt x="282960" y="916507"/>
                </a:cubicBezTo>
                <a:cubicBezTo>
                  <a:pt x="284205" y="915055"/>
                  <a:pt x="284827" y="914225"/>
                  <a:pt x="285449" y="913395"/>
                </a:cubicBezTo>
                <a:cubicBezTo>
                  <a:pt x="299763" y="890161"/>
                  <a:pt x="317811" y="884560"/>
                  <a:pt x="342705" y="895347"/>
                </a:cubicBezTo>
                <a:cubicBezTo>
                  <a:pt x="354530" y="900326"/>
                  <a:pt x="364488" y="908002"/>
                  <a:pt x="373408" y="916922"/>
                </a:cubicBezTo>
                <a:cubicBezTo>
                  <a:pt x="391248" y="934970"/>
                  <a:pt x="405355" y="955715"/>
                  <a:pt x="415934" y="978742"/>
                </a:cubicBezTo>
                <a:cubicBezTo>
                  <a:pt x="416764" y="980401"/>
                  <a:pt x="417802" y="982061"/>
                  <a:pt x="417387" y="984135"/>
                </a:cubicBezTo>
                <a:cubicBezTo>
                  <a:pt x="399961" y="989944"/>
                  <a:pt x="383365" y="997619"/>
                  <a:pt x="365525" y="1001768"/>
                </a:cubicBezTo>
                <a:cubicBezTo>
                  <a:pt x="353700" y="1004465"/>
                  <a:pt x="341876" y="1007162"/>
                  <a:pt x="329844" y="1007162"/>
                </a:cubicBezTo>
                <a:cubicBezTo>
                  <a:pt x="322998" y="1007162"/>
                  <a:pt x="322998" y="1009029"/>
                  <a:pt x="325487" y="1014423"/>
                </a:cubicBezTo>
                <a:cubicBezTo>
                  <a:pt x="345609" y="1057157"/>
                  <a:pt x="365732" y="1099892"/>
                  <a:pt x="383988" y="1143663"/>
                </a:cubicBezTo>
                <a:cubicBezTo>
                  <a:pt x="404525" y="1193243"/>
                  <a:pt x="422781" y="1243653"/>
                  <a:pt x="431286" y="1296968"/>
                </a:cubicBezTo>
                <a:cubicBezTo>
                  <a:pt x="436680" y="1330574"/>
                  <a:pt x="435850" y="1363974"/>
                  <a:pt x="433153" y="1397788"/>
                </a:cubicBezTo>
                <a:cubicBezTo>
                  <a:pt x="431493" y="1419362"/>
                  <a:pt x="428796" y="1440729"/>
                  <a:pt x="425477" y="1462097"/>
                </a:cubicBezTo>
                <a:cubicBezTo>
                  <a:pt x="425270" y="1463964"/>
                  <a:pt x="424025" y="1466246"/>
                  <a:pt x="425685" y="1468320"/>
                </a:cubicBezTo>
                <a:cubicBezTo>
                  <a:pt x="428381" y="1468320"/>
                  <a:pt x="429004" y="1465623"/>
                  <a:pt x="430041" y="1464171"/>
                </a:cubicBezTo>
                <a:cubicBezTo>
                  <a:pt x="445807" y="1442389"/>
                  <a:pt x="467382" y="1435543"/>
                  <a:pt x="493106" y="1440729"/>
                </a:cubicBezTo>
                <a:cubicBezTo>
                  <a:pt x="514265" y="1445086"/>
                  <a:pt x="532313" y="1455666"/>
                  <a:pt x="548494" y="1469772"/>
                </a:cubicBezTo>
                <a:cubicBezTo>
                  <a:pt x="583138" y="1500267"/>
                  <a:pt x="608447" y="1537608"/>
                  <a:pt x="627740" y="1579098"/>
                </a:cubicBezTo>
                <a:cubicBezTo>
                  <a:pt x="629814" y="1583454"/>
                  <a:pt x="628155" y="1584491"/>
                  <a:pt x="624420" y="1586358"/>
                </a:cubicBezTo>
                <a:cubicBezTo>
                  <a:pt x="604920" y="1596108"/>
                  <a:pt x="584175" y="1603992"/>
                  <a:pt x="563431" y="1609385"/>
                </a:cubicBezTo>
                <a:cubicBezTo>
                  <a:pt x="532313" y="1617683"/>
                  <a:pt x="500781" y="1623699"/>
                  <a:pt x="468004" y="1621417"/>
                </a:cubicBezTo>
                <a:cubicBezTo>
                  <a:pt x="448297" y="1619965"/>
                  <a:pt x="430456" y="1614156"/>
                  <a:pt x="413653" y="1604199"/>
                </a:cubicBezTo>
                <a:cubicBezTo>
                  <a:pt x="405562" y="1599428"/>
                  <a:pt x="401413" y="1591337"/>
                  <a:pt x="394982" y="1584699"/>
                </a:cubicBezTo>
                <a:cubicBezTo>
                  <a:pt x="393323" y="1585943"/>
                  <a:pt x="392908" y="1588018"/>
                  <a:pt x="392285" y="1589885"/>
                </a:cubicBezTo>
                <a:cubicBezTo>
                  <a:pt x="381913" y="1619343"/>
                  <a:pt x="369881" y="1647970"/>
                  <a:pt x="356397" y="1676184"/>
                </a:cubicBezTo>
                <a:cubicBezTo>
                  <a:pt x="333578" y="1723378"/>
                  <a:pt x="306920" y="1767927"/>
                  <a:pt x="276788" y="1810014"/>
                </a:cubicBezTo>
                <a:lnTo>
                  <a:pt x="231210" y="1864027"/>
                </a:lnTo>
                <a:lnTo>
                  <a:pt x="320404" y="1734347"/>
                </a:lnTo>
                <a:cubicBezTo>
                  <a:pt x="347321" y="1687074"/>
                  <a:pt x="369985" y="1637390"/>
                  <a:pt x="387722" y="1584906"/>
                </a:cubicBezTo>
                <a:cubicBezTo>
                  <a:pt x="389589" y="1579098"/>
                  <a:pt x="391248" y="1573496"/>
                  <a:pt x="390626" y="1567273"/>
                </a:cubicBezTo>
                <a:cubicBezTo>
                  <a:pt x="389796" y="1558560"/>
                  <a:pt x="391456" y="1549847"/>
                  <a:pt x="396227" y="1542794"/>
                </a:cubicBezTo>
                <a:cubicBezTo>
                  <a:pt x="406184" y="1528688"/>
                  <a:pt x="408259" y="1512507"/>
                  <a:pt x="411786" y="1496533"/>
                </a:cubicBezTo>
                <a:cubicBezTo>
                  <a:pt x="421743" y="1449028"/>
                  <a:pt x="426929" y="1400899"/>
                  <a:pt x="427552" y="1352356"/>
                </a:cubicBezTo>
                <a:cubicBezTo>
                  <a:pt x="427759" y="1338457"/>
                  <a:pt x="422781" y="1326010"/>
                  <a:pt x="416764" y="1313978"/>
                </a:cubicBezTo>
                <a:cubicBezTo>
                  <a:pt x="394360" y="1268547"/>
                  <a:pt x="363035" y="1229547"/>
                  <a:pt x="328599" y="1192828"/>
                </a:cubicBezTo>
                <a:cubicBezTo>
                  <a:pt x="297274" y="1159637"/>
                  <a:pt x="263460" y="1129349"/>
                  <a:pt x="223007" y="1107567"/>
                </a:cubicBezTo>
                <a:cubicBezTo>
                  <a:pt x="208694" y="1099892"/>
                  <a:pt x="193757" y="1093876"/>
                  <a:pt x="177784" y="1091179"/>
                </a:cubicBezTo>
                <a:cubicBezTo>
                  <a:pt x="151023" y="1086615"/>
                  <a:pt x="129033" y="1096365"/>
                  <a:pt x="114927" y="1119599"/>
                </a:cubicBezTo>
                <a:cubicBezTo>
                  <a:pt x="103517" y="1138477"/>
                  <a:pt x="95011" y="1171876"/>
                  <a:pt x="94597" y="1200297"/>
                </a:cubicBezTo>
                <a:cubicBezTo>
                  <a:pt x="97916" y="1200297"/>
                  <a:pt x="98746" y="1197185"/>
                  <a:pt x="100198" y="1195318"/>
                </a:cubicBezTo>
                <a:cubicBezTo>
                  <a:pt x="121980" y="1170839"/>
                  <a:pt x="148326" y="1170632"/>
                  <a:pt x="170108" y="1195110"/>
                </a:cubicBezTo>
                <a:cubicBezTo>
                  <a:pt x="187326" y="1214610"/>
                  <a:pt x="194794" y="1238675"/>
                  <a:pt x="200188" y="1263568"/>
                </a:cubicBezTo>
                <a:cubicBezTo>
                  <a:pt x="202470" y="1274356"/>
                  <a:pt x="203715" y="1285143"/>
                  <a:pt x="204544" y="1296138"/>
                </a:cubicBezTo>
                <a:cubicBezTo>
                  <a:pt x="204959" y="1301324"/>
                  <a:pt x="203715" y="1302569"/>
                  <a:pt x="198529" y="1302569"/>
                </a:cubicBezTo>
                <a:cubicBezTo>
                  <a:pt x="163262" y="1302984"/>
                  <a:pt x="128411" y="1300494"/>
                  <a:pt x="95011" y="1283898"/>
                </a:cubicBezTo>
                <a:cubicBezTo>
                  <a:pt x="97086" y="1302776"/>
                  <a:pt x="98538" y="1320617"/>
                  <a:pt x="100820" y="1338457"/>
                </a:cubicBezTo>
                <a:cubicBezTo>
                  <a:pt x="105384" y="1373931"/>
                  <a:pt x="111400" y="1409405"/>
                  <a:pt x="118246" y="1444671"/>
                </a:cubicBezTo>
                <a:cubicBezTo>
                  <a:pt x="119075" y="1449442"/>
                  <a:pt x="120943" y="1452762"/>
                  <a:pt x="125507" y="1455458"/>
                </a:cubicBezTo>
                <a:cubicBezTo>
                  <a:pt x="140443" y="1464586"/>
                  <a:pt x="143762" y="1480144"/>
                  <a:pt x="134012" y="1495081"/>
                </a:cubicBezTo>
                <a:cubicBezTo>
                  <a:pt x="130900" y="1499645"/>
                  <a:pt x="130278" y="1503379"/>
                  <a:pt x="131522" y="1508565"/>
                </a:cubicBezTo>
                <a:cubicBezTo>
                  <a:pt x="138368" y="1537608"/>
                  <a:pt x="144799" y="1566651"/>
                  <a:pt x="150400" y="1595901"/>
                </a:cubicBezTo>
                <a:cubicBezTo>
                  <a:pt x="137746" y="1567895"/>
                  <a:pt x="131937" y="1537815"/>
                  <a:pt x="123639" y="1507735"/>
                </a:cubicBezTo>
                <a:cubicBezTo>
                  <a:pt x="93974" y="1529517"/>
                  <a:pt x="59953" y="1531592"/>
                  <a:pt x="25724" y="1532214"/>
                </a:cubicBezTo>
                <a:cubicBezTo>
                  <a:pt x="20123" y="1532214"/>
                  <a:pt x="17426" y="1531384"/>
                  <a:pt x="18048" y="1524539"/>
                </a:cubicBezTo>
                <a:cubicBezTo>
                  <a:pt x="20538" y="1498400"/>
                  <a:pt x="25516" y="1473092"/>
                  <a:pt x="37963" y="1449650"/>
                </a:cubicBezTo>
                <a:cubicBezTo>
                  <a:pt x="42735" y="1440937"/>
                  <a:pt x="48543" y="1433054"/>
                  <a:pt x="56634" y="1427038"/>
                </a:cubicBezTo>
                <a:cubicBezTo>
                  <a:pt x="71362" y="1415836"/>
                  <a:pt x="86714" y="1415836"/>
                  <a:pt x="100820" y="1427453"/>
                </a:cubicBezTo>
                <a:cubicBezTo>
                  <a:pt x="102687" y="1428905"/>
                  <a:pt x="104554" y="1430564"/>
                  <a:pt x="107666" y="1433261"/>
                </a:cubicBezTo>
                <a:cubicBezTo>
                  <a:pt x="104762" y="1416665"/>
                  <a:pt x="102065" y="1401937"/>
                  <a:pt x="99575" y="1387000"/>
                </a:cubicBezTo>
                <a:cubicBezTo>
                  <a:pt x="93974" y="1352979"/>
                  <a:pt x="89203" y="1318750"/>
                  <a:pt x="86921" y="1284314"/>
                </a:cubicBezTo>
                <a:cubicBezTo>
                  <a:pt x="86714" y="1279957"/>
                  <a:pt x="85261" y="1276638"/>
                  <a:pt x="81942" y="1273733"/>
                </a:cubicBezTo>
                <a:cubicBezTo>
                  <a:pt x="78208" y="1270414"/>
                  <a:pt x="74889" y="1266680"/>
                  <a:pt x="72192" y="1262738"/>
                </a:cubicBezTo>
                <a:cubicBezTo>
                  <a:pt x="60368" y="1245935"/>
                  <a:pt x="63479" y="1229547"/>
                  <a:pt x="80490" y="1218344"/>
                </a:cubicBezTo>
                <a:cubicBezTo>
                  <a:pt x="84639" y="1215648"/>
                  <a:pt x="85469" y="1212744"/>
                  <a:pt x="85676" y="1208387"/>
                </a:cubicBezTo>
                <a:cubicBezTo>
                  <a:pt x="87128" y="1182041"/>
                  <a:pt x="90240" y="1155902"/>
                  <a:pt x="100405" y="1131424"/>
                </a:cubicBezTo>
                <a:cubicBezTo>
                  <a:pt x="110985" y="1105700"/>
                  <a:pt x="127581" y="1086407"/>
                  <a:pt x="157246" y="1082880"/>
                </a:cubicBezTo>
                <a:cubicBezTo>
                  <a:pt x="173427" y="1080806"/>
                  <a:pt x="188778" y="1084540"/>
                  <a:pt x="203922" y="1090349"/>
                </a:cubicBezTo>
                <a:cubicBezTo>
                  <a:pt x="235869" y="1102588"/>
                  <a:pt x="263252" y="1122088"/>
                  <a:pt x="288769" y="1144285"/>
                </a:cubicBezTo>
                <a:cubicBezTo>
                  <a:pt x="341046" y="1189717"/>
                  <a:pt x="385647" y="1241579"/>
                  <a:pt x="419254" y="1302569"/>
                </a:cubicBezTo>
                <a:cubicBezTo>
                  <a:pt x="421121" y="1306096"/>
                  <a:pt x="422988" y="1309829"/>
                  <a:pt x="425270" y="1313148"/>
                </a:cubicBezTo>
                <a:cubicBezTo>
                  <a:pt x="423818" y="1294478"/>
                  <a:pt x="420084" y="1276223"/>
                  <a:pt x="414690" y="1258382"/>
                </a:cubicBezTo>
                <a:cubicBezTo>
                  <a:pt x="398509" y="1205275"/>
                  <a:pt x="371333" y="1157562"/>
                  <a:pt x="340838" y="1111509"/>
                </a:cubicBezTo>
                <a:cubicBezTo>
                  <a:pt x="304742" y="1056950"/>
                  <a:pt x="264497" y="1005295"/>
                  <a:pt x="227571" y="951358"/>
                </a:cubicBezTo>
                <a:cubicBezTo>
                  <a:pt x="190645" y="897837"/>
                  <a:pt x="156831" y="842655"/>
                  <a:pt x="134219" y="781251"/>
                </a:cubicBezTo>
                <a:cubicBezTo>
                  <a:pt x="130278" y="770671"/>
                  <a:pt x="127166" y="760091"/>
                  <a:pt x="123639" y="749303"/>
                </a:cubicBezTo>
                <a:cubicBezTo>
                  <a:pt x="122810" y="746607"/>
                  <a:pt x="123017" y="743495"/>
                  <a:pt x="118661" y="746607"/>
                </a:cubicBezTo>
                <a:cubicBezTo>
                  <a:pt x="90240" y="766522"/>
                  <a:pt x="57256" y="769634"/>
                  <a:pt x="23857" y="771293"/>
                </a:cubicBezTo>
                <a:cubicBezTo>
                  <a:pt x="15974" y="771708"/>
                  <a:pt x="7883" y="771501"/>
                  <a:pt x="0" y="771708"/>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dirty="0"/>
          </a:p>
        </p:txBody>
      </p:sp>
      <p:sp>
        <p:nvSpPr>
          <p:cNvPr id="3" name="Rectangle 2"/>
          <p:cNvSpPr/>
          <p:nvPr/>
        </p:nvSpPr>
        <p:spPr>
          <a:xfrm>
            <a:off x="3086217" y="1501700"/>
            <a:ext cx="6096000" cy="1200329"/>
          </a:xfrm>
          <a:prstGeom prst="rect">
            <a:avLst/>
          </a:prstGeom>
        </p:spPr>
        <p:txBody>
          <a:bodyPr>
            <a:spAutoFit/>
          </a:bodyPr>
          <a:lstStyle/>
          <a:p>
            <a:pPr algn="ctr"/>
            <a:r>
              <a:rPr lang="sr-Latn-RS" altLang="ko-KR" b="1" dirty="0" smtClean="0">
                <a:solidFill>
                  <a:schemeClr val="accent2"/>
                </a:solidFill>
                <a:cs typeface="Arial" panose="020B0604020202020204" pitchFamily="34" charset="0"/>
              </a:rPr>
              <a:t>In the meantime, air quality has improved.</a:t>
            </a:r>
            <a:endParaRPr lang="sr-Latn-RS" altLang="ko-KR" b="1" dirty="0">
              <a:solidFill>
                <a:schemeClr val="accent2"/>
              </a:solidFill>
              <a:cs typeface="Arial" panose="020B0604020202020204" pitchFamily="34" charset="0"/>
            </a:endParaRPr>
          </a:p>
          <a:p>
            <a:pPr algn="ctr"/>
            <a:r>
              <a:rPr lang="sr-Latn-RS" altLang="ko-KR" b="1" dirty="0">
                <a:solidFill>
                  <a:schemeClr val="accent2"/>
                </a:solidFill>
                <a:cs typeface="Arial" panose="020B0604020202020204" pitchFamily="34" charset="0"/>
              </a:rPr>
              <a:t>Social media have been swamped by photos and videos of nature healing.</a:t>
            </a:r>
          </a:p>
          <a:p>
            <a:pPr algn="ctr"/>
            <a:r>
              <a:rPr lang="sr-Latn-RS" altLang="ko-KR" b="1" dirty="0">
                <a:solidFill>
                  <a:schemeClr val="accent2"/>
                </a:solidFill>
                <a:cs typeface="Arial" panose="020B0604020202020204" pitchFamily="34" charset="0"/>
                <a:hlinkClick r:id="rId2" action="ppaction://hlinkfile"/>
              </a:rPr>
              <a:t>https://padlet.com/teachergordanap67/nature </a:t>
            </a:r>
            <a:endParaRPr lang="sr-Latn-RS" altLang="ko-KR" b="1" dirty="0">
              <a:solidFill>
                <a:schemeClr val="accent2"/>
              </a:solidFill>
              <a:cs typeface="Arial" panose="020B0604020202020204" pitchFamily="34" charset="0"/>
            </a:endParaRPr>
          </a:p>
        </p:txBody>
      </p:sp>
      <p:pic>
        <p:nvPicPr>
          <p:cNvPr id="10" name="Picture Placeholder 2" descr="venice_31820getty"/>
          <p:cNvPicPr>
            <a:picLocks noGrp="1" noChangeAspect="1"/>
          </p:cNvPicPr>
          <p:nvPr>
            <p:ph type="pic" sz="quarter" idx="10"/>
          </p:nvPr>
        </p:nvPicPr>
        <p:blipFill>
          <a:blip r:embed="rId3"/>
          <a:stretch>
            <a:fillRect/>
          </a:stretch>
        </p:blipFill>
        <p:spPr>
          <a:xfrm>
            <a:off x="4447415" y="3268198"/>
            <a:ext cx="3373604" cy="206184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8328" y="2939347"/>
            <a:ext cx="4210848" cy="23659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2704563" y="5601484"/>
            <a:ext cx="6658378" cy="877163"/>
          </a:xfrm>
          <a:prstGeom prst="rect">
            <a:avLst/>
          </a:prstGeom>
          <a:noFill/>
        </p:spPr>
        <p:txBody>
          <a:bodyPr wrap="square" rtlCol="0">
            <a:spAutoFit/>
          </a:bodyPr>
          <a:lstStyle/>
          <a:p>
            <a:pPr algn="ctr"/>
            <a:r>
              <a:rPr lang="en-US" sz="1100" dirty="0">
                <a:solidFill>
                  <a:schemeClr val="accent2">
                    <a:lumMod val="75000"/>
                  </a:schemeClr>
                </a:solidFill>
              </a:rPr>
              <a:t>The Himalayas stand clear to view from Pathankot, in the Punjab. The coronavirus lockdown has rapidly reduced pollution</a:t>
            </a:r>
          </a:p>
          <a:p>
            <a:pPr algn="ctr"/>
            <a:r>
              <a:rPr lang="en-US" sz="1100" dirty="0">
                <a:solidFill>
                  <a:schemeClr val="accent2">
                    <a:lumMod val="75000"/>
                  </a:schemeClr>
                </a:solidFill>
              </a:rPr>
              <a:t>@PARASRISHI</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raphic 41"/>
          <p:cNvSpPr/>
          <p:nvPr/>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
        <p:nvSpPr>
          <p:cNvPr id="6" name="TextBox 5"/>
          <p:cNvSpPr txBox="1"/>
          <p:nvPr/>
        </p:nvSpPr>
        <p:spPr>
          <a:xfrm>
            <a:off x="940158" y="503635"/>
            <a:ext cx="10187188" cy="646331"/>
          </a:xfrm>
          <a:prstGeom prst="rect">
            <a:avLst/>
          </a:prstGeom>
          <a:noFill/>
        </p:spPr>
        <p:txBody>
          <a:bodyPr wrap="square" rtlCol="0">
            <a:spAutoFit/>
          </a:bodyPr>
          <a:lstStyle/>
          <a:p>
            <a:pPr algn="ctr"/>
            <a:r>
              <a:rPr lang="sr-Latn-RS" sz="3600" dirty="0" smtClean="0">
                <a:solidFill>
                  <a:schemeClr val="accent1">
                    <a:lumMod val="50000"/>
                  </a:schemeClr>
                </a:solidFill>
              </a:rPr>
              <a:t>The word of scientists</a:t>
            </a:r>
            <a:endParaRPr lang="en-US" sz="3600" dirty="0">
              <a:solidFill>
                <a:schemeClr val="accent1">
                  <a:lumMod val="50000"/>
                </a:schemeClr>
              </a:solidFill>
            </a:endParaRPr>
          </a:p>
        </p:txBody>
      </p:sp>
      <p:sp>
        <p:nvSpPr>
          <p:cNvPr id="11" name="Freeform: Shape 139"/>
          <p:cNvSpPr/>
          <p:nvPr/>
        </p:nvSpPr>
        <p:spPr>
          <a:xfrm rot="5400000">
            <a:off x="298115" y="405850"/>
            <a:ext cx="2559979" cy="2534063"/>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2099794" h="2078537">
                <a:moveTo>
                  <a:pt x="989322" y="1788413"/>
                </a:moveTo>
                <a:cubicBezTo>
                  <a:pt x="989945" y="1788828"/>
                  <a:pt x="990567" y="1789450"/>
                  <a:pt x="991189" y="1789658"/>
                </a:cubicBezTo>
                <a:cubicBezTo>
                  <a:pt x="992641" y="1790072"/>
                  <a:pt x="993056" y="1789243"/>
                  <a:pt x="992849" y="1788205"/>
                </a:cubicBezTo>
                <a:cubicBezTo>
                  <a:pt x="992641" y="1787791"/>
                  <a:pt x="991811" y="1787376"/>
                  <a:pt x="991189" y="1786754"/>
                </a:cubicBezTo>
                <a:cubicBezTo>
                  <a:pt x="990359" y="1787376"/>
                  <a:pt x="989945" y="1787998"/>
                  <a:pt x="989322" y="1788413"/>
                </a:cubicBezTo>
                <a:close/>
                <a:moveTo>
                  <a:pt x="424025" y="1472262"/>
                </a:moveTo>
                <a:cubicBezTo>
                  <a:pt x="424233" y="1473092"/>
                  <a:pt x="424648" y="1473092"/>
                  <a:pt x="424855" y="1472262"/>
                </a:cubicBezTo>
                <a:cubicBezTo>
                  <a:pt x="425062" y="1471847"/>
                  <a:pt x="425270" y="1471432"/>
                  <a:pt x="425270" y="1470810"/>
                </a:cubicBezTo>
                <a:cubicBezTo>
                  <a:pt x="425477" y="1470810"/>
                  <a:pt x="424855" y="1470602"/>
                  <a:pt x="424025" y="1470187"/>
                </a:cubicBezTo>
                <a:cubicBezTo>
                  <a:pt x="424025" y="1471017"/>
                  <a:pt x="423818" y="1471639"/>
                  <a:pt x="424025" y="1472262"/>
                </a:cubicBezTo>
                <a:close/>
                <a:moveTo>
                  <a:pt x="209514" y="1889738"/>
                </a:moveTo>
                <a:lnTo>
                  <a:pt x="231210" y="1864027"/>
                </a:lnTo>
                <a:lnTo>
                  <a:pt x="227571" y="1869318"/>
                </a:lnTo>
                <a:close/>
                <a:moveTo>
                  <a:pt x="197595" y="1924756"/>
                </a:moveTo>
                <a:lnTo>
                  <a:pt x="294784" y="1858272"/>
                </a:lnTo>
                <a:cubicBezTo>
                  <a:pt x="328806" y="1837890"/>
                  <a:pt x="364072" y="1819530"/>
                  <a:pt x="400583" y="1803142"/>
                </a:cubicBezTo>
                <a:cubicBezTo>
                  <a:pt x="423402" y="1792977"/>
                  <a:pt x="446637" y="1784057"/>
                  <a:pt x="470078" y="1775551"/>
                </a:cubicBezTo>
                <a:cubicBezTo>
                  <a:pt x="488749" y="1768913"/>
                  <a:pt x="507626" y="1763104"/>
                  <a:pt x="526919" y="1758333"/>
                </a:cubicBezTo>
                <a:cubicBezTo>
                  <a:pt x="538951" y="1755429"/>
                  <a:pt x="550776" y="1750035"/>
                  <a:pt x="563015" y="1748790"/>
                </a:cubicBezTo>
                <a:cubicBezTo>
                  <a:pt x="583345" y="1746508"/>
                  <a:pt x="603260" y="1741115"/>
                  <a:pt x="623590" y="1739248"/>
                </a:cubicBezTo>
                <a:cubicBezTo>
                  <a:pt x="624420" y="1739248"/>
                  <a:pt x="625042" y="1738625"/>
                  <a:pt x="625872" y="1738418"/>
                </a:cubicBezTo>
                <a:cubicBezTo>
                  <a:pt x="626909" y="1738418"/>
                  <a:pt x="628154" y="1738211"/>
                  <a:pt x="629191" y="1738211"/>
                </a:cubicBezTo>
                <a:cubicBezTo>
                  <a:pt x="637489" y="1737381"/>
                  <a:pt x="645787" y="1737173"/>
                  <a:pt x="653878" y="1735099"/>
                </a:cubicBezTo>
                <a:cubicBezTo>
                  <a:pt x="656160" y="1735099"/>
                  <a:pt x="658234" y="1734891"/>
                  <a:pt x="660516" y="1734891"/>
                </a:cubicBezTo>
                <a:cubicBezTo>
                  <a:pt x="676905" y="1733854"/>
                  <a:pt x="693293" y="1732817"/>
                  <a:pt x="709889" y="1731780"/>
                </a:cubicBezTo>
                <a:cubicBezTo>
                  <a:pt x="720261" y="1731780"/>
                  <a:pt x="730634" y="1731780"/>
                  <a:pt x="741214" y="1731780"/>
                </a:cubicBezTo>
                <a:cubicBezTo>
                  <a:pt x="757602" y="1732817"/>
                  <a:pt x="773991" y="1733854"/>
                  <a:pt x="790586" y="1734891"/>
                </a:cubicBezTo>
                <a:cubicBezTo>
                  <a:pt x="792246" y="1734891"/>
                  <a:pt x="793906" y="1734891"/>
                  <a:pt x="795565" y="1735099"/>
                </a:cubicBezTo>
                <a:cubicBezTo>
                  <a:pt x="811746" y="1737381"/>
                  <a:pt x="828134" y="1739870"/>
                  <a:pt x="844316" y="1741944"/>
                </a:cubicBezTo>
                <a:lnTo>
                  <a:pt x="882690" y="1748134"/>
                </a:lnTo>
                <a:lnTo>
                  <a:pt x="882901" y="1748375"/>
                </a:lnTo>
                <a:lnTo>
                  <a:pt x="882901" y="1749205"/>
                </a:lnTo>
                <a:cubicBezTo>
                  <a:pt x="883316" y="1749205"/>
                  <a:pt x="883523" y="1748998"/>
                  <a:pt x="883938" y="1748998"/>
                </a:cubicBezTo>
                <a:cubicBezTo>
                  <a:pt x="883523" y="1748790"/>
                  <a:pt x="883109" y="1748583"/>
                  <a:pt x="882901" y="1748375"/>
                </a:cubicBezTo>
                <a:lnTo>
                  <a:pt x="882901" y="1748168"/>
                </a:lnTo>
                <a:lnTo>
                  <a:pt x="882690" y="1748134"/>
                </a:lnTo>
                <a:lnTo>
                  <a:pt x="877092" y="1741737"/>
                </a:lnTo>
                <a:cubicBezTo>
                  <a:pt x="873566" y="1737381"/>
                  <a:pt x="869624" y="1733024"/>
                  <a:pt x="868587" y="1727631"/>
                </a:cubicBezTo>
                <a:cubicBezTo>
                  <a:pt x="866305" y="1716636"/>
                  <a:pt x="867757" y="1705849"/>
                  <a:pt x="874188" y="1696306"/>
                </a:cubicBezTo>
                <a:cubicBezTo>
                  <a:pt x="883523" y="1682407"/>
                  <a:pt x="894311" y="1670375"/>
                  <a:pt x="909869" y="1662699"/>
                </a:cubicBezTo>
                <a:cubicBezTo>
                  <a:pt x="923353" y="1656061"/>
                  <a:pt x="937252" y="1650252"/>
                  <a:pt x="951359" y="1647555"/>
                </a:cubicBezTo>
                <a:cubicBezTo>
                  <a:pt x="972934" y="1643407"/>
                  <a:pt x="995338" y="1641747"/>
                  <a:pt x="1017535" y="1641124"/>
                </a:cubicBezTo>
                <a:cubicBezTo>
                  <a:pt x="1020854" y="1641124"/>
                  <a:pt x="1024174" y="1641124"/>
                  <a:pt x="1027493" y="1641124"/>
                </a:cubicBezTo>
                <a:cubicBezTo>
                  <a:pt x="1031849" y="1641124"/>
                  <a:pt x="1036206" y="1641332"/>
                  <a:pt x="1040562" y="1641332"/>
                </a:cubicBezTo>
                <a:cubicBezTo>
                  <a:pt x="1038487" y="1691120"/>
                  <a:pt x="1028945" y="1738625"/>
                  <a:pt x="997620" y="1780737"/>
                </a:cubicBezTo>
                <a:cubicBezTo>
                  <a:pt x="1010067" y="1783642"/>
                  <a:pt x="1021477" y="1788413"/>
                  <a:pt x="1033301" y="1792562"/>
                </a:cubicBezTo>
                <a:cubicBezTo>
                  <a:pt x="1067945" y="1805216"/>
                  <a:pt x="1102174" y="1818493"/>
                  <a:pt x="1137025" y="1830525"/>
                </a:cubicBezTo>
                <a:cubicBezTo>
                  <a:pt x="1151962" y="1835711"/>
                  <a:pt x="1166276" y="1843179"/>
                  <a:pt x="1181627" y="1846914"/>
                </a:cubicBezTo>
                <a:cubicBezTo>
                  <a:pt x="1183079" y="1848365"/>
                  <a:pt x="1184946" y="1849403"/>
                  <a:pt x="1186191" y="1847536"/>
                </a:cubicBezTo>
                <a:cubicBezTo>
                  <a:pt x="1186813" y="1846706"/>
                  <a:pt x="1184738" y="1845669"/>
                  <a:pt x="1183494" y="1845254"/>
                </a:cubicBezTo>
                <a:cubicBezTo>
                  <a:pt x="1165238" y="1828865"/>
                  <a:pt x="1170425" y="1808743"/>
                  <a:pt x="1186813" y="1794429"/>
                </a:cubicBezTo>
                <a:cubicBezTo>
                  <a:pt x="1205483" y="1778248"/>
                  <a:pt x="1228096" y="1774721"/>
                  <a:pt x="1250915" y="1771195"/>
                </a:cubicBezTo>
                <a:cubicBezTo>
                  <a:pt x="1262739" y="1769328"/>
                  <a:pt x="1274771" y="1770780"/>
                  <a:pt x="1286596" y="1768705"/>
                </a:cubicBezTo>
                <a:cubicBezTo>
                  <a:pt x="1289708" y="1768083"/>
                  <a:pt x="1294271" y="1769535"/>
                  <a:pt x="1293649" y="1775759"/>
                </a:cubicBezTo>
                <a:cubicBezTo>
                  <a:pt x="1291989" y="1791110"/>
                  <a:pt x="1289500" y="1806254"/>
                  <a:pt x="1285766" y="1821397"/>
                </a:cubicBezTo>
                <a:cubicBezTo>
                  <a:pt x="1280995" y="1841105"/>
                  <a:pt x="1271660" y="1858116"/>
                  <a:pt x="1258175" y="1872845"/>
                </a:cubicBezTo>
                <a:cubicBezTo>
                  <a:pt x="1257553" y="1875541"/>
                  <a:pt x="1259628" y="1874504"/>
                  <a:pt x="1260665" y="1874712"/>
                </a:cubicBezTo>
                <a:cubicBezTo>
                  <a:pt x="1278090" y="1880728"/>
                  <a:pt x="1295309" y="1886744"/>
                  <a:pt x="1313564" y="1890063"/>
                </a:cubicBezTo>
                <a:cubicBezTo>
                  <a:pt x="1320825" y="1891515"/>
                  <a:pt x="1328085" y="1895041"/>
                  <a:pt x="1335761" y="1896494"/>
                </a:cubicBezTo>
                <a:cubicBezTo>
                  <a:pt x="1356299" y="1900435"/>
                  <a:pt x="1376421" y="1906037"/>
                  <a:pt x="1397166" y="1908526"/>
                </a:cubicBezTo>
                <a:cubicBezTo>
                  <a:pt x="1435751" y="1913090"/>
                  <a:pt x="1474337" y="1916409"/>
                  <a:pt x="1512922" y="1909563"/>
                </a:cubicBezTo>
                <a:cubicBezTo>
                  <a:pt x="1546736" y="1903547"/>
                  <a:pt x="1578683" y="1892552"/>
                  <a:pt x="1608971" y="1876579"/>
                </a:cubicBezTo>
                <a:cubicBezTo>
                  <a:pt x="1612290" y="1874712"/>
                  <a:pt x="1614157" y="1872845"/>
                  <a:pt x="1614987" y="1868696"/>
                </a:cubicBezTo>
                <a:cubicBezTo>
                  <a:pt x="1616232" y="1862472"/>
                  <a:pt x="1619136" y="1856664"/>
                  <a:pt x="1625774" y="1853344"/>
                </a:cubicBezTo>
                <a:cubicBezTo>
                  <a:pt x="1629301" y="1851685"/>
                  <a:pt x="1630961" y="1847743"/>
                  <a:pt x="1633035" y="1844424"/>
                </a:cubicBezTo>
                <a:cubicBezTo>
                  <a:pt x="1643200" y="1828865"/>
                  <a:pt x="1652328" y="1825132"/>
                  <a:pt x="1670791" y="1828658"/>
                </a:cubicBezTo>
                <a:cubicBezTo>
                  <a:pt x="1674732" y="1829488"/>
                  <a:pt x="1678259" y="1828243"/>
                  <a:pt x="1681163" y="1825754"/>
                </a:cubicBezTo>
                <a:cubicBezTo>
                  <a:pt x="1709376" y="1801067"/>
                  <a:pt x="1734477" y="1773477"/>
                  <a:pt x="1756674" y="1743189"/>
                </a:cubicBezTo>
                <a:cubicBezTo>
                  <a:pt x="1763728" y="1733439"/>
                  <a:pt x="1770366" y="1723482"/>
                  <a:pt x="1777212" y="1713524"/>
                </a:cubicBezTo>
                <a:cubicBezTo>
                  <a:pt x="1778249" y="1714146"/>
                  <a:pt x="1779079" y="1714769"/>
                  <a:pt x="1780116" y="1715391"/>
                </a:cubicBezTo>
                <a:cubicBezTo>
                  <a:pt x="1761861" y="1750035"/>
                  <a:pt x="1737797" y="1780322"/>
                  <a:pt x="1711243" y="1808743"/>
                </a:cubicBezTo>
                <a:cubicBezTo>
                  <a:pt x="1703568" y="1816833"/>
                  <a:pt x="1695477" y="1824094"/>
                  <a:pt x="1687179" y="1831562"/>
                </a:cubicBezTo>
                <a:cubicBezTo>
                  <a:pt x="1683860" y="1834467"/>
                  <a:pt x="1682823" y="1836334"/>
                  <a:pt x="1686142" y="1840690"/>
                </a:cubicBezTo>
                <a:cubicBezTo>
                  <a:pt x="1701493" y="1860812"/>
                  <a:pt x="1705850" y="1884669"/>
                  <a:pt x="1707924" y="1909148"/>
                </a:cubicBezTo>
                <a:cubicBezTo>
                  <a:pt x="1708131" y="1912052"/>
                  <a:pt x="1707094" y="1913090"/>
                  <a:pt x="1704397" y="1913090"/>
                </a:cubicBezTo>
                <a:cubicBezTo>
                  <a:pt x="1681786" y="1913297"/>
                  <a:pt x="1659588" y="1912260"/>
                  <a:pt x="1638636" y="1902510"/>
                </a:cubicBezTo>
                <a:cubicBezTo>
                  <a:pt x="1630961" y="1898983"/>
                  <a:pt x="1624322" y="1894419"/>
                  <a:pt x="1620381" y="1886536"/>
                </a:cubicBezTo>
                <a:cubicBezTo>
                  <a:pt x="1618721" y="1883010"/>
                  <a:pt x="1616647" y="1881765"/>
                  <a:pt x="1612705" y="1884254"/>
                </a:cubicBezTo>
                <a:cubicBezTo>
                  <a:pt x="1594242" y="1895249"/>
                  <a:pt x="1573705" y="1901887"/>
                  <a:pt x="1554205" y="1910185"/>
                </a:cubicBezTo>
                <a:cubicBezTo>
                  <a:pt x="1545699" y="1913712"/>
                  <a:pt x="1535949" y="1914127"/>
                  <a:pt x="1526821" y="1915994"/>
                </a:cubicBezTo>
                <a:cubicBezTo>
                  <a:pt x="1479523" y="1926159"/>
                  <a:pt x="1432432" y="1922632"/>
                  <a:pt x="1385341" y="1914957"/>
                </a:cubicBezTo>
                <a:cubicBezTo>
                  <a:pt x="1366464" y="1911845"/>
                  <a:pt x="1347171" y="1910393"/>
                  <a:pt x="1328915" y="1904169"/>
                </a:cubicBezTo>
                <a:cubicBezTo>
                  <a:pt x="1307756" y="1896909"/>
                  <a:pt x="1285766" y="1892760"/>
                  <a:pt x="1264814" y="1884877"/>
                </a:cubicBezTo>
                <a:cubicBezTo>
                  <a:pt x="1256308" y="1881765"/>
                  <a:pt x="1247803" y="1879898"/>
                  <a:pt x="1237846" y="1883839"/>
                </a:cubicBezTo>
                <a:cubicBezTo>
                  <a:pt x="1230170" y="1886951"/>
                  <a:pt x="1220420" y="1883632"/>
                  <a:pt x="1214819" y="1877616"/>
                </a:cubicBezTo>
                <a:cubicBezTo>
                  <a:pt x="1196771" y="1858323"/>
                  <a:pt x="1172706" y="1852307"/>
                  <a:pt x="1149265" y="1844632"/>
                </a:cubicBezTo>
                <a:cubicBezTo>
                  <a:pt x="1138270" y="1841105"/>
                  <a:pt x="1128105" y="1835296"/>
                  <a:pt x="1117110" y="1831355"/>
                </a:cubicBezTo>
                <a:cubicBezTo>
                  <a:pt x="1080599" y="1818493"/>
                  <a:pt x="1044711" y="1803349"/>
                  <a:pt x="1007785" y="1791525"/>
                </a:cubicBezTo>
                <a:cubicBezTo>
                  <a:pt x="1005295" y="1790695"/>
                  <a:pt x="1002599" y="1790072"/>
                  <a:pt x="999902" y="1789450"/>
                </a:cubicBezTo>
                <a:cubicBezTo>
                  <a:pt x="999280" y="1789243"/>
                  <a:pt x="998865" y="1789243"/>
                  <a:pt x="998242" y="1789035"/>
                </a:cubicBezTo>
                <a:cubicBezTo>
                  <a:pt x="997205" y="1788205"/>
                  <a:pt x="996168" y="1787583"/>
                  <a:pt x="994923" y="1788205"/>
                </a:cubicBezTo>
                <a:cubicBezTo>
                  <a:pt x="993886" y="1788828"/>
                  <a:pt x="994093" y="1789865"/>
                  <a:pt x="994508" y="1790695"/>
                </a:cubicBezTo>
                <a:cubicBezTo>
                  <a:pt x="996168" y="1791525"/>
                  <a:pt x="998035" y="1792354"/>
                  <a:pt x="999695" y="1793184"/>
                </a:cubicBezTo>
                <a:cubicBezTo>
                  <a:pt x="1018987" y="1802312"/>
                  <a:pt x="1038280" y="1811025"/>
                  <a:pt x="1057573" y="1820360"/>
                </a:cubicBezTo>
                <a:cubicBezTo>
                  <a:pt x="1081014" y="1831770"/>
                  <a:pt x="1104249" y="1843802"/>
                  <a:pt x="1127690" y="1855419"/>
                </a:cubicBezTo>
                <a:cubicBezTo>
                  <a:pt x="1152999" y="1868073"/>
                  <a:pt x="1178308" y="1880728"/>
                  <a:pt x="1204031" y="1892760"/>
                </a:cubicBezTo>
                <a:cubicBezTo>
                  <a:pt x="1239505" y="1909563"/>
                  <a:pt x="1275186" y="1925951"/>
                  <a:pt x="1312112" y="1939436"/>
                </a:cubicBezTo>
                <a:cubicBezTo>
                  <a:pt x="1326011" y="1944622"/>
                  <a:pt x="1340118" y="1950223"/>
                  <a:pt x="1354432" y="1953750"/>
                </a:cubicBezTo>
                <a:cubicBezTo>
                  <a:pt x="1375591" y="1958936"/>
                  <a:pt x="1395921" y="1967648"/>
                  <a:pt x="1417911" y="1970345"/>
                </a:cubicBezTo>
                <a:cubicBezTo>
                  <a:pt x="1419570" y="1971798"/>
                  <a:pt x="1420815" y="1972005"/>
                  <a:pt x="1421852" y="1969723"/>
                </a:cubicBezTo>
                <a:cubicBezTo>
                  <a:pt x="1428283" y="1963500"/>
                  <a:pt x="1431602" y="1955202"/>
                  <a:pt x="1439486" y="1950016"/>
                </a:cubicBezTo>
                <a:cubicBezTo>
                  <a:pt x="1457741" y="1937984"/>
                  <a:pt x="1474752" y="1937984"/>
                  <a:pt x="1491763" y="1951260"/>
                </a:cubicBezTo>
                <a:cubicBezTo>
                  <a:pt x="1501720" y="1958936"/>
                  <a:pt x="1509396" y="1968478"/>
                  <a:pt x="1514997" y="1979473"/>
                </a:cubicBezTo>
                <a:cubicBezTo>
                  <a:pt x="1517486" y="1984244"/>
                  <a:pt x="1520183" y="1985904"/>
                  <a:pt x="1525577" y="1986319"/>
                </a:cubicBezTo>
                <a:cubicBezTo>
                  <a:pt x="1603577" y="1990883"/>
                  <a:pt x="1680956" y="1984452"/>
                  <a:pt x="1758126" y="1972835"/>
                </a:cubicBezTo>
                <a:cubicBezTo>
                  <a:pt x="1761446" y="1972420"/>
                  <a:pt x="1764557" y="1971590"/>
                  <a:pt x="1766217" y="1968063"/>
                </a:cubicBezTo>
                <a:cubicBezTo>
                  <a:pt x="1768706" y="1963085"/>
                  <a:pt x="1773270" y="1960803"/>
                  <a:pt x="1778041" y="1960803"/>
                </a:cubicBezTo>
                <a:cubicBezTo>
                  <a:pt x="1787377" y="1961010"/>
                  <a:pt x="1794845" y="1956654"/>
                  <a:pt x="1802935" y="1953335"/>
                </a:cubicBezTo>
                <a:cubicBezTo>
                  <a:pt x="1814553" y="1948563"/>
                  <a:pt x="1826170" y="1947319"/>
                  <a:pt x="1837164" y="1955202"/>
                </a:cubicBezTo>
                <a:cubicBezTo>
                  <a:pt x="1839446" y="1956861"/>
                  <a:pt x="1842558" y="1957276"/>
                  <a:pt x="1844633" y="1956446"/>
                </a:cubicBezTo>
                <a:cubicBezTo>
                  <a:pt x="1851686" y="1953335"/>
                  <a:pt x="1859361" y="1953127"/>
                  <a:pt x="1866829" y="1951468"/>
                </a:cubicBezTo>
                <a:cubicBezTo>
                  <a:pt x="1879069" y="1948356"/>
                  <a:pt x="1890893" y="1944829"/>
                  <a:pt x="1903340" y="1942340"/>
                </a:cubicBezTo>
                <a:cubicBezTo>
                  <a:pt x="1917862" y="1939228"/>
                  <a:pt x="1931968" y="1934872"/>
                  <a:pt x="1946282" y="1931138"/>
                </a:cubicBezTo>
                <a:cubicBezTo>
                  <a:pt x="1958314" y="1927819"/>
                  <a:pt x="1970554" y="1924499"/>
                  <a:pt x="1982586" y="1920765"/>
                </a:cubicBezTo>
                <a:cubicBezTo>
                  <a:pt x="2000219" y="1915372"/>
                  <a:pt x="2018059" y="1910393"/>
                  <a:pt x="2035278" y="1903962"/>
                </a:cubicBezTo>
                <a:cubicBezTo>
                  <a:pt x="2050629" y="1898153"/>
                  <a:pt x="2066810" y="1894004"/>
                  <a:pt x="2081954" y="1887158"/>
                </a:cubicBezTo>
                <a:cubicBezTo>
                  <a:pt x="2086725" y="1884877"/>
                  <a:pt x="2092741" y="1880313"/>
                  <a:pt x="2099794" y="1883425"/>
                </a:cubicBezTo>
                <a:cubicBezTo>
                  <a:pt x="2098550" y="1886329"/>
                  <a:pt x="2095230" y="1886744"/>
                  <a:pt x="2092741" y="1887781"/>
                </a:cubicBezTo>
                <a:cubicBezTo>
                  <a:pt x="2044820" y="1909770"/>
                  <a:pt x="1994825" y="1925537"/>
                  <a:pt x="1944415" y="1940058"/>
                </a:cubicBezTo>
                <a:cubicBezTo>
                  <a:pt x="1913920" y="1948771"/>
                  <a:pt x="1883218" y="1956654"/>
                  <a:pt x="1852100" y="1963500"/>
                </a:cubicBezTo>
                <a:cubicBezTo>
                  <a:pt x="1847744" y="1964537"/>
                  <a:pt x="1845462" y="1965367"/>
                  <a:pt x="1847744" y="1970760"/>
                </a:cubicBezTo>
                <a:cubicBezTo>
                  <a:pt x="1852308" y="1981755"/>
                  <a:pt x="1851478" y="1993372"/>
                  <a:pt x="1850026" y="2004782"/>
                </a:cubicBezTo>
                <a:cubicBezTo>
                  <a:pt x="1847537" y="2022830"/>
                  <a:pt x="1841521" y="2039841"/>
                  <a:pt x="1833430" y="2056022"/>
                </a:cubicBezTo>
                <a:cubicBezTo>
                  <a:pt x="1831771" y="2059341"/>
                  <a:pt x="1830526" y="2061415"/>
                  <a:pt x="1826170" y="2058719"/>
                </a:cubicBezTo>
                <a:cubicBezTo>
                  <a:pt x="1809159" y="2048761"/>
                  <a:pt x="1792770" y="2037974"/>
                  <a:pt x="1779286" y="2023038"/>
                </a:cubicBezTo>
                <a:cubicBezTo>
                  <a:pt x="1769536" y="2012043"/>
                  <a:pt x="1762483" y="2000011"/>
                  <a:pt x="1761861" y="1985074"/>
                </a:cubicBezTo>
                <a:cubicBezTo>
                  <a:pt x="1761653" y="1978851"/>
                  <a:pt x="1757711" y="1981340"/>
                  <a:pt x="1755015" y="1981755"/>
                </a:cubicBezTo>
                <a:cubicBezTo>
                  <a:pt x="1702945" y="1989846"/>
                  <a:pt x="1650668" y="1994617"/>
                  <a:pt x="1597976" y="1995654"/>
                </a:cubicBezTo>
                <a:cubicBezTo>
                  <a:pt x="1577231" y="1996069"/>
                  <a:pt x="1556279" y="1996069"/>
                  <a:pt x="1535534" y="1994617"/>
                </a:cubicBezTo>
                <a:cubicBezTo>
                  <a:pt x="1531593" y="1994409"/>
                  <a:pt x="1527444" y="1994617"/>
                  <a:pt x="1522880" y="1994617"/>
                </a:cubicBezTo>
                <a:cubicBezTo>
                  <a:pt x="1533045" y="2021793"/>
                  <a:pt x="1538439" y="2049591"/>
                  <a:pt x="1539476" y="2078219"/>
                </a:cubicBezTo>
                <a:cubicBezTo>
                  <a:pt x="1507943" y="2079256"/>
                  <a:pt x="1476411" y="2078219"/>
                  <a:pt x="1446124" y="2068054"/>
                </a:cubicBezTo>
                <a:cubicBezTo>
                  <a:pt x="1429321" y="2062453"/>
                  <a:pt x="1413969" y="2054155"/>
                  <a:pt x="1402352" y="2040256"/>
                </a:cubicBezTo>
                <a:cubicBezTo>
                  <a:pt x="1383474" y="2017436"/>
                  <a:pt x="1388246" y="1995239"/>
                  <a:pt x="1414799" y="1982170"/>
                </a:cubicBezTo>
                <a:cubicBezTo>
                  <a:pt x="1415421" y="1981755"/>
                  <a:pt x="1415836" y="1981133"/>
                  <a:pt x="1416251" y="1980510"/>
                </a:cubicBezTo>
                <a:cubicBezTo>
                  <a:pt x="1416251" y="1979058"/>
                  <a:pt x="1415214" y="1978436"/>
                  <a:pt x="1414177" y="1978229"/>
                </a:cubicBezTo>
                <a:cubicBezTo>
                  <a:pt x="1333064" y="1959766"/>
                  <a:pt x="1257346" y="1927196"/>
                  <a:pt x="1183079" y="1890893"/>
                </a:cubicBezTo>
                <a:cubicBezTo>
                  <a:pt x="1118770" y="1859361"/>
                  <a:pt x="1055913" y="1824924"/>
                  <a:pt x="989945" y="1796504"/>
                </a:cubicBezTo>
                <a:cubicBezTo>
                  <a:pt x="985173" y="1794429"/>
                  <a:pt x="981439" y="1794014"/>
                  <a:pt x="976460" y="1796711"/>
                </a:cubicBezTo>
                <a:cubicBezTo>
                  <a:pt x="960279" y="1805631"/>
                  <a:pt x="944306" y="1803972"/>
                  <a:pt x="929162" y="1794014"/>
                </a:cubicBezTo>
                <a:cubicBezTo>
                  <a:pt x="920034" y="1787998"/>
                  <a:pt x="912566" y="1780322"/>
                  <a:pt x="906965" y="1771195"/>
                </a:cubicBezTo>
                <a:cubicBezTo>
                  <a:pt x="903231" y="1764971"/>
                  <a:pt x="898252" y="1762275"/>
                  <a:pt x="891614" y="1760407"/>
                </a:cubicBezTo>
                <a:cubicBezTo>
                  <a:pt x="826267" y="1741529"/>
                  <a:pt x="759469" y="1735929"/>
                  <a:pt x="691634" y="1739040"/>
                </a:cubicBezTo>
                <a:cubicBezTo>
                  <a:pt x="512813" y="1747338"/>
                  <a:pt x="356397" y="1812892"/>
                  <a:pt x="213257" y="1914957"/>
                </a:cubicBezTo>
                <a:cubicBezTo>
                  <a:pt x="210560" y="1916824"/>
                  <a:pt x="208175" y="1919313"/>
                  <a:pt x="205530" y="1921388"/>
                </a:cubicBezTo>
                <a:close/>
                <a:moveTo>
                  <a:pt x="196246" y="1925329"/>
                </a:moveTo>
                <a:lnTo>
                  <a:pt x="197595" y="1924756"/>
                </a:lnTo>
                <a:lnTo>
                  <a:pt x="196454" y="1925537"/>
                </a:lnTo>
                <a:cubicBezTo>
                  <a:pt x="196454" y="1925537"/>
                  <a:pt x="196246" y="1925329"/>
                  <a:pt x="196246" y="1925329"/>
                </a:cubicBezTo>
                <a:close/>
                <a:moveTo>
                  <a:pt x="170523" y="1933834"/>
                </a:moveTo>
                <a:lnTo>
                  <a:pt x="209514" y="1889738"/>
                </a:lnTo>
                <a:lnTo>
                  <a:pt x="176331" y="1929063"/>
                </a:lnTo>
                <a:cubicBezTo>
                  <a:pt x="174879" y="1931553"/>
                  <a:pt x="174050" y="1935079"/>
                  <a:pt x="170523" y="1933834"/>
                </a:cubicBezTo>
                <a:close/>
                <a:moveTo>
                  <a:pt x="154965" y="1964538"/>
                </a:moveTo>
                <a:cubicBezTo>
                  <a:pt x="169071" y="1955410"/>
                  <a:pt x="183178" y="1945867"/>
                  <a:pt x="197492" y="1937154"/>
                </a:cubicBezTo>
                <a:cubicBezTo>
                  <a:pt x="306402" y="1870564"/>
                  <a:pt x="424233" y="1829074"/>
                  <a:pt x="550569" y="1811856"/>
                </a:cubicBezTo>
                <a:cubicBezTo>
                  <a:pt x="605335" y="1804387"/>
                  <a:pt x="660309" y="1802520"/>
                  <a:pt x="715283" y="1804595"/>
                </a:cubicBezTo>
                <a:cubicBezTo>
                  <a:pt x="720054" y="1804802"/>
                  <a:pt x="722959" y="1803765"/>
                  <a:pt x="725863" y="1799409"/>
                </a:cubicBezTo>
                <a:cubicBezTo>
                  <a:pt x="746193" y="1767254"/>
                  <a:pt x="776273" y="1766217"/>
                  <a:pt x="796810" y="1798372"/>
                </a:cubicBezTo>
                <a:cubicBezTo>
                  <a:pt x="804278" y="1810196"/>
                  <a:pt x="812576" y="1814345"/>
                  <a:pt x="825646" y="1816419"/>
                </a:cubicBezTo>
                <a:cubicBezTo>
                  <a:pt x="853858" y="1820569"/>
                  <a:pt x="881449" y="1826999"/>
                  <a:pt x="907588" y="1839031"/>
                </a:cubicBezTo>
                <a:cubicBezTo>
                  <a:pt x="915263" y="1842558"/>
                  <a:pt x="922732" y="1846707"/>
                  <a:pt x="929370" y="1852101"/>
                </a:cubicBezTo>
                <a:cubicBezTo>
                  <a:pt x="948248" y="1867452"/>
                  <a:pt x="948663" y="1885707"/>
                  <a:pt x="930407" y="1902096"/>
                </a:cubicBezTo>
                <a:cubicBezTo>
                  <a:pt x="924806" y="1907075"/>
                  <a:pt x="918790" y="1911223"/>
                  <a:pt x="912152" y="1914750"/>
                </a:cubicBezTo>
                <a:cubicBezTo>
                  <a:pt x="862779" y="1940059"/>
                  <a:pt x="809257" y="1948564"/>
                  <a:pt x="753661" y="1956032"/>
                </a:cubicBezTo>
                <a:cubicBezTo>
                  <a:pt x="757395" y="1951469"/>
                  <a:pt x="761337" y="1951261"/>
                  <a:pt x="764863" y="1950431"/>
                </a:cubicBezTo>
                <a:cubicBezTo>
                  <a:pt x="795566" y="1942756"/>
                  <a:pt x="826890" y="1937154"/>
                  <a:pt x="857178" y="1927612"/>
                </a:cubicBezTo>
                <a:cubicBezTo>
                  <a:pt x="877923" y="1921181"/>
                  <a:pt x="898253" y="1914128"/>
                  <a:pt x="916508" y="1901888"/>
                </a:cubicBezTo>
                <a:cubicBezTo>
                  <a:pt x="941609" y="1884878"/>
                  <a:pt x="941402" y="1868282"/>
                  <a:pt x="915471" y="1852723"/>
                </a:cubicBezTo>
                <a:cubicBezTo>
                  <a:pt x="889955" y="1837579"/>
                  <a:pt x="861119" y="1831356"/>
                  <a:pt x="832491" y="1825547"/>
                </a:cubicBezTo>
                <a:cubicBezTo>
                  <a:pt x="825231" y="1824095"/>
                  <a:pt x="817970" y="1823058"/>
                  <a:pt x="809672" y="1821606"/>
                </a:cubicBezTo>
                <a:cubicBezTo>
                  <a:pt x="815896" y="1840483"/>
                  <a:pt x="820252" y="1858739"/>
                  <a:pt x="821497" y="1877409"/>
                </a:cubicBezTo>
                <a:cubicBezTo>
                  <a:pt x="822326" y="1887989"/>
                  <a:pt x="822326" y="1887989"/>
                  <a:pt x="811747" y="1887989"/>
                </a:cubicBezTo>
                <a:cubicBezTo>
                  <a:pt x="788305" y="1888197"/>
                  <a:pt x="765278" y="1886122"/>
                  <a:pt x="743081" y="1878239"/>
                </a:cubicBezTo>
                <a:cubicBezTo>
                  <a:pt x="732086" y="1874298"/>
                  <a:pt x="722129" y="1868904"/>
                  <a:pt x="713831" y="1860606"/>
                </a:cubicBezTo>
                <a:cubicBezTo>
                  <a:pt x="697442" y="1844218"/>
                  <a:pt x="696613" y="1830319"/>
                  <a:pt x="711549" y="1812271"/>
                </a:cubicBezTo>
                <a:cubicBezTo>
                  <a:pt x="687485" y="1810819"/>
                  <a:pt x="663836" y="1810819"/>
                  <a:pt x="639979" y="1811441"/>
                </a:cubicBezTo>
                <a:cubicBezTo>
                  <a:pt x="492898" y="1816212"/>
                  <a:pt x="354945" y="1853760"/>
                  <a:pt x="225497" y="1923463"/>
                </a:cubicBezTo>
                <a:cubicBezTo>
                  <a:pt x="203923" y="1935080"/>
                  <a:pt x="182970" y="1947942"/>
                  <a:pt x="162225" y="1961426"/>
                </a:cubicBezTo>
                <a:cubicBezTo>
                  <a:pt x="160151" y="1963086"/>
                  <a:pt x="158076" y="1965368"/>
                  <a:pt x="154965" y="1964538"/>
                </a:cubicBezTo>
                <a:close/>
                <a:moveTo>
                  <a:pt x="0" y="771708"/>
                </a:moveTo>
                <a:cubicBezTo>
                  <a:pt x="0" y="765692"/>
                  <a:pt x="0" y="759676"/>
                  <a:pt x="0" y="753660"/>
                </a:cubicBezTo>
                <a:cubicBezTo>
                  <a:pt x="3527" y="750756"/>
                  <a:pt x="2489" y="746399"/>
                  <a:pt x="3319" y="742665"/>
                </a:cubicBezTo>
                <a:cubicBezTo>
                  <a:pt x="8713" y="712585"/>
                  <a:pt x="17011" y="683542"/>
                  <a:pt x="38378" y="660101"/>
                </a:cubicBezTo>
                <a:cubicBezTo>
                  <a:pt x="43772" y="656367"/>
                  <a:pt x="49165" y="652425"/>
                  <a:pt x="54559" y="648691"/>
                </a:cubicBezTo>
                <a:cubicBezTo>
                  <a:pt x="57878" y="647654"/>
                  <a:pt x="61197" y="646617"/>
                  <a:pt x="64517" y="645579"/>
                </a:cubicBezTo>
                <a:cubicBezTo>
                  <a:pt x="67836" y="645372"/>
                  <a:pt x="70947" y="645164"/>
                  <a:pt x="74267" y="645164"/>
                </a:cubicBezTo>
                <a:cubicBezTo>
                  <a:pt x="78001" y="646202"/>
                  <a:pt x="81942" y="647239"/>
                  <a:pt x="85676" y="648484"/>
                </a:cubicBezTo>
                <a:cubicBezTo>
                  <a:pt x="89411" y="650766"/>
                  <a:pt x="92937" y="653047"/>
                  <a:pt x="96671" y="655329"/>
                </a:cubicBezTo>
                <a:cubicBezTo>
                  <a:pt x="100613" y="658856"/>
                  <a:pt x="104554" y="662383"/>
                  <a:pt x="108911" y="666117"/>
                </a:cubicBezTo>
                <a:cubicBezTo>
                  <a:pt x="107458" y="647654"/>
                  <a:pt x="108081" y="629191"/>
                  <a:pt x="107873" y="610728"/>
                </a:cubicBezTo>
                <a:cubicBezTo>
                  <a:pt x="107873" y="581685"/>
                  <a:pt x="107251" y="552850"/>
                  <a:pt x="106836" y="523807"/>
                </a:cubicBezTo>
                <a:cubicBezTo>
                  <a:pt x="106836" y="522147"/>
                  <a:pt x="106836" y="520488"/>
                  <a:pt x="106836" y="518828"/>
                </a:cubicBezTo>
                <a:cubicBezTo>
                  <a:pt x="107043" y="504099"/>
                  <a:pt x="107458" y="489163"/>
                  <a:pt x="105591" y="474434"/>
                </a:cubicBezTo>
                <a:cubicBezTo>
                  <a:pt x="105384" y="465721"/>
                  <a:pt x="105177" y="456801"/>
                  <a:pt x="104969" y="448088"/>
                </a:cubicBezTo>
                <a:cubicBezTo>
                  <a:pt x="105177" y="445599"/>
                  <a:pt x="105799" y="442902"/>
                  <a:pt x="103932" y="439998"/>
                </a:cubicBezTo>
                <a:cubicBezTo>
                  <a:pt x="96256" y="444354"/>
                  <a:pt x="87543" y="445184"/>
                  <a:pt x="79038" y="446636"/>
                </a:cubicBezTo>
                <a:cubicBezTo>
                  <a:pt x="75719" y="446636"/>
                  <a:pt x="72400" y="446636"/>
                  <a:pt x="69081" y="446636"/>
                </a:cubicBezTo>
                <a:cubicBezTo>
                  <a:pt x="49788" y="444977"/>
                  <a:pt x="31325" y="439583"/>
                  <a:pt x="13277" y="433360"/>
                </a:cubicBezTo>
                <a:cubicBezTo>
                  <a:pt x="12239" y="431492"/>
                  <a:pt x="8091" y="432322"/>
                  <a:pt x="9128" y="428588"/>
                </a:cubicBezTo>
                <a:cubicBezTo>
                  <a:pt x="11202" y="424439"/>
                  <a:pt x="13069" y="420083"/>
                  <a:pt x="15351" y="416141"/>
                </a:cubicBezTo>
                <a:cubicBezTo>
                  <a:pt x="28628" y="392492"/>
                  <a:pt x="43150" y="370088"/>
                  <a:pt x="70947" y="360960"/>
                </a:cubicBezTo>
                <a:cubicBezTo>
                  <a:pt x="77586" y="360545"/>
                  <a:pt x="84224" y="360545"/>
                  <a:pt x="90448" y="363035"/>
                </a:cubicBezTo>
                <a:cubicBezTo>
                  <a:pt x="93767" y="365524"/>
                  <a:pt x="96878" y="368220"/>
                  <a:pt x="101235" y="371540"/>
                </a:cubicBezTo>
                <a:cubicBezTo>
                  <a:pt x="100198" y="363242"/>
                  <a:pt x="101028" y="356188"/>
                  <a:pt x="98953" y="349135"/>
                </a:cubicBezTo>
                <a:cubicBezTo>
                  <a:pt x="98746" y="345816"/>
                  <a:pt x="98538" y="342497"/>
                  <a:pt x="98331" y="339178"/>
                </a:cubicBezTo>
                <a:cubicBezTo>
                  <a:pt x="97708" y="331502"/>
                  <a:pt x="97708" y="323619"/>
                  <a:pt x="95634" y="316151"/>
                </a:cubicBezTo>
                <a:cubicBezTo>
                  <a:pt x="95426" y="313454"/>
                  <a:pt x="95219" y="310757"/>
                  <a:pt x="94804" y="307853"/>
                </a:cubicBezTo>
                <a:cubicBezTo>
                  <a:pt x="93974" y="301215"/>
                  <a:pt x="93974" y="294576"/>
                  <a:pt x="91900" y="288146"/>
                </a:cubicBezTo>
                <a:cubicBezTo>
                  <a:pt x="91900" y="287523"/>
                  <a:pt x="91693" y="287108"/>
                  <a:pt x="91693" y="286486"/>
                </a:cubicBezTo>
                <a:cubicBezTo>
                  <a:pt x="89203" y="267401"/>
                  <a:pt x="85676" y="248523"/>
                  <a:pt x="78001" y="230890"/>
                </a:cubicBezTo>
                <a:cubicBezTo>
                  <a:pt x="69703" y="211597"/>
                  <a:pt x="60575" y="210767"/>
                  <a:pt x="48543" y="227985"/>
                </a:cubicBezTo>
                <a:cubicBezTo>
                  <a:pt x="35681" y="246241"/>
                  <a:pt x="27591" y="266778"/>
                  <a:pt x="20538" y="287938"/>
                </a:cubicBezTo>
                <a:cubicBezTo>
                  <a:pt x="19915" y="289598"/>
                  <a:pt x="19293" y="291257"/>
                  <a:pt x="18671" y="292709"/>
                </a:cubicBezTo>
                <a:cubicBezTo>
                  <a:pt x="18256" y="293954"/>
                  <a:pt x="18048" y="294991"/>
                  <a:pt x="17633" y="296236"/>
                </a:cubicBezTo>
                <a:cubicBezTo>
                  <a:pt x="16181" y="297481"/>
                  <a:pt x="15974" y="299348"/>
                  <a:pt x="15766" y="301215"/>
                </a:cubicBezTo>
                <a:cubicBezTo>
                  <a:pt x="13899" y="306816"/>
                  <a:pt x="11825" y="312210"/>
                  <a:pt x="9958" y="317811"/>
                </a:cubicBezTo>
                <a:cubicBezTo>
                  <a:pt x="9335" y="317811"/>
                  <a:pt x="8713" y="317811"/>
                  <a:pt x="7883" y="317811"/>
                </a:cubicBezTo>
                <a:cubicBezTo>
                  <a:pt x="8298" y="315114"/>
                  <a:pt x="8713" y="312624"/>
                  <a:pt x="9128" y="309928"/>
                </a:cubicBezTo>
                <a:cubicBezTo>
                  <a:pt x="9335" y="308683"/>
                  <a:pt x="9543" y="307438"/>
                  <a:pt x="9543" y="306401"/>
                </a:cubicBezTo>
                <a:cubicBezTo>
                  <a:pt x="11617" y="298933"/>
                  <a:pt x="13692" y="291257"/>
                  <a:pt x="15766" y="283789"/>
                </a:cubicBezTo>
                <a:cubicBezTo>
                  <a:pt x="15974" y="283167"/>
                  <a:pt x="15974" y="282544"/>
                  <a:pt x="16181" y="281922"/>
                </a:cubicBezTo>
                <a:cubicBezTo>
                  <a:pt x="16803" y="280470"/>
                  <a:pt x="17633" y="279018"/>
                  <a:pt x="18048" y="277566"/>
                </a:cubicBezTo>
                <a:cubicBezTo>
                  <a:pt x="25724" y="255991"/>
                  <a:pt x="33607" y="234416"/>
                  <a:pt x="48336" y="216368"/>
                </a:cubicBezTo>
                <a:cubicBezTo>
                  <a:pt x="48958" y="216368"/>
                  <a:pt x="49165" y="215953"/>
                  <a:pt x="49373" y="215331"/>
                </a:cubicBezTo>
                <a:cubicBezTo>
                  <a:pt x="55596" y="210352"/>
                  <a:pt x="62027" y="206618"/>
                  <a:pt x="70533" y="209315"/>
                </a:cubicBezTo>
                <a:lnTo>
                  <a:pt x="70740" y="209730"/>
                </a:lnTo>
                <a:lnTo>
                  <a:pt x="71155" y="209730"/>
                </a:lnTo>
                <a:cubicBezTo>
                  <a:pt x="74059" y="212427"/>
                  <a:pt x="77171" y="215331"/>
                  <a:pt x="80075" y="218028"/>
                </a:cubicBezTo>
                <a:cubicBezTo>
                  <a:pt x="82979" y="223836"/>
                  <a:pt x="85884" y="229853"/>
                  <a:pt x="88996" y="235661"/>
                </a:cubicBezTo>
                <a:cubicBezTo>
                  <a:pt x="89203" y="236283"/>
                  <a:pt x="89203" y="236906"/>
                  <a:pt x="89411" y="237735"/>
                </a:cubicBezTo>
                <a:cubicBezTo>
                  <a:pt x="91278" y="243752"/>
                  <a:pt x="92937" y="249767"/>
                  <a:pt x="94804" y="255784"/>
                </a:cubicBezTo>
                <a:cubicBezTo>
                  <a:pt x="95219" y="257443"/>
                  <a:pt x="95426" y="258895"/>
                  <a:pt x="95841" y="260555"/>
                </a:cubicBezTo>
                <a:cubicBezTo>
                  <a:pt x="96671" y="264496"/>
                  <a:pt x="97501" y="268230"/>
                  <a:pt x="98538" y="272172"/>
                </a:cubicBezTo>
                <a:cubicBezTo>
                  <a:pt x="98746" y="273209"/>
                  <a:pt x="98953" y="274454"/>
                  <a:pt x="98953" y="275491"/>
                </a:cubicBezTo>
                <a:cubicBezTo>
                  <a:pt x="99990" y="280885"/>
                  <a:pt x="100820" y="286486"/>
                  <a:pt x="101857" y="291880"/>
                </a:cubicBezTo>
                <a:cubicBezTo>
                  <a:pt x="102065" y="293539"/>
                  <a:pt x="102272" y="295199"/>
                  <a:pt x="102272" y="296858"/>
                </a:cubicBezTo>
                <a:cubicBezTo>
                  <a:pt x="103102" y="303497"/>
                  <a:pt x="104139" y="309928"/>
                  <a:pt x="104969" y="316566"/>
                </a:cubicBezTo>
                <a:cubicBezTo>
                  <a:pt x="105177" y="319263"/>
                  <a:pt x="105384" y="321960"/>
                  <a:pt x="105591" y="324864"/>
                </a:cubicBezTo>
                <a:cubicBezTo>
                  <a:pt x="106421" y="333162"/>
                  <a:pt x="106214" y="341460"/>
                  <a:pt x="108288" y="349550"/>
                </a:cubicBezTo>
                <a:cubicBezTo>
                  <a:pt x="108496" y="353284"/>
                  <a:pt x="108703" y="357226"/>
                  <a:pt x="108911" y="360960"/>
                </a:cubicBezTo>
                <a:cubicBezTo>
                  <a:pt x="109740" y="371955"/>
                  <a:pt x="110570" y="382949"/>
                  <a:pt x="111400" y="393944"/>
                </a:cubicBezTo>
                <a:cubicBezTo>
                  <a:pt x="110155" y="398923"/>
                  <a:pt x="112230" y="402657"/>
                  <a:pt x="115964" y="405769"/>
                </a:cubicBezTo>
                <a:cubicBezTo>
                  <a:pt x="120528" y="414896"/>
                  <a:pt x="121980" y="424024"/>
                  <a:pt x="114304" y="432322"/>
                </a:cubicBezTo>
                <a:cubicBezTo>
                  <a:pt x="113060" y="433567"/>
                  <a:pt x="113060" y="435227"/>
                  <a:pt x="113267" y="436886"/>
                </a:cubicBezTo>
                <a:cubicBezTo>
                  <a:pt x="114097" y="464269"/>
                  <a:pt x="114927" y="491653"/>
                  <a:pt x="115757" y="518828"/>
                </a:cubicBezTo>
                <a:cubicBezTo>
                  <a:pt x="120528" y="493105"/>
                  <a:pt x="126129" y="467381"/>
                  <a:pt x="130485" y="441657"/>
                </a:cubicBezTo>
                <a:cubicBezTo>
                  <a:pt x="131522" y="439998"/>
                  <a:pt x="131730" y="438338"/>
                  <a:pt x="131522" y="436471"/>
                </a:cubicBezTo>
                <a:cubicBezTo>
                  <a:pt x="133597" y="427758"/>
                  <a:pt x="135671" y="419046"/>
                  <a:pt x="137746" y="410333"/>
                </a:cubicBezTo>
                <a:cubicBezTo>
                  <a:pt x="137746" y="409710"/>
                  <a:pt x="137954" y="409296"/>
                  <a:pt x="137954" y="408673"/>
                </a:cubicBezTo>
                <a:cubicBezTo>
                  <a:pt x="140028" y="400375"/>
                  <a:pt x="142102" y="392077"/>
                  <a:pt x="144177" y="383779"/>
                </a:cubicBezTo>
                <a:cubicBezTo>
                  <a:pt x="144384" y="382742"/>
                  <a:pt x="144592" y="381497"/>
                  <a:pt x="144799" y="380460"/>
                </a:cubicBezTo>
                <a:cubicBezTo>
                  <a:pt x="146666" y="373407"/>
                  <a:pt x="148741" y="366353"/>
                  <a:pt x="150608" y="359508"/>
                </a:cubicBezTo>
                <a:cubicBezTo>
                  <a:pt x="151023" y="357848"/>
                  <a:pt x="151438" y="356188"/>
                  <a:pt x="151853" y="354529"/>
                </a:cubicBezTo>
                <a:cubicBezTo>
                  <a:pt x="154342" y="348928"/>
                  <a:pt x="155586" y="343534"/>
                  <a:pt x="151853" y="337726"/>
                </a:cubicBezTo>
                <a:cubicBezTo>
                  <a:pt x="149778" y="334614"/>
                  <a:pt x="150400" y="330465"/>
                  <a:pt x="150608" y="326731"/>
                </a:cubicBezTo>
                <a:cubicBezTo>
                  <a:pt x="150815" y="325486"/>
                  <a:pt x="151230" y="324449"/>
                  <a:pt x="151438" y="323204"/>
                </a:cubicBezTo>
                <a:cubicBezTo>
                  <a:pt x="152060" y="322167"/>
                  <a:pt x="152475" y="321130"/>
                  <a:pt x="153097" y="320092"/>
                </a:cubicBezTo>
                <a:cubicBezTo>
                  <a:pt x="154342" y="318640"/>
                  <a:pt x="155586" y="316981"/>
                  <a:pt x="156831" y="315529"/>
                </a:cubicBezTo>
                <a:cubicBezTo>
                  <a:pt x="159943" y="312417"/>
                  <a:pt x="164714" y="311380"/>
                  <a:pt x="166374" y="306193"/>
                </a:cubicBezTo>
                <a:cubicBezTo>
                  <a:pt x="177369" y="273002"/>
                  <a:pt x="188571" y="239810"/>
                  <a:pt x="199773" y="206618"/>
                </a:cubicBezTo>
                <a:cubicBezTo>
                  <a:pt x="200188" y="205374"/>
                  <a:pt x="200396" y="204336"/>
                  <a:pt x="200810" y="203092"/>
                </a:cubicBezTo>
                <a:cubicBezTo>
                  <a:pt x="206619" y="188363"/>
                  <a:pt x="212427" y="173634"/>
                  <a:pt x="218651" y="157660"/>
                </a:cubicBezTo>
                <a:cubicBezTo>
                  <a:pt x="204544" y="159528"/>
                  <a:pt x="191890" y="159113"/>
                  <a:pt x="179443" y="157660"/>
                </a:cubicBezTo>
                <a:cubicBezTo>
                  <a:pt x="177161" y="157453"/>
                  <a:pt x="174879" y="157038"/>
                  <a:pt x="172598" y="156831"/>
                </a:cubicBezTo>
                <a:cubicBezTo>
                  <a:pt x="170523" y="155171"/>
                  <a:pt x="168241" y="155378"/>
                  <a:pt x="165959" y="155378"/>
                </a:cubicBezTo>
                <a:cubicBezTo>
                  <a:pt x="163055" y="153511"/>
                  <a:pt x="165544" y="151022"/>
                  <a:pt x="165129" y="148948"/>
                </a:cubicBezTo>
                <a:cubicBezTo>
                  <a:pt x="170730" y="130277"/>
                  <a:pt x="177784" y="112437"/>
                  <a:pt x="189608" y="96671"/>
                </a:cubicBezTo>
                <a:cubicBezTo>
                  <a:pt x="193965" y="92936"/>
                  <a:pt x="198321" y="88995"/>
                  <a:pt x="202677" y="85261"/>
                </a:cubicBezTo>
                <a:cubicBezTo>
                  <a:pt x="205374" y="84224"/>
                  <a:pt x="207864" y="83186"/>
                  <a:pt x="210561" y="81942"/>
                </a:cubicBezTo>
                <a:cubicBezTo>
                  <a:pt x="213672" y="81942"/>
                  <a:pt x="216991" y="81734"/>
                  <a:pt x="220103" y="81734"/>
                </a:cubicBezTo>
                <a:cubicBezTo>
                  <a:pt x="221555" y="82357"/>
                  <a:pt x="223215" y="82979"/>
                  <a:pt x="224667" y="83394"/>
                </a:cubicBezTo>
                <a:cubicBezTo>
                  <a:pt x="226327" y="84639"/>
                  <a:pt x="227986" y="85883"/>
                  <a:pt x="229853" y="87335"/>
                </a:cubicBezTo>
                <a:cubicBezTo>
                  <a:pt x="229853" y="87958"/>
                  <a:pt x="230268" y="88165"/>
                  <a:pt x="230683" y="88373"/>
                </a:cubicBezTo>
                <a:cubicBezTo>
                  <a:pt x="234002" y="93559"/>
                  <a:pt x="237114" y="98538"/>
                  <a:pt x="240848" y="104139"/>
                </a:cubicBezTo>
                <a:cubicBezTo>
                  <a:pt x="255370" y="69080"/>
                  <a:pt x="271343" y="35681"/>
                  <a:pt x="287731" y="2489"/>
                </a:cubicBezTo>
                <a:cubicBezTo>
                  <a:pt x="288354" y="1659"/>
                  <a:pt x="288976" y="829"/>
                  <a:pt x="289598" y="0"/>
                </a:cubicBezTo>
                <a:cubicBezTo>
                  <a:pt x="292088" y="1867"/>
                  <a:pt x="287939" y="4771"/>
                  <a:pt x="290428" y="6638"/>
                </a:cubicBezTo>
                <a:cubicBezTo>
                  <a:pt x="290221" y="6430"/>
                  <a:pt x="289806" y="6223"/>
                  <a:pt x="289598" y="6016"/>
                </a:cubicBezTo>
                <a:cubicBezTo>
                  <a:pt x="286694" y="10372"/>
                  <a:pt x="285242" y="15351"/>
                  <a:pt x="283997" y="20329"/>
                </a:cubicBezTo>
                <a:cubicBezTo>
                  <a:pt x="271550" y="49995"/>
                  <a:pt x="258896" y="79660"/>
                  <a:pt x="246242" y="109325"/>
                </a:cubicBezTo>
                <a:cubicBezTo>
                  <a:pt x="245412" y="111192"/>
                  <a:pt x="244997" y="112437"/>
                  <a:pt x="246034" y="114511"/>
                </a:cubicBezTo>
                <a:cubicBezTo>
                  <a:pt x="254332" y="131107"/>
                  <a:pt x="252465" y="140649"/>
                  <a:pt x="237114" y="149362"/>
                </a:cubicBezTo>
                <a:cubicBezTo>
                  <a:pt x="229231" y="153926"/>
                  <a:pt x="225704" y="160150"/>
                  <a:pt x="222800" y="167825"/>
                </a:cubicBezTo>
                <a:cubicBezTo>
                  <a:pt x="208901" y="204751"/>
                  <a:pt x="195417" y="241677"/>
                  <a:pt x="183592" y="279225"/>
                </a:cubicBezTo>
                <a:cubicBezTo>
                  <a:pt x="182970" y="281092"/>
                  <a:pt x="182555" y="282752"/>
                  <a:pt x="181518" y="286278"/>
                </a:cubicBezTo>
                <a:cubicBezTo>
                  <a:pt x="192512" y="279640"/>
                  <a:pt x="202677" y="277773"/>
                  <a:pt x="213257" y="283582"/>
                </a:cubicBezTo>
                <a:cubicBezTo>
                  <a:pt x="223215" y="288975"/>
                  <a:pt x="230476" y="297066"/>
                  <a:pt x="236077" y="306608"/>
                </a:cubicBezTo>
                <a:cubicBezTo>
                  <a:pt x="246242" y="324242"/>
                  <a:pt x="251428" y="343327"/>
                  <a:pt x="254332" y="363242"/>
                </a:cubicBezTo>
                <a:cubicBezTo>
                  <a:pt x="254747" y="365731"/>
                  <a:pt x="255162" y="368220"/>
                  <a:pt x="251220" y="368428"/>
                </a:cubicBezTo>
                <a:cubicBezTo>
                  <a:pt x="224252" y="369880"/>
                  <a:pt x="197491" y="371125"/>
                  <a:pt x="172390" y="358470"/>
                </a:cubicBezTo>
                <a:cubicBezTo>
                  <a:pt x="169071" y="356811"/>
                  <a:pt x="165959" y="354529"/>
                  <a:pt x="161603" y="351832"/>
                </a:cubicBezTo>
                <a:cubicBezTo>
                  <a:pt x="156624" y="371125"/>
                  <a:pt x="151645" y="389588"/>
                  <a:pt x="147081" y="408258"/>
                </a:cubicBezTo>
                <a:cubicBezTo>
                  <a:pt x="131107" y="474434"/>
                  <a:pt x="119490" y="541233"/>
                  <a:pt x="116586" y="609276"/>
                </a:cubicBezTo>
                <a:cubicBezTo>
                  <a:pt x="115757" y="631680"/>
                  <a:pt x="115549" y="654084"/>
                  <a:pt x="117831" y="676489"/>
                </a:cubicBezTo>
                <a:cubicBezTo>
                  <a:pt x="118246" y="680638"/>
                  <a:pt x="119283" y="683128"/>
                  <a:pt x="123225" y="685410"/>
                </a:cubicBezTo>
                <a:cubicBezTo>
                  <a:pt x="142102" y="696612"/>
                  <a:pt x="145629" y="714037"/>
                  <a:pt x="132560" y="731878"/>
                </a:cubicBezTo>
                <a:cubicBezTo>
                  <a:pt x="129655" y="735819"/>
                  <a:pt x="129241" y="739138"/>
                  <a:pt x="130693" y="743910"/>
                </a:cubicBezTo>
                <a:cubicBezTo>
                  <a:pt x="147081" y="801788"/>
                  <a:pt x="174672" y="854480"/>
                  <a:pt x="206619" y="905097"/>
                </a:cubicBezTo>
                <a:cubicBezTo>
                  <a:pt x="244375" y="964842"/>
                  <a:pt x="287731" y="1020646"/>
                  <a:pt x="327769" y="1078732"/>
                </a:cubicBezTo>
                <a:cubicBezTo>
                  <a:pt x="344987" y="1103833"/>
                  <a:pt x="361376" y="1129349"/>
                  <a:pt x="376934" y="1155488"/>
                </a:cubicBezTo>
                <a:cubicBezTo>
                  <a:pt x="377557" y="1156525"/>
                  <a:pt x="377972" y="1157562"/>
                  <a:pt x="378594" y="1158392"/>
                </a:cubicBezTo>
                <a:cubicBezTo>
                  <a:pt x="379631" y="1159429"/>
                  <a:pt x="379424" y="1162541"/>
                  <a:pt x="380668" y="1161919"/>
                </a:cubicBezTo>
                <a:cubicBezTo>
                  <a:pt x="382535" y="1160882"/>
                  <a:pt x="381498" y="1158599"/>
                  <a:pt x="380046" y="1157147"/>
                </a:cubicBezTo>
                <a:cubicBezTo>
                  <a:pt x="379631" y="1155902"/>
                  <a:pt x="379216" y="1154658"/>
                  <a:pt x="378801" y="1153413"/>
                </a:cubicBezTo>
                <a:cubicBezTo>
                  <a:pt x="362620" y="1112338"/>
                  <a:pt x="343120" y="1072923"/>
                  <a:pt x="324865" y="1032886"/>
                </a:cubicBezTo>
                <a:cubicBezTo>
                  <a:pt x="324450" y="1031848"/>
                  <a:pt x="323827" y="1031019"/>
                  <a:pt x="323413" y="1029981"/>
                </a:cubicBezTo>
                <a:cubicBezTo>
                  <a:pt x="318434" y="1016082"/>
                  <a:pt x="312210" y="1003843"/>
                  <a:pt x="294370" y="1003013"/>
                </a:cubicBezTo>
                <a:cubicBezTo>
                  <a:pt x="288561" y="1002806"/>
                  <a:pt x="283167" y="998657"/>
                  <a:pt x="278396" y="995130"/>
                </a:cubicBezTo>
                <a:cubicBezTo>
                  <a:pt x="262008" y="983513"/>
                  <a:pt x="259518" y="964428"/>
                  <a:pt x="272588" y="949491"/>
                </a:cubicBezTo>
                <a:cubicBezTo>
                  <a:pt x="279641" y="941401"/>
                  <a:pt x="280056" y="933103"/>
                  <a:pt x="276529" y="923975"/>
                </a:cubicBezTo>
                <a:cubicBezTo>
                  <a:pt x="265327" y="895140"/>
                  <a:pt x="255370" y="865890"/>
                  <a:pt x="250805" y="835187"/>
                </a:cubicBezTo>
                <a:cubicBezTo>
                  <a:pt x="249768" y="828134"/>
                  <a:pt x="248938" y="821081"/>
                  <a:pt x="248109" y="814028"/>
                </a:cubicBezTo>
                <a:cubicBezTo>
                  <a:pt x="241263" y="815272"/>
                  <a:pt x="234417" y="816932"/>
                  <a:pt x="227364" y="817762"/>
                </a:cubicBezTo>
                <a:cubicBezTo>
                  <a:pt x="213672" y="819421"/>
                  <a:pt x="199981" y="817347"/>
                  <a:pt x="186497" y="814857"/>
                </a:cubicBezTo>
                <a:cubicBezTo>
                  <a:pt x="182762" y="814235"/>
                  <a:pt x="181518" y="812783"/>
                  <a:pt x="182555" y="808841"/>
                </a:cubicBezTo>
                <a:cubicBezTo>
                  <a:pt x="187741" y="790171"/>
                  <a:pt x="194380" y="772330"/>
                  <a:pt x="206619" y="757187"/>
                </a:cubicBezTo>
                <a:cubicBezTo>
                  <a:pt x="209316" y="753867"/>
                  <a:pt x="212427" y="750548"/>
                  <a:pt x="215954" y="748059"/>
                </a:cubicBezTo>
                <a:cubicBezTo>
                  <a:pt x="230683" y="736649"/>
                  <a:pt x="244375" y="739553"/>
                  <a:pt x="253502" y="755734"/>
                </a:cubicBezTo>
                <a:cubicBezTo>
                  <a:pt x="254747" y="758016"/>
                  <a:pt x="255992" y="760506"/>
                  <a:pt x="257444" y="763617"/>
                </a:cubicBezTo>
                <a:cubicBezTo>
                  <a:pt x="280263" y="722750"/>
                  <a:pt x="319056" y="712793"/>
                  <a:pt x="360338" y="707606"/>
                </a:cubicBezTo>
                <a:cubicBezTo>
                  <a:pt x="360546" y="708229"/>
                  <a:pt x="360961" y="708851"/>
                  <a:pt x="361168" y="709681"/>
                </a:cubicBezTo>
                <a:cubicBezTo>
                  <a:pt x="352663" y="712170"/>
                  <a:pt x="344157" y="714452"/>
                  <a:pt x="335652" y="716942"/>
                </a:cubicBezTo>
                <a:cubicBezTo>
                  <a:pt x="318019" y="722128"/>
                  <a:pt x="301008" y="728766"/>
                  <a:pt x="286279" y="740383"/>
                </a:cubicBezTo>
                <a:cubicBezTo>
                  <a:pt x="279434" y="745984"/>
                  <a:pt x="273625" y="752415"/>
                  <a:pt x="268854" y="759883"/>
                </a:cubicBezTo>
                <a:cubicBezTo>
                  <a:pt x="264912" y="766314"/>
                  <a:pt x="261385" y="772123"/>
                  <a:pt x="266987" y="780421"/>
                </a:cubicBezTo>
                <a:cubicBezTo>
                  <a:pt x="272173" y="788304"/>
                  <a:pt x="268231" y="796809"/>
                  <a:pt x="261800" y="803240"/>
                </a:cubicBezTo>
                <a:cubicBezTo>
                  <a:pt x="259103" y="805937"/>
                  <a:pt x="256614" y="808426"/>
                  <a:pt x="256822" y="812990"/>
                </a:cubicBezTo>
                <a:cubicBezTo>
                  <a:pt x="258896" y="848879"/>
                  <a:pt x="270098" y="882693"/>
                  <a:pt x="282960" y="916507"/>
                </a:cubicBezTo>
                <a:cubicBezTo>
                  <a:pt x="284205" y="915055"/>
                  <a:pt x="284827" y="914225"/>
                  <a:pt x="285449" y="913395"/>
                </a:cubicBezTo>
                <a:cubicBezTo>
                  <a:pt x="299763" y="890161"/>
                  <a:pt x="317811" y="884560"/>
                  <a:pt x="342705" y="895347"/>
                </a:cubicBezTo>
                <a:cubicBezTo>
                  <a:pt x="354530" y="900326"/>
                  <a:pt x="364488" y="908002"/>
                  <a:pt x="373408" y="916922"/>
                </a:cubicBezTo>
                <a:cubicBezTo>
                  <a:pt x="391248" y="934970"/>
                  <a:pt x="405355" y="955715"/>
                  <a:pt x="415934" y="978742"/>
                </a:cubicBezTo>
                <a:cubicBezTo>
                  <a:pt x="416764" y="980401"/>
                  <a:pt x="417802" y="982061"/>
                  <a:pt x="417387" y="984135"/>
                </a:cubicBezTo>
                <a:cubicBezTo>
                  <a:pt x="399961" y="989944"/>
                  <a:pt x="383365" y="997619"/>
                  <a:pt x="365525" y="1001768"/>
                </a:cubicBezTo>
                <a:cubicBezTo>
                  <a:pt x="353700" y="1004465"/>
                  <a:pt x="341876" y="1007162"/>
                  <a:pt x="329844" y="1007162"/>
                </a:cubicBezTo>
                <a:cubicBezTo>
                  <a:pt x="322998" y="1007162"/>
                  <a:pt x="322998" y="1009029"/>
                  <a:pt x="325487" y="1014423"/>
                </a:cubicBezTo>
                <a:cubicBezTo>
                  <a:pt x="345609" y="1057157"/>
                  <a:pt x="365732" y="1099892"/>
                  <a:pt x="383988" y="1143663"/>
                </a:cubicBezTo>
                <a:cubicBezTo>
                  <a:pt x="404525" y="1193243"/>
                  <a:pt x="422781" y="1243653"/>
                  <a:pt x="431286" y="1296968"/>
                </a:cubicBezTo>
                <a:cubicBezTo>
                  <a:pt x="436680" y="1330574"/>
                  <a:pt x="435850" y="1363974"/>
                  <a:pt x="433153" y="1397788"/>
                </a:cubicBezTo>
                <a:cubicBezTo>
                  <a:pt x="431493" y="1419362"/>
                  <a:pt x="428796" y="1440729"/>
                  <a:pt x="425477" y="1462097"/>
                </a:cubicBezTo>
                <a:cubicBezTo>
                  <a:pt x="425270" y="1463964"/>
                  <a:pt x="424025" y="1466246"/>
                  <a:pt x="425685" y="1468320"/>
                </a:cubicBezTo>
                <a:cubicBezTo>
                  <a:pt x="428381" y="1468320"/>
                  <a:pt x="429004" y="1465623"/>
                  <a:pt x="430041" y="1464171"/>
                </a:cubicBezTo>
                <a:cubicBezTo>
                  <a:pt x="445807" y="1442389"/>
                  <a:pt x="467382" y="1435543"/>
                  <a:pt x="493106" y="1440729"/>
                </a:cubicBezTo>
                <a:cubicBezTo>
                  <a:pt x="514265" y="1445086"/>
                  <a:pt x="532313" y="1455666"/>
                  <a:pt x="548494" y="1469772"/>
                </a:cubicBezTo>
                <a:cubicBezTo>
                  <a:pt x="583138" y="1500267"/>
                  <a:pt x="608447" y="1537608"/>
                  <a:pt x="627740" y="1579098"/>
                </a:cubicBezTo>
                <a:cubicBezTo>
                  <a:pt x="629814" y="1583454"/>
                  <a:pt x="628155" y="1584491"/>
                  <a:pt x="624420" y="1586358"/>
                </a:cubicBezTo>
                <a:cubicBezTo>
                  <a:pt x="604920" y="1596108"/>
                  <a:pt x="584175" y="1603992"/>
                  <a:pt x="563431" y="1609385"/>
                </a:cubicBezTo>
                <a:cubicBezTo>
                  <a:pt x="532313" y="1617683"/>
                  <a:pt x="500781" y="1623699"/>
                  <a:pt x="468004" y="1621417"/>
                </a:cubicBezTo>
                <a:cubicBezTo>
                  <a:pt x="448297" y="1619965"/>
                  <a:pt x="430456" y="1614156"/>
                  <a:pt x="413653" y="1604199"/>
                </a:cubicBezTo>
                <a:cubicBezTo>
                  <a:pt x="405562" y="1599428"/>
                  <a:pt x="401413" y="1591337"/>
                  <a:pt x="394982" y="1584699"/>
                </a:cubicBezTo>
                <a:cubicBezTo>
                  <a:pt x="393323" y="1585943"/>
                  <a:pt x="392908" y="1588018"/>
                  <a:pt x="392285" y="1589885"/>
                </a:cubicBezTo>
                <a:cubicBezTo>
                  <a:pt x="381913" y="1619343"/>
                  <a:pt x="369881" y="1647970"/>
                  <a:pt x="356397" y="1676184"/>
                </a:cubicBezTo>
                <a:cubicBezTo>
                  <a:pt x="333578" y="1723378"/>
                  <a:pt x="306920" y="1767927"/>
                  <a:pt x="276788" y="1810014"/>
                </a:cubicBezTo>
                <a:lnTo>
                  <a:pt x="231210" y="1864027"/>
                </a:lnTo>
                <a:lnTo>
                  <a:pt x="320404" y="1734347"/>
                </a:lnTo>
                <a:cubicBezTo>
                  <a:pt x="347321" y="1687074"/>
                  <a:pt x="369985" y="1637390"/>
                  <a:pt x="387722" y="1584906"/>
                </a:cubicBezTo>
                <a:cubicBezTo>
                  <a:pt x="389589" y="1579098"/>
                  <a:pt x="391248" y="1573496"/>
                  <a:pt x="390626" y="1567273"/>
                </a:cubicBezTo>
                <a:cubicBezTo>
                  <a:pt x="389796" y="1558560"/>
                  <a:pt x="391456" y="1549847"/>
                  <a:pt x="396227" y="1542794"/>
                </a:cubicBezTo>
                <a:cubicBezTo>
                  <a:pt x="406184" y="1528688"/>
                  <a:pt x="408259" y="1512507"/>
                  <a:pt x="411786" y="1496533"/>
                </a:cubicBezTo>
                <a:cubicBezTo>
                  <a:pt x="421743" y="1449028"/>
                  <a:pt x="426929" y="1400899"/>
                  <a:pt x="427552" y="1352356"/>
                </a:cubicBezTo>
                <a:cubicBezTo>
                  <a:pt x="427759" y="1338457"/>
                  <a:pt x="422781" y="1326010"/>
                  <a:pt x="416764" y="1313978"/>
                </a:cubicBezTo>
                <a:cubicBezTo>
                  <a:pt x="394360" y="1268547"/>
                  <a:pt x="363035" y="1229547"/>
                  <a:pt x="328599" y="1192828"/>
                </a:cubicBezTo>
                <a:cubicBezTo>
                  <a:pt x="297274" y="1159637"/>
                  <a:pt x="263460" y="1129349"/>
                  <a:pt x="223007" y="1107567"/>
                </a:cubicBezTo>
                <a:cubicBezTo>
                  <a:pt x="208694" y="1099892"/>
                  <a:pt x="193757" y="1093876"/>
                  <a:pt x="177784" y="1091179"/>
                </a:cubicBezTo>
                <a:cubicBezTo>
                  <a:pt x="151023" y="1086615"/>
                  <a:pt x="129033" y="1096365"/>
                  <a:pt x="114927" y="1119599"/>
                </a:cubicBezTo>
                <a:cubicBezTo>
                  <a:pt x="103517" y="1138477"/>
                  <a:pt x="95011" y="1171876"/>
                  <a:pt x="94597" y="1200297"/>
                </a:cubicBezTo>
                <a:cubicBezTo>
                  <a:pt x="97916" y="1200297"/>
                  <a:pt x="98746" y="1197185"/>
                  <a:pt x="100198" y="1195318"/>
                </a:cubicBezTo>
                <a:cubicBezTo>
                  <a:pt x="121980" y="1170839"/>
                  <a:pt x="148326" y="1170632"/>
                  <a:pt x="170108" y="1195110"/>
                </a:cubicBezTo>
                <a:cubicBezTo>
                  <a:pt x="187326" y="1214610"/>
                  <a:pt x="194794" y="1238675"/>
                  <a:pt x="200188" y="1263568"/>
                </a:cubicBezTo>
                <a:cubicBezTo>
                  <a:pt x="202470" y="1274356"/>
                  <a:pt x="203715" y="1285143"/>
                  <a:pt x="204544" y="1296138"/>
                </a:cubicBezTo>
                <a:cubicBezTo>
                  <a:pt x="204959" y="1301324"/>
                  <a:pt x="203715" y="1302569"/>
                  <a:pt x="198529" y="1302569"/>
                </a:cubicBezTo>
                <a:cubicBezTo>
                  <a:pt x="163262" y="1302984"/>
                  <a:pt x="128411" y="1300494"/>
                  <a:pt x="95011" y="1283898"/>
                </a:cubicBezTo>
                <a:cubicBezTo>
                  <a:pt x="97086" y="1302776"/>
                  <a:pt x="98538" y="1320617"/>
                  <a:pt x="100820" y="1338457"/>
                </a:cubicBezTo>
                <a:cubicBezTo>
                  <a:pt x="105384" y="1373931"/>
                  <a:pt x="111400" y="1409405"/>
                  <a:pt x="118246" y="1444671"/>
                </a:cubicBezTo>
                <a:cubicBezTo>
                  <a:pt x="119075" y="1449442"/>
                  <a:pt x="120943" y="1452762"/>
                  <a:pt x="125507" y="1455458"/>
                </a:cubicBezTo>
                <a:cubicBezTo>
                  <a:pt x="140443" y="1464586"/>
                  <a:pt x="143762" y="1480144"/>
                  <a:pt x="134012" y="1495081"/>
                </a:cubicBezTo>
                <a:cubicBezTo>
                  <a:pt x="130900" y="1499645"/>
                  <a:pt x="130278" y="1503379"/>
                  <a:pt x="131522" y="1508565"/>
                </a:cubicBezTo>
                <a:cubicBezTo>
                  <a:pt x="138368" y="1537608"/>
                  <a:pt x="144799" y="1566651"/>
                  <a:pt x="150400" y="1595901"/>
                </a:cubicBezTo>
                <a:cubicBezTo>
                  <a:pt x="137746" y="1567895"/>
                  <a:pt x="131937" y="1537815"/>
                  <a:pt x="123639" y="1507735"/>
                </a:cubicBezTo>
                <a:cubicBezTo>
                  <a:pt x="93974" y="1529517"/>
                  <a:pt x="59953" y="1531592"/>
                  <a:pt x="25724" y="1532214"/>
                </a:cubicBezTo>
                <a:cubicBezTo>
                  <a:pt x="20123" y="1532214"/>
                  <a:pt x="17426" y="1531384"/>
                  <a:pt x="18048" y="1524539"/>
                </a:cubicBezTo>
                <a:cubicBezTo>
                  <a:pt x="20538" y="1498400"/>
                  <a:pt x="25516" y="1473092"/>
                  <a:pt x="37963" y="1449650"/>
                </a:cubicBezTo>
                <a:cubicBezTo>
                  <a:pt x="42735" y="1440937"/>
                  <a:pt x="48543" y="1433054"/>
                  <a:pt x="56634" y="1427038"/>
                </a:cubicBezTo>
                <a:cubicBezTo>
                  <a:pt x="71362" y="1415836"/>
                  <a:pt x="86714" y="1415836"/>
                  <a:pt x="100820" y="1427453"/>
                </a:cubicBezTo>
                <a:cubicBezTo>
                  <a:pt x="102687" y="1428905"/>
                  <a:pt x="104554" y="1430564"/>
                  <a:pt x="107666" y="1433261"/>
                </a:cubicBezTo>
                <a:cubicBezTo>
                  <a:pt x="104762" y="1416665"/>
                  <a:pt x="102065" y="1401937"/>
                  <a:pt x="99575" y="1387000"/>
                </a:cubicBezTo>
                <a:cubicBezTo>
                  <a:pt x="93974" y="1352979"/>
                  <a:pt x="89203" y="1318750"/>
                  <a:pt x="86921" y="1284314"/>
                </a:cubicBezTo>
                <a:cubicBezTo>
                  <a:pt x="86714" y="1279957"/>
                  <a:pt x="85261" y="1276638"/>
                  <a:pt x="81942" y="1273733"/>
                </a:cubicBezTo>
                <a:cubicBezTo>
                  <a:pt x="78208" y="1270414"/>
                  <a:pt x="74889" y="1266680"/>
                  <a:pt x="72192" y="1262738"/>
                </a:cubicBezTo>
                <a:cubicBezTo>
                  <a:pt x="60368" y="1245935"/>
                  <a:pt x="63479" y="1229547"/>
                  <a:pt x="80490" y="1218344"/>
                </a:cubicBezTo>
                <a:cubicBezTo>
                  <a:pt x="84639" y="1215648"/>
                  <a:pt x="85469" y="1212744"/>
                  <a:pt x="85676" y="1208387"/>
                </a:cubicBezTo>
                <a:cubicBezTo>
                  <a:pt x="87128" y="1182041"/>
                  <a:pt x="90240" y="1155902"/>
                  <a:pt x="100405" y="1131424"/>
                </a:cubicBezTo>
                <a:cubicBezTo>
                  <a:pt x="110985" y="1105700"/>
                  <a:pt x="127581" y="1086407"/>
                  <a:pt x="157246" y="1082880"/>
                </a:cubicBezTo>
                <a:cubicBezTo>
                  <a:pt x="173427" y="1080806"/>
                  <a:pt x="188778" y="1084540"/>
                  <a:pt x="203922" y="1090349"/>
                </a:cubicBezTo>
                <a:cubicBezTo>
                  <a:pt x="235869" y="1102588"/>
                  <a:pt x="263252" y="1122088"/>
                  <a:pt x="288769" y="1144285"/>
                </a:cubicBezTo>
                <a:cubicBezTo>
                  <a:pt x="341046" y="1189717"/>
                  <a:pt x="385647" y="1241579"/>
                  <a:pt x="419254" y="1302569"/>
                </a:cubicBezTo>
                <a:cubicBezTo>
                  <a:pt x="421121" y="1306096"/>
                  <a:pt x="422988" y="1309829"/>
                  <a:pt x="425270" y="1313148"/>
                </a:cubicBezTo>
                <a:cubicBezTo>
                  <a:pt x="423818" y="1294478"/>
                  <a:pt x="420084" y="1276223"/>
                  <a:pt x="414690" y="1258382"/>
                </a:cubicBezTo>
                <a:cubicBezTo>
                  <a:pt x="398509" y="1205275"/>
                  <a:pt x="371333" y="1157562"/>
                  <a:pt x="340838" y="1111509"/>
                </a:cubicBezTo>
                <a:cubicBezTo>
                  <a:pt x="304742" y="1056950"/>
                  <a:pt x="264497" y="1005295"/>
                  <a:pt x="227571" y="951358"/>
                </a:cubicBezTo>
                <a:cubicBezTo>
                  <a:pt x="190645" y="897837"/>
                  <a:pt x="156831" y="842655"/>
                  <a:pt x="134219" y="781251"/>
                </a:cubicBezTo>
                <a:cubicBezTo>
                  <a:pt x="130278" y="770671"/>
                  <a:pt x="127166" y="760091"/>
                  <a:pt x="123639" y="749303"/>
                </a:cubicBezTo>
                <a:cubicBezTo>
                  <a:pt x="122810" y="746607"/>
                  <a:pt x="123017" y="743495"/>
                  <a:pt x="118661" y="746607"/>
                </a:cubicBezTo>
                <a:cubicBezTo>
                  <a:pt x="90240" y="766522"/>
                  <a:pt x="57256" y="769634"/>
                  <a:pt x="23857" y="771293"/>
                </a:cubicBezTo>
                <a:cubicBezTo>
                  <a:pt x="15974" y="771708"/>
                  <a:pt x="7883" y="771501"/>
                  <a:pt x="0" y="771708"/>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dirty="0"/>
          </a:p>
        </p:txBody>
      </p:sp>
      <p:sp>
        <p:nvSpPr>
          <p:cNvPr id="12" name="Freeform: Shape 139"/>
          <p:cNvSpPr/>
          <p:nvPr/>
        </p:nvSpPr>
        <p:spPr>
          <a:xfrm rot="11091193">
            <a:off x="9259784" y="415952"/>
            <a:ext cx="2559979" cy="2534063"/>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2099794" h="2078537">
                <a:moveTo>
                  <a:pt x="989322" y="1788413"/>
                </a:moveTo>
                <a:cubicBezTo>
                  <a:pt x="989945" y="1788828"/>
                  <a:pt x="990567" y="1789450"/>
                  <a:pt x="991189" y="1789658"/>
                </a:cubicBezTo>
                <a:cubicBezTo>
                  <a:pt x="992641" y="1790072"/>
                  <a:pt x="993056" y="1789243"/>
                  <a:pt x="992849" y="1788205"/>
                </a:cubicBezTo>
                <a:cubicBezTo>
                  <a:pt x="992641" y="1787791"/>
                  <a:pt x="991811" y="1787376"/>
                  <a:pt x="991189" y="1786754"/>
                </a:cubicBezTo>
                <a:cubicBezTo>
                  <a:pt x="990359" y="1787376"/>
                  <a:pt x="989945" y="1787998"/>
                  <a:pt x="989322" y="1788413"/>
                </a:cubicBezTo>
                <a:close/>
                <a:moveTo>
                  <a:pt x="424025" y="1472262"/>
                </a:moveTo>
                <a:cubicBezTo>
                  <a:pt x="424233" y="1473092"/>
                  <a:pt x="424648" y="1473092"/>
                  <a:pt x="424855" y="1472262"/>
                </a:cubicBezTo>
                <a:cubicBezTo>
                  <a:pt x="425062" y="1471847"/>
                  <a:pt x="425270" y="1471432"/>
                  <a:pt x="425270" y="1470810"/>
                </a:cubicBezTo>
                <a:cubicBezTo>
                  <a:pt x="425477" y="1470810"/>
                  <a:pt x="424855" y="1470602"/>
                  <a:pt x="424025" y="1470187"/>
                </a:cubicBezTo>
                <a:cubicBezTo>
                  <a:pt x="424025" y="1471017"/>
                  <a:pt x="423818" y="1471639"/>
                  <a:pt x="424025" y="1472262"/>
                </a:cubicBezTo>
                <a:close/>
                <a:moveTo>
                  <a:pt x="209514" y="1889738"/>
                </a:moveTo>
                <a:lnTo>
                  <a:pt x="231210" y="1864027"/>
                </a:lnTo>
                <a:lnTo>
                  <a:pt x="227571" y="1869318"/>
                </a:lnTo>
                <a:close/>
                <a:moveTo>
                  <a:pt x="197595" y="1924756"/>
                </a:moveTo>
                <a:lnTo>
                  <a:pt x="294784" y="1858272"/>
                </a:lnTo>
                <a:cubicBezTo>
                  <a:pt x="328806" y="1837890"/>
                  <a:pt x="364072" y="1819530"/>
                  <a:pt x="400583" y="1803142"/>
                </a:cubicBezTo>
                <a:cubicBezTo>
                  <a:pt x="423402" y="1792977"/>
                  <a:pt x="446637" y="1784057"/>
                  <a:pt x="470078" y="1775551"/>
                </a:cubicBezTo>
                <a:cubicBezTo>
                  <a:pt x="488749" y="1768913"/>
                  <a:pt x="507626" y="1763104"/>
                  <a:pt x="526919" y="1758333"/>
                </a:cubicBezTo>
                <a:cubicBezTo>
                  <a:pt x="538951" y="1755429"/>
                  <a:pt x="550776" y="1750035"/>
                  <a:pt x="563015" y="1748790"/>
                </a:cubicBezTo>
                <a:cubicBezTo>
                  <a:pt x="583345" y="1746508"/>
                  <a:pt x="603260" y="1741115"/>
                  <a:pt x="623590" y="1739248"/>
                </a:cubicBezTo>
                <a:cubicBezTo>
                  <a:pt x="624420" y="1739248"/>
                  <a:pt x="625042" y="1738625"/>
                  <a:pt x="625872" y="1738418"/>
                </a:cubicBezTo>
                <a:cubicBezTo>
                  <a:pt x="626909" y="1738418"/>
                  <a:pt x="628154" y="1738211"/>
                  <a:pt x="629191" y="1738211"/>
                </a:cubicBezTo>
                <a:cubicBezTo>
                  <a:pt x="637489" y="1737381"/>
                  <a:pt x="645787" y="1737173"/>
                  <a:pt x="653878" y="1735099"/>
                </a:cubicBezTo>
                <a:cubicBezTo>
                  <a:pt x="656160" y="1735099"/>
                  <a:pt x="658234" y="1734891"/>
                  <a:pt x="660516" y="1734891"/>
                </a:cubicBezTo>
                <a:cubicBezTo>
                  <a:pt x="676905" y="1733854"/>
                  <a:pt x="693293" y="1732817"/>
                  <a:pt x="709889" y="1731780"/>
                </a:cubicBezTo>
                <a:cubicBezTo>
                  <a:pt x="720261" y="1731780"/>
                  <a:pt x="730634" y="1731780"/>
                  <a:pt x="741214" y="1731780"/>
                </a:cubicBezTo>
                <a:cubicBezTo>
                  <a:pt x="757602" y="1732817"/>
                  <a:pt x="773991" y="1733854"/>
                  <a:pt x="790586" y="1734891"/>
                </a:cubicBezTo>
                <a:cubicBezTo>
                  <a:pt x="792246" y="1734891"/>
                  <a:pt x="793906" y="1734891"/>
                  <a:pt x="795565" y="1735099"/>
                </a:cubicBezTo>
                <a:cubicBezTo>
                  <a:pt x="811746" y="1737381"/>
                  <a:pt x="828134" y="1739870"/>
                  <a:pt x="844316" y="1741944"/>
                </a:cubicBezTo>
                <a:lnTo>
                  <a:pt x="882690" y="1748134"/>
                </a:lnTo>
                <a:lnTo>
                  <a:pt x="882901" y="1748375"/>
                </a:lnTo>
                <a:lnTo>
                  <a:pt x="882901" y="1749205"/>
                </a:lnTo>
                <a:cubicBezTo>
                  <a:pt x="883316" y="1749205"/>
                  <a:pt x="883523" y="1748998"/>
                  <a:pt x="883938" y="1748998"/>
                </a:cubicBezTo>
                <a:cubicBezTo>
                  <a:pt x="883523" y="1748790"/>
                  <a:pt x="883109" y="1748583"/>
                  <a:pt x="882901" y="1748375"/>
                </a:cubicBezTo>
                <a:lnTo>
                  <a:pt x="882901" y="1748168"/>
                </a:lnTo>
                <a:lnTo>
                  <a:pt x="882690" y="1748134"/>
                </a:lnTo>
                <a:lnTo>
                  <a:pt x="877092" y="1741737"/>
                </a:lnTo>
                <a:cubicBezTo>
                  <a:pt x="873566" y="1737381"/>
                  <a:pt x="869624" y="1733024"/>
                  <a:pt x="868587" y="1727631"/>
                </a:cubicBezTo>
                <a:cubicBezTo>
                  <a:pt x="866305" y="1716636"/>
                  <a:pt x="867757" y="1705849"/>
                  <a:pt x="874188" y="1696306"/>
                </a:cubicBezTo>
                <a:cubicBezTo>
                  <a:pt x="883523" y="1682407"/>
                  <a:pt x="894311" y="1670375"/>
                  <a:pt x="909869" y="1662699"/>
                </a:cubicBezTo>
                <a:cubicBezTo>
                  <a:pt x="923353" y="1656061"/>
                  <a:pt x="937252" y="1650252"/>
                  <a:pt x="951359" y="1647555"/>
                </a:cubicBezTo>
                <a:cubicBezTo>
                  <a:pt x="972934" y="1643407"/>
                  <a:pt x="995338" y="1641747"/>
                  <a:pt x="1017535" y="1641124"/>
                </a:cubicBezTo>
                <a:cubicBezTo>
                  <a:pt x="1020854" y="1641124"/>
                  <a:pt x="1024174" y="1641124"/>
                  <a:pt x="1027493" y="1641124"/>
                </a:cubicBezTo>
                <a:cubicBezTo>
                  <a:pt x="1031849" y="1641124"/>
                  <a:pt x="1036206" y="1641332"/>
                  <a:pt x="1040562" y="1641332"/>
                </a:cubicBezTo>
                <a:cubicBezTo>
                  <a:pt x="1038487" y="1691120"/>
                  <a:pt x="1028945" y="1738625"/>
                  <a:pt x="997620" y="1780737"/>
                </a:cubicBezTo>
                <a:cubicBezTo>
                  <a:pt x="1010067" y="1783642"/>
                  <a:pt x="1021477" y="1788413"/>
                  <a:pt x="1033301" y="1792562"/>
                </a:cubicBezTo>
                <a:cubicBezTo>
                  <a:pt x="1067945" y="1805216"/>
                  <a:pt x="1102174" y="1818493"/>
                  <a:pt x="1137025" y="1830525"/>
                </a:cubicBezTo>
                <a:cubicBezTo>
                  <a:pt x="1151962" y="1835711"/>
                  <a:pt x="1166276" y="1843179"/>
                  <a:pt x="1181627" y="1846914"/>
                </a:cubicBezTo>
                <a:cubicBezTo>
                  <a:pt x="1183079" y="1848365"/>
                  <a:pt x="1184946" y="1849403"/>
                  <a:pt x="1186191" y="1847536"/>
                </a:cubicBezTo>
                <a:cubicBezTo>
                  <a:pt x="1186813" y="1846706"/>
                  <a:pt x="1184738" y="1845669"/>
                  <a:pt x="1183494" y="1845254"/>
                </a:cubicBezTo>
                <a:cubicBezTo>
                  <a:pt x="1165238" y="1828865"/>
                  <a:pt x="1170425" y="1808743"/>
                  <a:pt x="1186813" y="1794429"/>
                </a:cubicBezTo>
                <a:cubicBezTo>
                  <a:pt x="1205483" y="1778248"/>
                  <a:pt x="1228096" y="1774721"/>
                  <a:pt x="1250915" y="1771195"/>
                </a:cubicBezTo>
                <a:cubicBezTo>
                  <a:pt x="1262739" y="1769328"/>
                  <a:pt x="1274771" y="1770780"/>
                  <a:pt x="1286596" y="1768705"/>
                </a:cubicBezTo>
                <a:cubicBezTo>
                  <a:pt x="1289708" y="1768083"/>
                  <a:pt x="1294271" y="1769535"/>
                  <a:pt x="1293649" y="1775759"/>
                </a:cubicBezTo>
                <a:cubicBezTo>
                  <a:pt x="1291989" y="1791110"/>
                  <a:pt x="1289500" y="1806254"/>
                  <a:pt x="1285766" y="1821397"/>
                </a:cubicBezTo>
                <a:cubicBezTo>
                  <a:pt x="1280995" y="1841105"/>
                  <a:pt x="1271660" y="1858116"/>
                  <a:pt x="1258175" y="1872845"/>
                </a:cubicBezTo>
                <a:cubicBezTo>
                  <a:pt x="1257553" y="1875541"/>
                  <a:pt x="1259628" y="1874504"/>
                  <a:pt x="1260665" y="1874712"/>
                </a:cubicBezTo>
                <a:cubicBezTo>
                  <a:pt x="1278090" y="1880728"/>
                  <a:pt x="1295309" y="1886744"/>
                  <a:pt x="1313564" y="1890063"/>
                </a:cubicBezTo>
                <a:cubicBezTo>
                  <a:pt x="1320825" y="1891515"/>
                  <a:pt x="1328085" y="1895041"/>
                  <a:pt x="1335761" y="1896494"/>
                </a:cubicBezTo>
                <a:cubicBezTo>
                  <a:pt x="1356299" y="1900435"/>
                  <a:pt x="1376421" y="1906037"/>
                  <a:pt x="1397166" y="1908526"/>
                </a:cubicBezTo>
                <a:cubicBezTo>
                  <a:pt x="1435751" y="1913090"/>
                  <a:pt x="1474337" y="1916409"/>
                  <a:pt x="1512922" y="1909563"/>
                </a:cubicBezTo>
                <a:cubicBezTo>
                  <a:pt x="1546736" y="1903547"/>
                  <a:pt x="1578683" y="1892552"/>
                  <a:pt x="1608971" y="1876579"/>
                </a:cubicBezTo>
                <a:cubicBezTo>
                  <a:pt x="1612290" y="1874712"/>
                  <a:pt x="1614157" y="1872845"/>
                  <a:pt x="1614987" y="1868696"/>
                </a:cubicBezTo>
                <a:cubicBezTo>
                  <a:pt x="1616232" y="1862472"/>
                  <a:pt x="1619136" y="1856664"/>
                  <a:pt x="1625774" y="1853344"/>
                </a:cubicBezTo>
                <a:cubicBezTo>
                  <a:pt x="1629301" y="1851685"/>
                  <a:pt x="1630961" y="1847743"/>
                  <a:pt x="1633035" y="1844424"/>
                </a:cubicBezTo>
                <a:cubicBezTo>
                  <a:pt x="1643200" y="1828865"/>
                  <a:pt x="1652328" y="1825132"/>
                  <a:pt x="1670791" y="1828658"/>
                </a:cubicBezTo>
                <a:cubicBezTo>
                  <a:pt x="1674732" y="1829488"/>
                  <a:pt x="1678259" y="1828243"/>
                  <a:pt x="1681163" y="1825754"/>
                </a:cubicBezTo>
                <a:cubicBezTo>
                  <a:pt x="1709376" y="1801067"/>
                  <a:pt x="1734477" y="1773477"/>
                  <a:pt x="1756674" y="1743189"/>
                </a:cubicBezTo>
                <a:cubicBezTo>
                  <a:pt x="1763728" y="1733439"/>
                  <a:pt x="1770366" y="1723482"/>
                  <a:pt x="1777212" y="1713524"/>
                </a:cubicBezTo>
                <a:cubicBezTo>
                  <a:pt x="1778249" y="1714146"/>
                  <a:pt x="1779079" y="1714769"/>
                  <a:pt x="1780116" y="1715391"/>
                </a:cubicBezTo>
                <a:cubicBezTo>
                  <a:pt x="1761861" y="1750035"/>
                  <a:pt x="1737797" y="1780322"/>
                  <a:pt x="1711243" y="1808743"/>
                </a:cubicBezTo>
                <a:cubicBezTo>
                  <a:pt x="1703568" y="1816833"/>
                  <a:pt x="1695477" y="1824094"/>
                  <a:pt x="1687179" y="1831562"/>
                </a:cubicBezTo>
                <a:cubicBezTo>
                  <a:pt x="1683860" y="1834467"/>
                  <a:pt x="1682823" y="1836334"/>
                  <a:pt x="1686142" y="1840690"/>
                </a:cubicBezTo>
                <a:cubicBezTo>
                  <a:pt x="1701493" y="1860812"/>
                  <a:pt x="1705850" y="1884669"/>
                  <a:pt x="1707924" y="1909148"/>
                </a:cubicBezTo>
                <a:cubicBezTo>
                  <a:pt x="1708131" y="1912052"/>
                  <a:pt x="1707094" y="1913090"/>
                  <a:pt x="1704397" y="1913090"/>
                </a:cubicBezTo>
                <a:cubicBezTo>
                  <a:pt x="1681786" y="1913297"/>
                  <a:pt x="1659588" y="1912260"/>
                  <a:pt x="1638636" y="1902510"/>
                </a:cubicBezTo>
                <a:cubicBezTo>
                  <a:pt x="1630961" y="1898983"/>
                  <a:pt x="1624322" y="1894419"/>
                  <a:pt x="1620381" y="1886536"/>
                </a:cubicBezTo>
                <a:cubicBezTo>
                  <a:pt x="1618721" y="1883010"/>
                  <a:pt x="1616647" y="1881765"/>
                  <a:pt x="1612705" y="1884254"/>
                </a:cubicBezTo>
                <a:cubicBezTo>
                  <a:pt x="1594242" y="1895249"/>
                  <a:pt x="1573705" y="1901887"/>
                  <a:pt x="1554205" y="1910185"/>
                </a:cubicBezTo>
                <a:cubicBezTo>
                  <a:pt x="1545699" y="1913712"/>
                  <a:pt x="1535949" y="1914127"/>
                  <a:pt x="1526821" y="1915994"/>
                </a:cubicBezTo>
                <a:cubicBezTo>
                  <a:pt x="1479523" y="1926159"/>
                  <a:pt x="1432432" y="1922632"/>
                  <a:pt x="1385341" y="1914957"/>
                </a:cubicBezTo>
                <a:cubicBezTo>
                  <a:pt x="1366464" y="1911845"/>
                  <a:pt x="1347171" y="1910393"/>
                  <a:pt x="1328915" y="1904169"/>
                </a:cubicBezTo>
                <a:cubicBezTo>
                  <a:pt x="1307756" y="1896909"/>
                  <a:pt x="1285766" y="1892760"/>
                  <a:pt x="1264814" y="1884877"/>
                </a:cubicBezTo>
                <a:cubicBezTo>
                  <a:pt x="1256308" y="1881765"/>
                  <a:pt x="1247803" y="1879898"/>
                  <a:pt x="1237846" y="1883839"/>
                </a:cubicBezTo>
                <a:cubicBezTo>
                  <a:pt x="1230170" y="1886951"/>
                  <a:pt x="1220420" y="1883632"/>
                  <a:pt x="1214819" y="1877616"/>
                </a:cubicBezTo>
                <a:cubicBezTo>
                  <a:pt x="1196771" y="1858323"/>
                  <a:pt x="1172706" y="1852307"/>
                  <a:pt x="1149265" y="1844632"/>
                </a:cubicBezTo>
                <a:cubicBezTo>
                  <a:pt x="1138270" y="1841105"/>
                  <a:pt x="1128105" y="1835296"/>
                  <a:pt x="1117110" y="1831355"/>
                </a:cubicBezTo>
                <a:cubicBezTo>
                  <a:pt x="1080599" y="1818493"/>
                  <a:pt x="1044711" y="1803349"/>
                  <a:pt x="1007785" y="1791525"/>
                </a:cubicBezTo>
                <a:cubicBezTo>
                  <a:pt x="1005295" y="1790695"/>
                  <a:pt x="1002599" y="1790072"/>
                  <a:pt x="999902" y="1789450"/>
                </a:cubicBezTo>
                <a:cubicBezTo>
                  <a:pt x="999280" y="1789243"/>
                  <a:pt x="998865" y="1789243"/>
                  <a:pt x="998242" y="1789035"/>
                </a:cubicBezTo>
                <a:cubicBezTo>
                  <a:pt x="997205" y="1788205"/>
                  <a:pt x="996168" y="1787583"/>
                  <a:pt x="994923" y="1788205"/>
                </a:cubicBezTo>
                <a:cubicBezTo>
                  <a:pt x="993886" y="1788828"/>
                  <a:pt x="994093" y="1789865"/>
                  <a:pt x="994508" y="1790695"/>
                </a:cubicBezTo>
                <a:cubicBezTo>
                  <a:pt x="996168" y="1791525"/>
                  <a:pt x="998035" y="1792354"/>
                  <a:pt x="999695" y="1793184"/>
                </a:cubicBezTo>
                <a:cubicBezTo>
                  <a:pt x="1018987" y="1802312"/>
                  <a:pt x="1038280" y="1811025"/>
                  <a:pt x="1057573" y="1820360"/>
                </a:cubicBezTo>
                <a:cubicBezTo>
                  <a:pt x="1081014" y="1831770"/>
                  <a:pt x="1104249" y="1843802"/>
                  <a:pt x="1127690" y="1855419"/>
                </a:cubicBezTo>
                <a:cubicBezTo>
                  <a:pt x="1152999" y="1868073"/>
                  <a:pt x="1178308" y="1880728"/>
                  <a:pt x="1204031" y="1892760"/>
                </a:cubicBezTo>
                <a:cubicBezTo>
                  <a:pt x="1239505" y="1909563"/>
                  <a:pt x="1275186" y="1925951"/>
                  <a:pt x="1312112" y="1939436"/>
                </a:cubicBezTo>
                <a:cubicBezTo>
                  <a:pt x="1326011" y="1944622"/>
                  <a:pt x="1340118" y="1950223"/>
                  <a:pt x="1354432" y="1953750"/>
                </a:cubicBezTo>
                <a:cubicBezTo>
                  <a:pt x="1375591" y="1958936"/>
                  <a:pt x="1395921" y="1967648"/>
                  <a:pt x="1417911" y="1970345"/>
                </a:cubicBezTo>
                <a:cubicBezTo>
                  <a:pt x="1419570" y="1971798"/>
                  <a:pt x="1420815" y="1972005"/>
                  <a:pt x="1421852" y="1969723"/>
                </a:cubicBezTo>
                <a:cubicBezTo>
                  <a:pt x="1428283" y="1963500"/>
                  <a:pt x="1431602" y="1955202"/>
                  <a:pt x="1439486" y="1950016"/>
                </a:cubicBezTo>
                <a:cubicBezTo>
                  <a:pt x="1457741" y="1937984"/>
                  <a:pt x="1474752" y="1937984"/>
                  <a:pt x="1491763" y="1951260"/>
                </a:cubicBezTo>
                <a:cubicBezTo>
                  <a:pt x="1501720" y="1958936"/>
                  <a:pt x="1509396" y="1968478"/>
                  <a:pt x="1514997" y="1979473"/>
                </a:cubicBezTo>
                <a:cubicBezTo>
                  <a:pt x="1517486" y="1984244"/>
                  <a:pt x="1520183" y="1985904"/>
                  <a:pt x="1525577" y="1986319"/>
                </a:cubicBezTo>
                <a:cubicBezTo>
                  <a:pt x="1603577" y="1990883"/>
                  <a:pt x="1680956" y="1984452"/>
                  <a:pt x="1758126" y="1972835"/>
                </a:cubicBezTo>
                <a:cubicBezTo>
                  <a:pt x="1761446" y="1972420"/>
                  <a:pt x="1764557" y="1971590"/>
                  <a:pt x="1766217" y="1968063"/>
                </a:cubicBezTo>
                <a:cubicBezTo>
                  <a:pt x="1768706" y="1963085"/>
                  <a:pt x="1773270" y="1960803"/>
                  <a:pt x="1778041" y="1960803"/>
                </a:cubicBezTo>
                <a:cubicBezTo>
                  <a:pt x="1787377" y="1961010"/>
                  <a:pt x="1794845" y="1956654"/>
                  <a:pt x="1802935" y="1953335"/>
                </a:cubicBezTo>
                <a:cubicBezTo>
                  <a:pt x="1814553" y="1948563"/>
                  <a:pt x="1826170" y="1947319"/>
                  <a:pt x="1837164" y="1955202"/>
                </a:cubicBezTo>
                <a:cubicBezTo>
                  <a:pt x="1839446" y="1956861"/>
                  <a:pt x="1842558" y="1957276"/>
                  <a:pt x="1844633" y="1956446"/>
                </a:cubicBezTo>
                <a:cubicBezTo>
                  <a:pt x="1851686" y="1953335"/>
                  <a:pt x="1859361" y="1953127"/>
                  <a:pt x="1866829" y="1951468"/>
                </a:cubicBezTo>
                <a:cubicBezTo>
                  <a:pt x="1879069" y="1948356"/>
                  <a:pt x="1890893" y="1944829"/>
                  <a:pt x="1903340" y="1942340"/>
                </a:cubicBezTo>
                <a:cubicBezTo>
                  <a:pt x="1917862" y="1939228"/>
                  <a:pt x="1931968" y="1934872"/>
                  <a:pt x="1946282" y="1931138"/>
                </a:cubicBezTo>
                <a:cubicBezTo>
                  <a:pt x="1958314" y="1927819"/>
                  <a:pt x="1970554" y="1924499"/>
                  <a:pt x="1982586" y="1920765"/>
                </a:cubicBezTo>
                <a:cubicBezTo>
                  <a:pt x="2000219" y="1915372"/>
                  <a:pt x="2018059" y="1910393"/>
                  <a:pt x="2035278" y="1903962"/>
                </a:cubicBezTo>
                <a:cubicBezTo>
                  <a:pt x="2050629" y="1898153"/>
                  <a:pt x="2066810" y="1894004"/>
                  <a:pt x="2081954" y="1887158"/>
                </a:cubicBezTo>
                <a:cubicBezTo>
                  <a:pt x="2086725" y="1884877"/>
                  <a:pt x="2092741" y="1880313"/>
                  <a:pt x="2099794" y="1883425"/>
                </a:cubicBezTo>
                <a:cubicBezTo>
                  <a:pt x="2098550" y="1886329"/>
                  <a:pt x="2095230" y="1886744"/>
                  <a:pt x="2092741" y="1887781"/>
                </a:cubicBezTo>
                <a:cubicBezTo>
                  <a:pt x="2044820" y="1909770"/>
                  <a:pt x="1994825" y="1925537"/>
                  <a:pt x="1944415" y="1940058"/>
                </a:cubicBezTo>
                <a:cubicBezTo>
                  <a:pt x="1913920" y="1948771"/>
                  <a:pt x="1883218" y="1956654"/>
                  <a:pt x="1852100" y="1963500"/>
                </a:cubicBezTo>
                <a:cubicBezTo>
                  <a:pt x="1847744" y="1964537"/>
                  <a:pt x="1845462" y="1965367"/>
                  <a:pt x="1847744" y="1970760"/>
                </a:cubicBezTo>
                <a:cubicBezTo>
                  <a:pt x="1852308" y="1981755"/>
                  <a:pt x="1851478" y="1993372"/>
                  <a:pt x="1850026" y="2004782"/>
                </a:cubicBezTo>
                <a:cubicBezTo>
                  <a:pt x="1847537" y="2022830"/>
                  <a:pt x="1841521" y="2039841"/>
                  <a:pt x="1833430" y="2056022"/>
                </a:cubicBezTo>
                <a:cubicBezTo>
                  <a:pt x="1831771" y="2059341"/>
                  <a:pt x="1830526" y="2061415"/>
                  <a:pt x="1826170" y="2058719"/>
                </a:cubicBezTo>
                <a:cubicBezTo>
                  <a:pt x="1809159" y="2048761"/>
                  <a:pt x="1792770" y="2037974"/>
                  <a:pt x="1779286" y="2023038"/>
                </a:cubicBezTo>
                <a:cubicBezTo>
                  <a:pt x="1769536" y="2012043"/>
                  <a:pt x="1762483" y="2000011"/>
                  <a:pt x="1761861" y="1985074"/>
                </a:cubicBezTo>
                <a:cubicBezTo>
                  <a:pt x="1761653" y="1978851"/>
                  <a:pt x="1757711" y="1981340"/>
                  <a:pt x="1755015" y="1981755"/>
                </a:cubicBezTo>
                <a:cubicBezTo>
                  <a:pt x="1702945" y="1989846"/>
                  <a:pt x="1650668" y="1994617"/>
                  <a:pt x="1597976" y="1995654"/>
                </a:cubicBezTo>
                <a:cubicBezTo>
                  <a:pt x="1577231" y="1996069"/>
                  <a:pt x="1556279" y="1996069"/>
                  <a:pt x="1535534" y="1994617"/>
                </a:cubicBezTo>
                <a:cubicBezTo>
                  <a:pt x="1531593" y="1994409"/>
                  <a:pt x="1527444" y="1994617"/>
                  <a:pt x="1522880" y="1994617"/>
                </a:cubicBezTo>
                <a:cubicBezTo>
                  <a:pt x="1533045" y="2021793"/>
                  <a:pt x="1538439" y="2049591"/>
                  <a:pt x="1539476" y="2078219"/>
                </a:cubicBezTo>
                <a:cubicBezTo>
                  <a:pt x="1507943" y="2079256"/>
                  <a:pt x="1476411" y="2078219"/>
                  <a:pt x="1446124" y="2068054"/>
                </a:cubicBezTo>
                <a:cubicBezTo>
                  <a:pt x="1429321" y="2062453"/>
                  <a:pt x="1413969" y="2054155"/>
                  <a:pt x="1402352" y="2040256"/>
                </a:cubicBezTo>
                <a:cubicBezTo>
                  <a:pt x="1383474" y="2017436"/>
                  <a:pt x="1388246" y="1995239"/>
                  <a:pt x="1414799" y="1982170"/>
                </a:cubicBezTo>
                <a:cubicBezTo>
                  <a:pt x="1415421" y="1981755"/>
                  <a:pt x="1415836" y="1981133"/>
                  <a:pt x="1416251" y="1980510"/>
                </a:cubicBezTo>
                <a:cubicBezTo>
                  <a:pt x="1416251" y="1979058"/>
                  <a:pt x="1415214" y="1978436"/>
                  <a:pt x="1414177" y="1978229"/>
                </a:cubicBezTo>
                <a:cubicBezTo>
                  <a:pt x="1333064" y="1959766"/>
                  <a:pt x="1257346" y="1927196"/>
                  <a:pt x="1183079" y="1890893"/>
                </a:cubicBezTo>
                <a:cubicBezTo>
                  <a:pt x="1118770" y="1859361"/>
                  <a:pt x="1055913" y="1824924"/>
                  <a:pt x="989945" y="1796504"/>
                </a:cubicBezTo>
                <a:cubicBezTo>
                  <a:pt x="985173" y="1794429"/>
                  <a:pt x="981439" y="1794014"/>
                  <a:pt x="976460" y="1796711"/>
                </a:cubicBezTo>
                <a:cubicBezTo>
                  <a:pt x="960279" y="1805631"/>
                  <a:pt x="944306" y="1803972"/>
                  <a:pt x="929162" y="1794014"/>
                </a:cubicBezTo>
                <a:cubicBezTo>
                  <a:pt x="920034" y="1787998"/>
                  <a:pt x="912566" y="1780322"/>
                  <a:pt x="906965" y="1771195"/>
                </a:cubicBezTo>
                <a:cubicBezTo>
                  <a:pt x="903231" y="1764971"/>
                  <a:pt x="898252" y="1762275"/>
                  <a:pt x="891614" y="1760407"/>
                </a:cubicBezTo>
                <a:cubicBezTo>
                  <a:pt x="826267" y="1741529"/>
                  <a:pt x="759469" y="1735929"/>
                  <a:pt x="691634" y="1739040"/>
                </a:cubicBezTo>
                <a:cubicBezTo>
                  <a:pt x="512813" y="1747338"/>
                  <a:pt x="356397" y="1812892"/>
                  <a:pt x="213257" y="1914957"/>
                </a:cubicBezTo>
                <a:cubicBezTo>
                  <a:pt x="210560" y="1916824"/>
                  <a:pt x="208175" y="1919313"/>
                  <a:pt x="205530" y="1921388"/>
                </a:cubicBezTo>
                <a:close/>
                <a:moveTo>
                  <a:pt x="196246" y="1925329"/>
                </a:moveTo>
                <a:lnTo>
                  <a:pt x="197595" y="1924756"/>
                </a:lnTo>
                <a:lnTo>
                  <a:pt x="196454" y="1925537"/>
                </a:lnTo>
                <a:cubicBezTo>
                  <a:pt x="196454" y="1925537"/>
                  <a:pt x="196246" y="1925329"/>
                  <a:pt x="196246" y="1925329"/>
                </a:cubicBezTo>
                <a:close/>
                <a:moveTo>
                  <a:pt x="170523" y="1933834"/>
                </a:moveTo>
                <a:lnTo>
                  <a:pt x="209514" y="1889738"/>
                </a:lnTo>
                <a:lnTo>
                  <a:pt x="176331" y="1929063"/>
                </a:lnTo>
                <a:cubicBezTo>
                  <a:pt x="174879" y="1931553"/>
                  <a:pt x="174050" y="1935079"/>
                  <a:pt x="170523" y="1933834"/>
                </a:cubicBezTo>
                <a:close/>
                <a:moveTo>
                  <a:pt x="154965" y="1964538"/>
                </a:moveTo>
                <a:cubicBezTo>
                  <a:pt x="169071" y="1955410"/>
                  <a:pt x="183178" y="1945867"/>
                  <a:pt x="197492" y="1937154"/>
                </a:cubicBezTo>
                <a:cubicBezTo>
                  <a:pt x="306402" y="1870564"/>
                  <a:pt x="424233" y="1829074"/>
                  <a:pt x="550569" y="1811856"/>
                </a:cubicBezTo>
                <a:cubicBezTo>
                  <a:pt x="605335" y="1804387"/>
                  <a:pt x="660309" y="1802520"/>
                  <a:pt x="715283" y="1804595"/>
                </a:cubicBezTo>
                <a:cubicBezTo>
                  <a:pt x="720054" y="1804802"/>
                  <a:pt x="722959" y="1803765"/>
                  <a:pt x="725863" y="1799409"/>
                </a:cubicBezTo>
                <a:cubicBezTo>
                  <a:pt x="746193" y="1767254"/>
                  <a:pt x="776273" y="1766217"/>
                  <a:pt x="796810" y="1798372"/>
                </a:cubicBezTo>
                <a:cubicBezTo>
                  <a:pt x="804278" y="1810196"/>
                  <a:pt x="812576" y="1814345"/>
                  <a:pt x="825646" y="1816419"/>
                </a:cubicBezTo>
                <a:cubicBezTo>
                  <a:pt x="853858" y="1820569"/>
                  <a:pt x="881449" y="1826999"/>
                  <a:pt x="907588" y="1839031"/>
                </a:cubicBezTo>
                <a:cubicBezTo>
                  <a:pt x="915263" y="1842558"/>
                  <a:pt x="922732" y="1846707"/>
                  <a:pt x="929370" y="1852101"/>
                </a:cubicBezTo>
                <a:cubicBezTo>
                  <a:pt x="948248" y="1867452"/>
                  <a:pt x="948663" y="1885707"/>
                  <a:pt x="930407" y="1902096"/>
                </a:cubicBezTo>
                <a:cubicBezTo>
                  <a:pt x="924806" y="1907075"/>
                  <a:pt x="918790" y="1911223"/>
                  <a:pt x="912152" y="1914750"/>
                </a:cubicBezTo>
                <a:cubicBezTo>
                  <a:pt x="862779" y="1940059"/>
                  <a:pt x="809257" y="1948564"/>
                  <a:pt x="753661" y="1956032"/>
                </a:cubicBezTo>
                <a:cubicBezTo>
                  <a:pt x="757395" y="1951469"/>
                  <a:pt x="761337" y="1951261"/>
                  <a:pt x="764863" y="1950431"/>
                </a:cubicBezTo>
                <a:cubicBezTo>
                  <a:pt x="795566" y="1942756"/>
                  <a:pt x="826890" y="1937154"/>
                  <a:pt x="857178" y="1927612"/>
                </a:cubicBezTo>
                <a:cubicBezTo>
                  <a:pt x="877923" y="1921181"/>
                  <a:pt x="898253" y="1914128"/>
                  <a:pt x="916508" y="1901888"/>
                </a:cubicBezTo>
                <a:cubicBezTo>
                  <a:pt x="941609" y="1884878"/>
                  <a:pt x="941402" y="1868282"/>
                  <a:pt x="915471" y="1852723"/>
                </a:cubicBezTo>
                <a:cubicBezTo>
                  <a:pt x="889955" y="1837579"/>
                  <a:pt x="861119" y="1831356"/>
                  <a:pt x="832491" y="1825547"/>
                </a:cubicBezTo>
                <a:cubicBezTo>
                  <a:pt x="825231" y="1824095"/>
                  <a:pt x="817970" y="1823058"/>
                  <a:pt x="809672" y="1821606"/>
                </a:cubicBezTo>
                <a:cubicBezTo>
                  <a:pt x="815896" y="1840483"/>
                  <a:pt x="820252" y="1858739"/>
                  <a:pt x="821497" y="1877409"/>
                </a:cubicBezTo>
                <a:cubicBezTo>
                  <a:pt x="822326" y="1887989"/>
                  <a:pt x="822326" y="1887989"/>
                  <a:pt x="811747" y="1887989"/>
                </a:cubicBezTo>
                <a:cubicBezTo>
                  <a:pt x="788305" y="1888197"/>
                  <a:pt x="765278" y="1886122"/>
                  <a:pt x="743081" y="1878239"/>
                </a:cubicBezTo>
                <a:cubicBezTo>
                  <a:pt x="732086" y="1874298"/>
                  <a:pt x="722129" y="1868904"/>
                  <a:pt x="713831" y="1860606"/>
                </a:cubicBezTo>
                <a:cubicBezTo>
                  <a:pt x="697442" y="1844218"/>
                  <a:pt x="696613" y="1830319"/>
                  <a:pt x="711549" y="1812271"/>
                </a:cubicBezTo>
                <a:cubicBezTo>
                  <a:pt x="687485" y="1810819"/>
                  <a:pt x="663836" y="1810819"/>
                  <a:pt x="639979" y="1811441"/>
                </a:cubicBezTo>
                <a:cubicBezTo>
                  <a:pt x="492898" y="1816212"/>
                  <a:pt x="354945" y="1853760"/>
                  <a:pt x="225497" y="1923463"/>
                </a:cubicBezTo>
                <a:cubicBezTo>
                  <a:pt x="203923" y="1935080"/>
                  <a:pt x="182970" y="1947942"/>
                  <a:pt x="162225" y="1961426"/>
                </a:cubicBezTo>
                <a:cubicBezTo>
                  <a:pt x="160151" y="1963086"/>
                  <a:pt x="158076" y="1965368"/>
                  <a:pt x="154965" y="1964538"/>
                </a:cubicBezTo>
                <a:close/>
                <a:moveTo>
                  <a:pt x="0" y="771708"/>
                </a:moveTo>
                <a:cubicBezTo>
                  <a:pt x="0" y="765692"/>
                  <a:pt x="0" y="759676"/>
                  <a:pt x="0" y="753660"/>
                </a:cubicBezTo>
                <a:cubicBezTo>
                  <a:pt x="3527" y="750756"/>
                  <a:pt x="2489" y="746399"/>
                  <a:pt x="3319" y="742665"/>
                </a:cubicBezTo>
                <a:cubicBezTo>
                  <a:pt x="8713" y="712585"/>
                  <a:pt x="17011" y="683542"/>
                  <a:pt x="38378" y="660101"/>
                </a:cubicBezTo>
                <a:cubicBezTo>
                  <a:pt x="43772" y="656367"/>
                  <a:pt x="49165" y="652425"/>
                  <a:pt x="54559" y="648691"/>
                </a:cubicBezTo>
                <a:cubicBezTo>
                  <a:pt x="57878" y="647654"/>
                  <a:pt x="61197" y="646617"/>
                  <a:pt x="64517" y="645579"/>
                </a:cubicBezTo>
                <a:cubicBezTo>
                  <a:pt x="67836" y="645372"/>
                  <a:pt x="70947" y="645164"/>
                  <a:pt x="74267" y="645164"/>
                </a:cubicBezTo>
                <a:cubicBezTo>
                  <a:pt x="78001" y="646202"/>
                  <a:pt x="81942" y="647239"/>
                  <a:pt x="85676" y="648484"/>
                </a:cubicBezTo>
                <a:cubicBezTo>
                  <a:pt x="89411" y="650766"/>
                  <a:pt x="92937" y="653047"/>
                  <a:pt x="96671" y="655329"/>
                </a:cubicBezTo>
                <a:cubicBezTo>
                  <a:pt x="100613" y="658856"/>
                  <a:pt x="104554" y="662383"/>
                  <a:pt x="108911" y="666117"/>
                </a:cubicBezTo>
                <a:cubicBezTo>
                  <a:pt x="107458" y="647654"/>
                  <a:pt x="108081" y="629191"/>
                  <a:pt x="107873" y="610728"/>
                </a:cubicBezTo>
                <a:cubicBezTo>
                  <a:pt x="107873" y="581685"/>
                  <a:pt x="107251" y="552850"/>
                  <a:pt x="106836" y="523807"/>
                </a:cubicBezTo>
                <a:cubicBezTo>
                  <a:pt x="106836" y="522147"/>
                  <a:pt x="106836" y="520488"/>
                  <a:pt x="106836" y="518828"/>
                </a:cubicBezTo>
                <a:cubicBezTo>
                  <a:pt x="107043" y="504099"/>
                  <a:pt x="107458" y="489163"/>
                  <a:pt x="105591" y="474434"/>
                </a:cubicBezTo>
                <a:cubicBezTo>
                  <a:pt x="105384" y="465721"/>
                  <a:pt x="105177" y="456801"/>
                  <a:pt x="104969" y="448088"/>
                </a:cubicBezTo>
                <a:cubicBezTo>
                  <a:pt x="105177" y="445599"/>
                  <a:pt x="105799" y="442902"/>
                  <a:pt x="103932" y="439998"/>
                </a:cubicBezTo>
                <a:cubicBezTo>
                  <a:pt x="96256" y="444354"/>
                  <a:pt x="87543" y="445184"/>
                  <a:pt x="79038" y="446636"/>
                </a:cubicBezTo>
                <a:cubicBezTo>
                  <a:pt x="75719" y="446636"/>
                  <a:pt x="72400" y="446636"/>
                  <a:pt x="69081" y="446636"/>
                </a:cubicBezTo>
                <a:cubicBezTo>
                  <a:pt x="49788" y="444977"/>
                  <a:pt x="31325" y="439583"/>
                  <a:pt x="13277" y="433360"/>
                </a:cubicBezTo>
                <a:cubicBezTo>
                  <a:pt x="12239" y="431492"/>
                  <a:pt x="8091" y="432322"/>
                  <a:pt x="9128" y="428588"/>
                </a:cubicBezTo>
                <a:cubicBezTo>
                  <a:pt x="11202" y="424439"/>
                  <a:pt x="13069" y="420083"/>
                  <a:pt x="15351" y="416141"/>
                </a:cubicBezTo>
                <a:cubicBezTo>
                  <a:pt x="28628" y="392492"/>
                  <a:pt x="43150" y="370088"/>
                  <a:pt x="70947" y="360960"/>
                </a:cubicBezTo>
                <a:cubicBezTo>
                  <a:pt x="77586" y="360545"/>
                  <a:pt x="84224" y="360545"/>
                  <a:pt x="90448" y="363035"/>
                </a:cubicBezTo>
                <a:cubicBezTo>
                  <a:pt x="93767" y="365524"/>
                  <a:pt x="96878" y="368220"/>
                  <a:pt x="101235" y="371540"/>
                </a:cubicBezTo>
                <a:cubicBezTo>
                  <a:pt x="100198" y="363242"/>
                  <a:pt x="101028" y="356188"/>
                  <a:pt x="98953" y="349135"/>
                </a:cubicBezTo>
                <a:cubicBezTo>
                  <a:pt x="98746" y="345816"/>
                  <a:pt x="98538" y="342497"/>
                  <a:pt x="98331" y="339178"/>
                </a:cubicBezTo>
                <a:cubicBezTo>
                  <a:pt x="97708" y="331502"/>
                  <a:pt x="97708" y="323619"/>
                  <a:pt x="95634" y="316151"/>
                </a:cubicBezTo>
                <a:cubicBezTo>
                  <a:pt x="95426" y="313454"/>
                  <a:pt x="95219" y="310757"/>
                  <a:pt x="94804" y="307853"/>
                </a:cubicBezTo>
                <a:cubicBezTo>
                  <a:pt x="93974" y="301215"/>
                  <a:pt x="93974" y="294576"/>
                  <a:pt x="91900" y="288146"/>
                </a:cubicBezTo>
                <a:cubicBezTo>
                  <a:pt x="91900" y="287523"/>
                  <a:pt x="91693" y="287108"/>
                  <a:pt x="91693" y="286486"/>
                </a:cubicBezTo>
                <a:cubicBezTo>
                  <a:pt x="89203" y="267401"/>
                  <a:pt x="85676" y="248523"/>
                  <a:pt x="78001" y="230890"/>
                </a:cubicBezTo>
                <a:cubicBezTo>
                  <a:pt x="69703" y="211597"/>
                  <a:pt x="60575" y="210767"/>
                  <a:pt x="48543" y="227985"/>
                </a:cubicBezTo>
                <a:cubicBezTo>
                  <a:pt x="35681" y="246241"/>
                  <a:pt x="27591" y="266778"/>
                  <a:pt x="20538" y="287938"/>
                </a:cubicBezTo>
                <a:cubicBezTo>
                  <a:pt x="19915" y="289598"/>
                  <a:pt x="19293" y="291257"/>
                  <a:pt x="18671" y="292709"/>
                </a:cubicBezTo>
                <a:cubicBezTo>
                  <a:pt x="18256" y="293954"/>
                  <a:pt x="18048" y="294991"/>
                  <a:pt x="17633" y="296236"/>
                </a:cubicBezTo>
                <a:cubicBezTo>
                  <a:pt x="16181" y="297481"/>
                  <a:pt x="15974" y="299348"/>
                  <a:pt x="15766" y="301215"/>
                </a:cubicBezTo>
                <a:cubicBezTo>
                  <a:pt x="13899" y="306816"/>
                  <a:pt x="11825" y="312210"/>
                  <a:pt x="9958" y="317811"/>
                </a:cubicBezTo>
                <a:cubicBezTo>
                  <a:pt x="9335" y="317811"/>
                  <a:pt x="8713" y="317811"/>
                  <a:pt x="7883" y="317811"/>
                </a:cubicBezTo>
                <a:cubicBezTo>
                  <a:pt x="8298" y="315114"/>
                  <a:pt x="8713" y="312624"/>
                  <a:pt x="9128" y="309928"/>
                </a:cubicBezTo>
                <a:cubicBezTo>
                  <a:pt x="9335" y="308683"/>
                  <a:pt x="9543" y="307438"/>
                  <a:pt x="9543" y="306401"/>
                </a:cubicBezTo>
                <a:cubicBezTo>
                  <a:pt x="11617" y="298933"/>
                  <a:pt x="13692" y="291257"/>
                  <a:pt x="15766" y="283789"/>
                </a:cubicBezTo>
                <a:cubicBezTo>
                  <a:pt x="15974" y="283167"/>
                  <a:pt x="15974" y="282544"/>
                  <a:pt x="16181" y="281922"/>
                </a:cubicBezTo>
                <a:cubicBezTo>
                  <a:pt x="16803" y="280470"/>
                  <a:pt x="17633" y="279018"/>
                  <a:pt x="18048" y="277566"/>
                </a:cubicBezTo>
                <a:cubicBezTo>
                  <a:pt x="25724" y="255991"/>
                  <a:pt x="33607" y="234416"/>
                  <a:pt x="48336" y="216368"/>
                </a:cubicBezTo>
                <a:cubicBezTo>
                  <a:pt x="48958" y="216368"/>
                  <a:pt x="49165" y="215953"/>
                  <a:pt x="49373" y="215331"/>
                </a:cubicBezTo>
                <a:cubicBezTo>
                  <a:pt x="55596" y="210352"/>
                  <a:pt x="62027" y="206618"/>
                  <a:pt x="70533" y="209315"/>
                </a:cubicBezTo>
                <a:lnTo>
                  <a:pt x="70740" y="209730"/>
                </a:lnTo>
                <a:lnTo>
                  <a:pt x="71155" y="209730"/>
                </a:lnTo>
                <a:cubicBezTo>
                  <a:pt x="74059" y="212427"/>
                  <a:pt x="77171" y="215331"/>
                  <a:pt x="80075" y="218028"/>
                </a:cubicBezTo>
                <a:cubicBezTo>
                  <a:pt x="82979" y="223836"/>
                  <a:pt x="85884" y="229853"/>
                  <a:pt x="88996" y="235661"/>
                </a:cubicBezTo>
                <a:cubicBezTo>
                  <a:pt x="89203" y="236283"/>
                  <a:pt x="89203" y="236906"/>
                  <a:pt x="89411" y="237735"/>
                </a:cubicBezTo>
                <a:cubicBezTo>
                  <a:pt x="91278" y="243752"/>
                  <a:pt x="92937" y="249767"/>
                  <a:pt x="94804" y="255784"/>
                </a:cubicBezTo>
                <a:cubicBezTo>
                  <a:pt x="95219" y="257443"/>
                  <a:pt x="95426" y="258895"/>
                  <a:pt x="95841" y="260555"/>
                </a:cubicBezTo>
                <a:cubicBezTo>
                  <a:pt x="96671" y="264496"/>
                  <a:pt x="97501" y="268230"/>
                  <a:pt x="98538" y="272172"/>
                </a:cubicBezTo>
                <a:cubicBezTo>
                  <a:pt x="98746" y="273209"/>
                  <a:pt x="98953" y="274454"/>
                  <a:pt x="98953" y="275491"/>
                </a:cubicBezTo>
                <a:cubicBezTo>
                  <a:pt x="99990" y="280885"/>
                  <a:pt x="100820" y="286486"/>
                  <a:pt x="101857" y="291880"/>
                </a:cubicBezTo>
                <a:cubicBezTo>
                  <a:pt x="102065" y="293539"/>
                  <a:pt x="102272" y="295199"/>
                  <a:pt x="102272" y="296858"/>
                </a:cubicBezTo>
                <a:cubicBezTo>
                  <a:pt x="103102" y="303497"/>
                  <a:pt x="104139" y="309928"/>
                  <a:pt x="104969" y="316566"/>
                </a:cubicBezTo>
                <a:cubicBezTo>
                  <a:pt x="105177" y="319263"/>
                  <a:pt x="105384" y="321960"/>
                  <a:pt x="105591" y="324864"/>
                </a:cubicBezTo>
                <a:cubicBezTo>
                  <a:pt x="106421" y="333162"/>
                  <a:pt x="106214" y="341460"/>
                  <a:pt x="108288" y="349550"/>
                </a:cubicBezTo>
                <a:cubicBezTo>
                  <a:pt x="108496" y="353284"/>
                  <a:pt x="108703" y="357226"/>
                  <a:pt x="108911" y="360960"/>
                </a:cubicBezTo>
                <a:cubicBezTo>
                  <a:pt x="109740" y="371955"/>
                  <a:pt x="110570" y="382949"/>
                  <a:pt x="111400" y="393944"/>
                </a:cubicBezTo>
                <a:cubicBezTo>
                  <a:pt x="110155" y="398923"/>
                  <a:pt x="112230" y="402657"/>
                  <a:pt x="115964" y="405769"/>
                </a:cubicBezTo>
                <a:cubicBezTo>
                  <a:pt x="120528" y="414896"/>
                  <a:pt x="121980" y="424024"/>
                  <a:pt x="114304" y="432322"/>
                </a:cubicBezTo>
                <a:cubicBezTo>
                  <a:pt x="113060" y="433567"/>
                  <a:pt x="113060" y="435227"/>
                  <a:pt x="113267" y="436886"/>
                </a:cubicBezTo>
                <a:cubicBezTo>
                  <a:pt x="114097" y="464269"/>
                  <a:pt x="114927" y="491653"/>
                  <a:pt x="115757" y="518828"/>
                </a:cubicBezTo>
                <a:cubicBezTo>
                  <a:pt x="120528" y="493105"/>
                  <a:pt x="126129" y="467381"/>
                  <a:pt x="130485" y="441657"/>
                </a:cubicBezTo>
                <a:cubicBezTo>
                  <a:pt x="131522" y="439998"/>
                  <a:pt x="131730" y="438338"/>
                  <a:pt x="131522" y="436471"/>
                </a:cubicBezTo>
                <a:cubicBezTo>
                  <a:pt x="133597" y="427758"/>
                  <a:pt x="135671" y="419046"/>
                  <a:pt x="137746" y="410333"/>
                </a:cubicBezTo>
                <a:cubicBezTo>
                  <a:pt x="137746" y="409710"/>
                  <a:pt x="137954" y="409296"/>
                  <a:pt x="137954" y="408673"/>
                </a:cubicBezTo>
                <a:cubicBezTo>
                  <a:pt x="140028" y="400375"/>
                  <a:pt x="142102" y="392077"/>
                  <a:pt x="144177" y="383779"/>
                </a:cubicBezTo>
                <a:cubicBezTo>
                  <a:pt x="144384" y="382742"/>
                  <a:pt x="144592" y="381497"/>
                  <a:pt x="144799" y="380460"/>
                </a:cubicBezTo>
                <a:cubicBezTo>
                  <a:pt x="146666" y="373407"/>
                  <a:pt x="148741" y="366353"/>
                  <a:pt x="150608" y="359508"/>
                </a:cubicBezTo>
                <a:cubicBezTo>
                  <a:pt x="151023" y="357848"/>
                  <a:pt x="151438" y="356188"/>
                  <a:pt x="151853" y="354529"/>
                </a:cubicBezTo>
                <a:cubicBezTo>
                  <a:pt x="154342" y="348928"/>
                  <a:pt x="155586" y="343534"/>
                  <a:pt x="151853" y="337726"/>
                </a:cubicBezTo>
                <a:cubicBezTo>
                  <a:pt x="149778" y="334614"/>
                  <a:pt x="150400" y="330465"/>
                  <a:pt x="150608" y="326731"/>
                </a:cubicBezTo>
                <a:cubicBezTo>
                  <a:pt x="150815" y="325486"/>
                  <a:pt x="151230" y="324449"/>
                  <a:pt x="151438" y="323204"/>
                </a:cubicBezTo>
                <a:cubicBezTo>
                  <a:pt x="152060" y="322167"/>
                  <a:pt x="152475" y="321130"/>
                  <a:pt x="153097" y="320092"/>
                </a:cubicBezTo>
                <a:cubicBezTo>
                  <a:pt x="154342" y="318640"/>
                  <a:pt x="155586" y="316981"/>
                  <a:pt x="156831" y="315529"/>
                </a:cubicBezTo>
                <a:cubicBezTo>
                  <a:pt x="159943" y="312417"/>
                  <a:pt x="164714" y="311380"/>
                  <a:pt x="166374" y="306193"/>
                </a:cubicBezTo>
                <a:cubicBezTo>
                  <a:pt x="177369" y="273002"/>
                  <a:pt x="188571" y="239810"/>
                  <a:pt x="199773" y="206618"/>
                </a:cubicBezTo>
                <a:cubicBezTo>
                  <a:pt x="200188" y="205374"/>
                  <a:pt x="200396" y="204336"/>
                  <a:pt x="200810" y="203092"/>
                </a:cubicBezTo>
                <a:cubicBezTo>
                  <a:pt x="206619" y="188363"/>
                  <a:pt x="212427" y="173634"/>
                  <a:pt x="218651" y="157660"/>
                </a:cubicBezTo>
                <a:cubicBezTo>
                  <a:pt x="204544" y="159528"/>
                  <a:pt x="191890" y="159113"/>
                  <a:pt x="179443" y="157660"/>
                </a:cubicBezTo>
                <a:cubicBezTo>
                  <a:pt x="177161" y="157453"/>
                  <a:pt x="174879" y="157038"/>
                  <a:pt x="172598" y="156831"/>
                </a:cubicBezTo>
                <a:cubicBezTo>
                  <a:pt x="170523" y="155171"/>
                  <a:pt x="168241" y="155378"/>
                  <a:pt x="165959" y="155378"/>
                </a:cubicBezTo>
                <a:cubicBezTo>
                  <a:pt x="163055" y="153511"/>
                  <a:pt x="165544" y="151022"/>
                  <a:pt x="165129" y="148948"/>
                </a:cubicBezTo>
                <a:cubicBezTo>
                  <a:pt x="170730" y="130277"/>
                  <a:pt x="177784" y="112437"/>
                  <a:pt x="189608" y="96671"/>
                </a:cubicBezTo>
                <a:cubicBezTo>
                  <a:pt x="193965" y="92936"/>
                  <a:pt x="198321" y="88995"/>
                  <a:pt x="202677" y="85261"/>
                </a:cubicBezTo>
                <a:cubicBezTo>
                  <a:pt x="205374" y="84224"/>
                  <a:pt x="207864" y="83186"/>
                  <a:pt x="210561" y="81942"/>
                </a:cubicBezTo>
                <a:cubicBezTo>
                  <a:pt x="213672" y="81942"/>
                  <a:pt x="216991" y="81734"/>
                  <a:pt x="220103" y="81734"/>
                </a:cubicBezTo>
                <a:cubicBezTo>
                  <a:pt x="221555" y="82357"/>
                  <a:pt x="223215" y="82979"/>
                  <a:pt x="224667" y="83394"/>
                </a:cubicBezTo>
                <a:cubicBezTo>
                  <a:pt x="226327" y="84639"/>
                  <a:pt x="227986" y="85883"/>
                  <a:pt x="229853" y="87335"/>
                </a:cubicBezTo>
                <a:cubicBezTo>
                  <a:pt x="229853" y="87958"/>
                  <a:pt x="230268" y="88165"/>
                  <a:pt x="230683" y="88373"/>
                </a:cubicBezTo>
                <a:cubicBezTo>
                  <a:pt x="234002" y="93559"/>
                  <a:pt x="237114" y="98538"/>
                  <a:pt x="240848" y="104139"/>
                </a:cubicBezTo>
                <a:cubicBezTo>
                  <a:pt x="255370" y="69080"/>
                  <a:pt x="271343" y="35681"/>
                  <a:pt x="287731" y="2489"/>
                </a:cubicBezTo>
                <a:cubicBezTo>
                  <a:pt x="288354" y="1659"/>
                  <a:pt x="288976" y="829"/>
                  <a:pt x="289598" y="0"/>
                </a:cubicBezTo>
                <a:cubicBezTo>
                  <a:pt x="292088" y="1867"/>
                  <a:pt x="287939" y="4771"/>
                  <a:pt x="290428" y="6638"/>
                </a:cubicBezTo>
                <a:cubicBezTo>
                  <a:pt x="290221" y="6430"/>
                  <a:pt x="289806" y="6223"/>
                  <a:pt x="289598" y="6016"/>
                </a:cubicBezTo>
                <a:cubicBezTo>
                  <a:pt x="286694" y="10372"/>
                  <a:pt x="285242" y="15351"/>
                  <a:pt x="283997" y="20329"/>
                </a:cubicBezTo>
                <a:cubicBezTo>
                  <a:pt x="271550" y="49995"/>
                  <a:pt x="258896" y="79660"/>
                  <a:pt x="246242" y="109325"/>
                </a:cubicBezTo>
                <a:cubicBezTo>
                  <a:pt x="245412" y="111192"/>
                  <a:pt x="244997" y="112437"/>
                  <a:pt x="246034" y="114511"/>
                </a:cubicBezTo>
                <a:cubicBezTo>
                  <a:pt x="254332" y="131107"/>
                  <a:pt x="252465" y="140649"/>
                  <a:pt x="237114" y="149362"/>
                </a:cubicBezTo>
                <a:cubicBezTo>
                  <a:pt x="229231" y="153926"/>
                  <a:pt x="225704" y="160150"/>
                  <a:pt x="222800" y="167825"/>
                </a:cubicBezTo>
                <a:cubicBezTo>
                  <a:pt x="208901" y="204751"/>
                  <a:pt x="195417" y="241677"/>
                  <a:pt x="183592" y="279225"/>
                </a:cubicBezTo>
                <a:cubicBezTo>
                  <a:pt x="182970" y="281092"/>
                  <a:pt x="182555" y="282752"/>
                  <a:pt x="181518" y="286278"/>
                </a:cubicBezTo>
                <a:cubicBezTo>
                  <a:pt x="192512" y="279640"/>
                  <a:pt x="202677" y="277773"/>
                  <a:pt x="213257" y="283582"/>
                </a:cubicBezTo>
                <a:cubicBezTo>
                  <a:pt x="223215" y="288975"/>
                  <a:pt x="230476" y="297066"/>
                  <a:pt x="236077" y="306608"/>
                </a:cubicBezTo>
                <a:cubicBezTo>
                  <a:pt x="246242" y="324242"/>
                  <a:pt x="251428" y="343327"/>
                  <a:pt x="254332" y="363242"/>
                </a:cubicBezTo>
                <a:cubicBezTo>
                  <a:pt x="254747" y="365731"/>
                  <a:pt x="255162" y="368220"/>
                  <a:pt x="251220" y="368428"/>
                </a:cubicBezTo>
                <a:cubicBezTo>
                  <a:pt x="224252" y="369880"/>
                  <a:pt x="197491" y="371125"/>
                  <a:pt x="172390" y="358470"/>
                </a:cubicBezTo>
                <a:cubicBezTo>
                  <a:pt x="169071" y="356811"/>
                  <a:pt x="165959" y="354529"/>
                  <a:pt x="161603" y="351832"/>
                </a:cubicBezTo>
                <a:cubicBezTo>
                  <a:pt x="156624" y="371125"/>
                  <a:pt x="151645" y="389588"/>
                  <a:pt x="147081" y="408258"/>
                </a:cubicBezTo>
                <a:cubicBezTo>
                  <a:pt x="131107" y="474434"/>
                  <a:pt x="119490" y="541233"/>
                  <a:pt x="116586" y="609276"/>
                </a:cubicBezTo>
                <a:cubicBezTo>
                  <a:pt x="115757" y="631680"/>
                  <a:pt x="115549" y="654084"/>
                  <a:pt x="117831" y="676489"/>
                </a:cubicBezTo>
                <a:cubicBezTo>
                  <a:pt x="118246" y="680638"/>
                  <a:pt x="119283" y="683128"/>
                  <a:pt x="123225" y="685410"/>
                </a:cubicBezTo>
                <a:cubicBezTo>
                  <a:pt x="142102" y="696612"/>
                  <a:pt x="145629" y="714037"/>
                  <a:pt x="132560" y="731878"/>
                </a:cubicBezTo>
                <a:cubicBezTo>
                  <a:pt x="129655" y="735819"/>
                  <a:pt x="129241" y="739138"/>
                  <a:pt x="130693" y="743910"/>
                </a:cubicBezTo>
                <a:cubicBezTo>
                  <a:pt x="147081" y="801788"/>
                  <a:pt x="174672" y="854480"/>
                  <a:pt x="206619" y="905097"/>
                </a:cubicBezTo>
                <a:cubicBezTo>
                  <a:pt x="244375" y="964842"/>
                  <a:pt x="287731" y="1020646"/>
                  <a:pt x="327769" y="1078732"/>
                </a:cubicBezTo>
                <a:cubicBezTo>
                  <a:pt x="344987" y="1103833"/>
                  <a:pt x="361376" y="1129349"/>
                  <a:pt x="376934" y="1155488"/>
                </a:cubicBezTo>
                <a:cubicBezTo>
                  <a:pt x="377557" y="1156525"/>
                  <a:pt x="377972" y="1157562"/>
                  <a:pt x="378594" y="1158392"/>
                </a:cubicBezTo>
                <a:cubicBezTo>
                  <a:pt x="379631" y="1159429"/>
                  <a:pt x="379424" y="1162541"/>
                  <a:pt x="380668" y="1161919"/>
                </a:cubicBezTo>
                <a:cubicBezTo>
                  <a:pt x="382535" y="1160882"/>
                  <a:pt x="381498" y="1158599"/>
                  <a:pt x="380046" y="1157147"/>
                </a:cubicBezTo>
                <a:cubicBezTo>
                  <a:pt x="379631" y="1155902"/>
                  <a:pt x="379216" y="1154658"/>
                  <a:pt x="378801" y="1153413"/>
                </a:cubicBezTo>
                <a:cubicBezTo>
                  <a:pt x="362620" y="1112338"/>
                  <a:pt x="343120" y="1072923"/>
                  <a:pt x="324865" y="1032886"/>
                </a:cubicBezTo>
                <a:cubicBezTo>
                  <a:pt x="324450" y="1031848"/>
                  <a:pt x="323827" y="1031019"/>
                  <a:pt x="323413" y="1029981"/>
                </a:cubicBezTo>
                <a:cubicBezTo>
                  <a:pt x="318434" y="1016082"/>
                  <a:pt x="312210" y="1003843"/>
                  <a:pt x="294370" y="1003013"/>
                </a:cubicBezTo>
                <a:cubicBezTo>
                  <a:pt x="288561" y="1002806"/>
                  <a:pt x="283167" y="998657"/>
                  <a:pt x="278396" y="995130"/>
                </a:cubicBezTo>
                <a:cubicBezTo>
                  <a:pt x="262008" y="983513"/>
                  <a:pt x="259518" y="964428"/>
                  <a:pt x="272588" y="949491"/>
                </a:cubicBezTo>
                <a:cubicBezTo>
                  <a:pt x="279641" y="941401"/>
                  <a:pt x="280056" y="933103"/>
                  <a:pt x="276529" y="923975"/>
                </a:cubicBezTo>
                <a:cubicBezTo>
                  <a:pt x="265327" y="895140"/>
                  <a:pt x="255370" y="865890"/>
                  <a:pt x="250805" y="835187"/>
                </a:cubicBezTo>
                <a:cubicBezTo>
                  <a:pt x="249768" y="828134"/>
                  <a:pt x="248938" y="821081"/>
                  <a:pt x="248109" y="814028"/>
                </a:cubicBezTo>
                <a:cubicBezTo>
                  <a:pt x="241263" y="815272"/>
                  <a:pt x="234417" y="816932"/>
                  <a:pt x="227364" y="817762"/>
                </a:cubicBezTo>
                <a:cubicBezTo>
                  <a:pt x="213672" y="819421"/>
                  <a:pt x="199981" y="817347"/>
                  <a:pt x="186497" y="814857"/>
                </a:cubicBezTo>
                <a:cubicBezTo>
                  <a:pt x="182762" y="814235"/>
                  <a:pt x="181518" y="812783"/>
                  <a:pt x="182555" y="808841"/>
                </a:cubicBezTo>
                <a:cubicBezTo>
                  <a:pt x="187741" y="790171"/>
                  <a:pt x="194380" y="772330"/>
                  <a:pt x="206619" y="757187"/>
                </a:cubicBezTo>
                <a:cubicBezTo>
                  <a:pt x="209316" y="753867"/>
                  <a:pt x="212427" y="750548"/>
                  <a:pt x="215954" y="748059"/>
                </a:cubicBezTo>
                <a:cubicBezTo>
                  <a:pt x="230683" y="736649"/>
                  <a:pt x="244375" y="739553"/>
                  <a:pt x="253502" y="755734"/>
                </a:cubicBezTo>
                <a:cubicBezTo>
                  <a:pt x="254747" y="758016"/>
                  <a:pt x="255992" y="760506"/>
                  <a:pt x="257444" y="763617"/>
                </a:cubicBezTo>
                <a:cubicBezTo>
                  <a:pt x="280263" y="722750"/>
                  <a:pt x="319056" y="712793"/>
                  <a:pt x="360338" y="707606"/>
                </a:cubicBezTo>
                <a:cubicBezTo>
                  <a:pt x="360546" y="708229"/>
                  <a:pt x="360961" y="708851"/>
                  <a:pt x="361168" y="709681"/>
                </a:cubicBezTo>
                <a:cubicBezTo>
                  <a:pt x="352663" y="712170"/>
                  <a:pt x="344157" y="714452"/>
                  <a:pt x="335652" y="716942"/>
                </a:cubicBezTo>
                <a:cubicBezTo>
                  <a:pt x="318019" y="722128"/>
                  <a:pt x="301008" y="728766"/>
                  <a:pt x="286279" y="740383"/>
                </a:cubicBezTo>
                <a:cubicBezTo>
                  <a:pt x="279434" y="745984"/>
                  <a:pt x="273625" y="752415"/>
                  <a:pt x="268854" y="759883"/>
                </a:cubicBezTo>
                <a:cubicBezTo>
                  <a:pt x="264912" y="766314"/>
                  <a:pt x="261385" y="772123"/>
                  <a:pt x="266987" y="780421"/>
                </a:cubicBezTo>
                <a:cubicBezTo>
                  <a:pt x="272173" y="788304"/>
                  <a:pt x="268231" y="796809"/>
                  <a:pt x="261800" y="803240"/>
                </a:cubicBezTo>
                <a:cubicBezTo>
                  <a:pt x="259103" y="805937"/>
                  <a:pt x="256614" y="808426"/>
                  <a:pt x="256822" y="812990"/>
                </a:cubicBezTo>
                <a:cubicBezTo>
                  <a:pt x="258896" y="848879"/>
                  <a:pt x="270098" y="882693"/>
                  <a:pt x="282960" y="916507"/>
                </a:cubicBezTo>
                <a:cubicBezTo>
                  <a:pt x="284205" y="915055"/>
                  <a:pt x="284827" y="914225"/>
                  <a:pt x="285449" y="913395"/>
                </a:cubicBezTo>
                <a:cubicBezTo>
                  <a:pt x="299763" y="890161"/>
                  <a:pt x="317811" y="884560"/>
                  <a:pt x="342705" y="895347"/>
                </a:cubicBezTo>
                <a:cubicBezTo>
                  <a:pt x="354530" y="900326"/>
                  <a:pt x="364488" y="908002"/>
                  <a:pt x="373408" y="916922"/>
                </a:cubicBezTo>
                <a:cubicBezTo>
                  <a:pt x="391248" y="934970"/>
                  <a:pt x="405355" y="955715"/>
                  <a:pt x="415934" y="978742"/>
                </a:cubicBezTo>
                <a:cubicBezTo>
                  <a:pt x="416764" y="980401"/>
                  <a:pt x="417802" y="982061"/>
                  <a:pt x="417387" y="984135"/>
                </a:cubicBezTo>
                <a:cubicBezTo>
                  <a:pt x="399961" y="989944"/>
                  <a:pt x="383365" y="997619"/>
                  <a:pt x="365525" y="1001768"/>
                </a:cubicBezTo>
                <a:cubicBezTo>
                  <a:pt x="353700" y="1004465"/>
                  <a:pt x="341876" y="1007162"/>
                  <a:pt x="329844" y="1007162"/>
                </a:cubicBezTo>
                <a:cubicBezTo>
                  <a:pt x="322998" y="1007162"/>
                  <a:pt x="322998" y="1009029"/>
                  <a:pt x="325487" y="1014423"/>
                </a:cubicBezTo>
                <a:cubicBezTo>
                  <a:pt x="345609" y="1057157"/>
                  <a:pt x="365732" y="1099892"/>
                  <a:pt x="383988" y="1143663"/>
                </a:cubicBezTo>
                <a:cubicBezTo>
                  <a:pt x="404525" y="1193243"/>
                  <a:pt x="422781" y="1243653"/>
                  <a:pt x="431286" y="1296968"/>
                </a:cubicBezTo>
                <a:cubicBezTo>
                  <a:pt x="436680" y="1330574"/>
                  <a:pt x="435850" y="1363974"/>
                  <a:pt x="433153" y="1397788"/>
                </a:cubicBezTo>
                <a:cubicBezTo>
                  <a:pt x="431493" y="1419362"/>
                  <a:pt x="428796" y="1440729"/>
                  <a:pt x="425477" y="1462097"/>
                </a:cubicBezTo>
                <a:cubicBezTo>
                  <a:pt x="425270" y="1463964"/>
                  <a:pt x="424025" y="1466246"/>
                  <a:pt x="425685" y="1468320"/>
                </a:cubicBezTo>
                <a:cubicBezTo>
                  <a:pt x="428381" y="1468320"/>
                  <a:pt x="429004" y="1465623"/>
                  <a:pt x="430041" y="1464171"/>
                </a:cubicBezTo>
                <a:cubicBezTo>
                  <a:pt x="445807" y="1442389"/>
                  <a:pt x="467382" y="1435543"/>
                  <a:pt x="493106" y="1440729"/>
                </a:cubicBezTo>
                <a:cubicBezTo>
                  <a:pt x="514265" y="1445086"/>
                  <a:pt x="532313" y="1455666"/>
                  <a:pt x="548494" y="1469772"/>
                </a:cubicBezTo>
                <a:cubicBezTo>
                  <a:pt x="583138" y="1500267"/>
                  <a:pt x="608447" y="1537608"/>
                  <a:pt x="627740" y="1579098"/>
                </a:cubicBezTo>
                <a:cubicBezTo>
                  <a:pt x="629814" y="1583454"/>
                  <a:pt x="628155" y="1584491"/>
                  <a:pt x="624420" y="1586358"/>
                </a:cubicBezTo>
                <a:cubicBezTo>
                  <a:pt x="604920" y="1596108"/>
                  <a:pt x="584175" y="1603992"/>
                  <a:pt x="563431" y="1609385"/>
                </a:cubicBezTo>
                <a:cubicBezTo>
                  <a:pt x="532313" y="1617683"/>
                  <a:pt x="500781" y="1623699"/>
                  <a:pt x="468004" y="1621417"/>
                </a:cubicBezTo>
                <a:cubicBezTo>
                  <a:pt x="448297" y="1619965"/>
                  <a:pt x="430456" y="1614156"/>
                  <a:pt x="413653" y="1604199"/>
                </a:cubicBezTo>
                <a:cubicBezTo>
                  <a:pt x="405562" y="1599428"/>
                  <a:pt x="401413" y="1591337"/>
                  <a:pt x="394982" y="1584699"/>
                </a:cubicBezTo>
                <a:cubicBezTo>
                  <a:pt x="393323" y="1585943"/>
                  <a:pt x="392908" y="1588018"/>
                  <a:pt x="392285" y="1589885"/>
                </a:cubicBezTo>
                <a:cubicBezTo>
                  <a:pt x="381913" y="1619343"/>
                  <a:pt x="369881" y="1647970"/>
                  <a:pt x="356397" y="1676184"/>
                </a:cubicBezTo>
                <a:cubicBezTo>
                  <a:pt x="333578" y="1723378"/>
                  <a:pt x="306920" y="1767927"/>
                  <a:pt x="276788" y="1810014"/>
                </a:cubicBezTo>
                <a:lnTo>
                  <a:pt x="231210" y="1864027"/>
                </a:lnTo>
                <a:lnTo>
                  <a:pt x="320404" y="1734347"/>
                </a:lnTo>
                <a:cubicBezTo>
                  <a:pt x="347321" y="1687074"/>
                  <a:pt x="369985" y="1637390"/>
                  <a:pt x="387722" y="1584906"/>
                </a:cubicBezTo>
                <a:cubicBezTo>
                  <a:pt x="389589" y="1579098"/>
                  <a:pt x="391248" y="1573496"/>
                  <a:pt x="390626" y="1567273"/>
                </a:cubicBezTo>
                <a:cubicBezTo>
                  <a:pt x="389796" y="1558560"/>
                  <a:pt x="391456" y="1549847"/>
                  <a:pt x="396227" y="1542794"/>
                </a:cubicBezTo>
                <a:cubicBezTo>
                  <a:pt x="406184" y="1528688"/>
                  <a:pt x="408259" y="1512507"/>
                  <a:pt x="411786" y="1496533"/>
                </a:cubicBezTo>
                <a:cubicBezTo>
                  <a:pt x="421743" y="1449028"/>
                  <a:pt x="426929" y="1400899"/>
                  <a:pt x="427552" y="1352356"/>
                </a:cubicBezTo>
                <a:cubicBezTo>
                  <a:pt x="427759" y="1338457"/>
                  <a:pt x="422781" y="1326010"/>
                  <a:pt x="416764" y="1313978"/>
                </a:cubicBezTo>
                <a:cubicBezTo>
                  <a:pt x="394360" y="1268547"/>
                  <a:pt x="363035" y="1229547"/>
                  <a:pt x="328599" y="1192828"/>
                </a:cubicBezTo>
                <a:cubicBezTo>
                  <a:pt x="297274" y="1159637"/>
                  <a:pt x="263460" y="1129349"/>
                  <a:pt x="223007" y="1107567"/>
                </a:cubicBezTo>
                <a:cubicBezTo>
                  <a:pt x="208694" y="1099892"/>
                  <a:pt x="193757" y="1093876"/>
                  <a:pt x="177784" y="1091179"/>
                </a:cubicBezTo>
                <a:cubicBezTo>
                  <a:pt x="151023" y="1086615"/>
                  <a:pt x="129033" y="1096365"/>
                  <a:pt x="114927" y="1119599"/>
                </a:cubicBezTo>
                <a:cubicBezTo>
                  <a:pt x="103517" y="1138477"/>
                  <a:pt x="95011" y="1171876"/>
                  <a:pt x="94597" y="1200297"/>
                </a:cubicBezTo>
                <a:cubicBezTo>
                  <a:pt x="97916" y="1200297"/>
                  <a:pt x="98746" y="1197185"/>
                  <a:pt x="100198" y="1195318"/>
                </a:cubicBezTo>
                <a:cubicBezTo>
                  <a:pt x="121980" y="1170839"/>
                  <a:pt x="148326" y="1170632"/>
                  <a:pt x="170108" y="1195110"/>
                </a:cubicBezTo>
                <a:cubicBezTo>
                  <a:pt x="187326" y="1214610"/>
                  <a:pt x="194794" y="1238675"/>
                  <a:pt x="200188" y="1263568"/>
                </a:cubicBezTo>
                <a:cubicBezTo>
                  <a:pt x="202470" y="1274356"/>
                  <a:pt x="203715" y="1285143"/>
                  <a:pt x="204544" y="1296138"/>
                </a:cubicBezTo>
                <a:cubicBezTo>
                  <a:pt x="204959" y="1301324"/>
                  <a:pt x="203715" y="1302569"/>
                  <a:pt x="198529" y="1302569"/>
                </a:cubicBezTo>
                <a:cubicBezTo>
                  <a:pt x="163262" y="1302984"/>
                  <a:pt x="128411" y="1300494"/>
                  <a:pt x="95011" y="1283898"/>
                </a:cubicBezTo>
                <a:cubicBezTo>
                  <a:pt x="97086" y="1302776"/>
                  <a:pt x="98538" y="1320617"/>
                  <a:pt x="100820" y="1338457"/>
                </a:cubicBezTo>
                <a:cubicBezTo>
                  <a:pt x="105384" y="1373931"/>
                  <a:pt x="111400" y="1409405"/>
                  <a:pt x="118246" y="1444671"/>
                </a:cubicBezTo>
                <a:cubicBezTo>
                  <a:pt x="119075" y="1449442"/>
                  <a:pt x="120943" y="1452762"/>
                  <a:pt x="125507" y="1455458"/>
                </a:cubicBezTo>
                <a:cubicBezTo>
                  <a:pt x="140443" y="1464586"/>
                  <a:pt x="143762" y="1480144"/>
                  <a:pt x="134012" y="1495081"/>
                </a:cubicBezTo>
                <a:cubicBezTo>
                  <a:pt x="130900" y="1499645"/>
                  <a:pt x="130278" y="1503379"/>
                  <a:pt x="131522" y="1508565"/>
                </a:cubicBezTo>
                <a:cubicBezTo>
                  <a:pt x="138368" y="1537608"/>
                  <a:pt x="144799" y="1566651"/>
                  <a:pt x="150400" y="1595901"/>
                </a:cubicBezTo>
                <a:cubicBezTo>
                  <a:pt x="137746" y="1567895"/>
                  <a:pt x="131937" y="1537815"/>
                  <a:pt x="123639" y="1507735"/>
                </a:cubicBezTo>
                <a:cubicBezTo>
                  <a:pt x="93974" y="1529517"/>
                  <a:pt x="59953" y="1531592"/>
                  <a:pt x="25724" y="1532214"/>
                </a:cubicBezTo>
                <a:cubicBezTo>
                  <a:pt x="20123" y="1532214"/>
                  <a:pt x="17426" y="1531384"/>
                  <a:pt x="18048" y="1524539"/>
                </a:cubicBezTo>
                <a:cubicBezTo>
                  <a:pt x="20538" y="1498400"/>
                  <a:pt x="25516" y="1473092"/>
                  <a:pt x="37963" y="1449650"/>
                </a:cubicBezTo>
                <a:cubicBezTo>
                  <a:pt x="42735" y="1440937"/>
                  <a:pt x="48543" y="1433054"/>
                  <a:pt x="56634" y="1427038"/>
                </a:cubicBezTo>
                <a:cubicBezTo>
                  <a:pt x="71362" y="1415836"/>
                  <a:pt x="86714" y="1415836"/>
                  <a:pt x="100820" y="1427453"/>
                </a:cubicBezTo>
                <a:cubicBezTo>
                  <a:pt x="102687" y="1428905"/>
                  <a:pt x="104554" y="1430564"/>
                  <a:pt x="107666" y="1433261"/>
                </a:cubicBezTo>
                <a:cubicBezTo>
                  <a:pt x="104762" y="1416665"/>
                  <a:pt x="102065" y="1401937"/>
                  <a:pt x="99575" y="1387000"/>
                </a:cubicBezTo>
                <a:cubicBezTo>
                  <a:pt x="93974" y="1352979"/>
                  <a:pt x="89203" y="1318750"/>
                  <a:pt x="86921" y="1284314"/>
                </a:cubicBezTo>
                <a:cubicBezTo>
                  <a:pt x="86714" y="1279957"/>
                  <a:pt x="85261" y="1276638"/>
                  <a:pt x="81942" y="1273733"/>
                </a:cubicBezTo>
                <a:cubicBezTo>
                  <a:pt x="78208" y="1270414"/>
                  <a:pt x="74889" y="1266680"/>
                  <a:pt x="72192" y="1262738"/>
                </a:cubicBezTo>
                <a:cubicBezTo>
                  <a:pt x="60368" y="1245935"/>
                  <a:pt x="63479" y="1229547"/>
                  <a:pt x="80490" y="1218344"/>
                </a:cubicBezTo>
                <a:cubicBezTo>
                  <a:pt x="84639" y="1215648"/>
                  <a:pt x="85469" y="1212744"/>
                  <a:pt x="85676" y="1208387"/>
                </a:cubicBezTo>
                <a:cubicBezTo>
                  <a:pt x="87128" y="1182041"/>
                  <a:pt x="90240" y="1155902"/>
                  <a:pt x="100405" y="1131424"/>
                </a:cubicBezTo>
                <a:cubicBezTo>
                  <a:pt x="110985" y="1105700"/>
                  <a:pt x="127581" y="1086407"/>
                  <a:pt x="157246" y="1082880"/>
                </a:cubicBezTo>
                <a:cubicBezTo>
                  <a:pt x="173427" y="1080806"/>
                  <a:pt x="188778" y="1084540"/>
                  <a:pt x="203922" y="1090349"/>
                </a:cubicBezTo>
                <a:cubicBezTo>
                  <a:pt x="235869" y="1102588"/>
                  <a:pt x="263252" y="1122088"/>
                  <a:pt x="288769" y="1144285"/>
                </a:cubicBezTo>
                <a:cubicBezTo>
                  <a:pt x="341046" y="1189717"/>
                  <a:pt x="385647" y="1241579"/>
                  <a:pt x="419254" y="1302569"/>
                </a:cubicBezTo>
                <a:cubicBezTo>
                  <a:pt x="421121" y="1306096"/>
                  <a:pt x="422988" y="1309829"/>
                  <a:pt x="425270" y="1313148"/>
                </a:cubicBezTo>
                <a:cubicBezTo>
                  <a:pt x="423818" y="1294478"/>
                  <a:pt x="420084" y="1276223"/>
                  <a:pt x="414690" y="1258382"/>
                </a:cubicBezTo>
                <a:cubicBezTo>
                  <a:pt x="398509" y="1205275"/>
                  <a:pt x="371333" y="1157562"/>
                  <a:pt x="340838" y="1111509"/>
                </a:cubicBezTo>
                <a:cubicBezTo>
                  <a:pt x="304742" y="1056950"/>
                  <a:pt x="264497" y="1005295"/>
                  <a:pt x="227571" y="951358"/>
                </a:cubicBezTo>
                <a:cubicBezTo>
                  <a:pt x="190645" y="897837"/>
                  <a:pt x="156831" y="842655"/>
                  <a:pt x="134219" y="781251"/>
                </a:cubicBezTo>
                <a:cubicBezTo>
                  <a:pt x="130278" y="770671"/>
                  <a:pt x="127166" y="760091"/>
                  <a:pt x="123639" y="749303"/>
                </a:cubicBezTo>
                <a:cubicBezTo>
                  <a:pt x="122810" y="746607"/>
                  <a:pt x="123017" y="743495"/>
                  <a:pt x="118661" y="746607"/>
                </a:cubicBezTo>
                <a:cubicBezTo>
                  <a:pt x="90240" y="766522"/>
                  <a:pt x="57256" y="769634"/>
                  <a:pt x="23857" y="771293"/>
                </a:cubicBezTo>
                <a:cubicBezTo>
                  <a:pt x="15974" y="771708"/>
                  <a:pt x="7883" y="771501"/>
                  <a:pt x="0" y="771708"/>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dirty="0"/>
          </a:p>
        </p:txBody>
      </p:sp>
      <p:sp>
        <p:nvSpPr>
          <p:cNvPr id="3" name="Rectangle 2"/>
          <p:cNvSpPr/>
          <p:nvPr/>
        </p:nvSpPr>
        <p:spPr>
          <a:xfrm>
            <a:off x="2986399" y="2114504"/>
            <a:ext cx="6096000" cy="3139321"/>
          </a:xfrm>
          <a:prstGeom prst="rect">
            <a:avLst/>
          </a:prstGeom>
        </p:spPr>
        <p:txBody>
          <a:bodyPr>
            <a:spAutoFit/>
          </a:bodyPr>
          <a:lstStyle/>
          <a:p>
            <a:pPr algn="ctr"/>
            <a:r>
              <a:rPr lang="sr-Latn-RS" altLang="en-US" b="1" dirty="0">
                <a:solidFill>
                  <a:schemeClr val="accent2">
                    <a:lumMod val="75000"/>
                  </a:schemeClr>
                </a:solidFill>
                <a:ea typeface="Arial Unicode MS" panose="020B0604020202020204" charset="-122"/>
                <a:sym typeface="+mn-ea"/>
              </a:rPr>
              <a:t>Are the photos and videos that have flooded social media genuine or fake</a:t>
            </a:r>
            <a:r>
              <a:rPr lang="sr-Latn-RS" altLang="en-US" b="1" dirty="0" smtClean="0">
                <a:solidFill>
                  <a:schemeClr val="accent2">
                    <a:lumMod val="75000"/>
                  </a:schemeClr>
                </a:solidFill>
                <a:ea typeface="Arial Unicode MS" panose="020B0604020202020204" charset="-122"/>
                <a:sym typeface="+mn-ea"/>
              </a:rPr>
              <a:t>?</a:t>
            </a:r>
          </a:p>
          <a:p>
            <a:pPr algn="ctr"/>
            <a:r>
              <a:rPr lang="sr-Latn-RS" altLang="en-US" b="1" dirty="0" smtClean="0">
                <a:solidFill>
                  <a:schemeClr val="accent2">
                    <a:lumMod val="75000"/>
                  </a:schemeClr>
                </a:solidFill>
                <a:ea typeface="Arial Unicode MS" panose="020B0604020202020204" charset="-122"/>
                <a:sym typeface="+mn-ea"/>
              </a:rPr>
              <a:t>We need some proof.</a:t>
            </a:r>
          </a:p>
          <a:p>
            <a:pPr algn="ctr"/>
            <a:endParaRPr lang="sr-Latn-RS" altLang="en-US" b="1" dirty="0">
              <a:solidFill>
                <a:schemeClr val="accent2">
                  <a:lumMod val="75000"/>
                </a:schemeClr>
              </a:solidFill>
              <a:ea typeface="Arial Unicode MS" panose="020B0604020202020204" charset="-122"/>
            </a:endParaRPr>
          </a:p>
          <a:p>
            <a:pPr algn="ctr"/>
            <a:r>
              <a:rPr lang="sr-Latn-RS" altLang="en-US" b="1" dirty="0">
                <a:solidFill>
                  <a:schemeClr val="accent2">
                    <a:lumMod val="75000"/>
                  </a:schemeClr>
                </a:solidFill>
                <a:ea typeface="Arial Unicode MS" panose="020B0604020202020204" charset="-122"/>
                <a:sym typeface="+mn-ea"/>
              </a:rPr>
              <a:t>In groups, we have searched for the scientific explanation of the phenomenon</a:t>
            </a:r>
            <a:r>
              <a:rPr lang="sr-Latn-RS" altLang="en-US" b="1" dirty="0" smtClean="0">
                <a:solidFill>
                  <a:schemeClr val="accent2">
                    <a:lumMod val="75000"/>
                  </a:schemeClr>
                </a:solidFill>
                <a:ea typeface="Arial Unicode MS" panose="020B0604020202020204" charset="-122"/>
                <a:sym typeface="+mn-ea"/>
              </a:rPr>
              <a:t>.</a:t>
            </a:r>
          </a:p>
          <a:p>
            <a:pPr algn="ctr"/>
            <a:endParaRPr lang="sr-Latn-RS" altLang="en-US" b="1" dirty="0" smtClean="0">
              <a:solidFill>
                <a:schemeClr val="accent2">
                  <a:lumMod val="75000"/>
                </a:schemeClr>
              </a:solidFill>
              <a:ea typeface="Arial Unicode MS" panose="020B0604020202020204" charset="-122"/>
              <a:sym typeface="+mn-ea"/>
            </a:endParaRPr>
          </a:p>
          <a:p>
            <a:pPr algn="ctr"/>
            <a:r>
              <a:rPr lang="sr-Latn-RS" altLang="en-US" b="1" dirty="0">
                <a:solidFill>
                  <a:schemeClr val="accent2">
                    <a:lumMod val="75000"/>
                  </a:schemeClr>
                </a:solidFill>
                <a:ea typeface="Arial Unicode MS" panose="020B0604020202020204" charset="-122"/>
                <a:sym typeface="+mn-ea"/>
                <a:hlinkClick r:id="rId2"/>
              </a:rPr>
              <a:t>https://</a:t>
            </a:r>
            <a:r>
              <a:rPr lang="sr-Latn-RS" altLang="en-US" b="1" dirty="0" smtClean="0">
                <a:solidFill>
                  <a:schemeClr val="accent2">
                    <a:lumMod val="75000"/>
                  </a:schemeClr>
                </a:solidFill>
                <a:ea typeface="Arial Unicode MS" panose="020B0604020202020204" charset="-122"/>
                <a:sym typeface="+mn-ea"/>
                <a:hlinkClick r:id="rId2"/>
              </a:rPr>
              <a:t>docs.google.com/presentation/d/1aU6ncslRscIL5hLsnG-4GuktgUiacvOJAhBORTUUnbY/edit?usp=sharing</a:t>
            </a:r>
            <a:r>
              <a:rPr lang="sr-Latn-RS" altLang="en-US" b="1" dirty="0" smtClean="0">
                <a:solidFill>
                  <a:schemeClr val="accent2">
                    <a:lumMod val="75000"/>
                  </a:schemeClr>
                </a:solidFill>
                <a:ea typeface="Arial Unicode MS" panose="020B0604020202020204" charset="-122"/>
                <a:sym typeface="+mn-ea"/>
              </a:rPr>
              <a:t> </a:t>
            </a:r>
            <a:endParaRPr lang="sr-Latn-RS" altLang="en-US" b="1" dirty="0">
              <a:solidFill>
                <a:schemeClr val="accent2">
                  <a:lumMod val="75000"/>
                </a:schemeClr>
              </a:solidFill>
              <a:ea typeface="Arial Unicode MS" panose="020B0604020202020204" charset="-122"/>
              <a:sym typeface="+mn-ea"/>
            </a:endParaRPr>
          </a:p>
          <a:p>
            <a:pPr algn="ctr"/>
            <a:endParaRPr lang="sr-Latn-RS" altLang="ko-KR" b="1" dirty="0">
              <a:solidFill>
                <a:schemeClr val="accent2"/>
              </a:solidFill>
              <a:cs typeface="Arial" panose="020B0604020202020204" pitchFamily="34" charset="0"/>
            </a:endParaRPr>
          </a:p>
        </p:txBody>
      </p:sp>
      <p:grpSp>
        <p:nvGrpSpPr>
          <p:cNvPr id="13" name="Group 12"/>
          <p:cNvGrpSpPr/>
          <p:nvPr/>
        </p:nvGrpSpPr>
        <p:grpSpPr>
          <a:xfrm>
            <a:off x="9569882" y="4974701"/>
            <a:ext cx="1333261" cy="1533782"/>
            <a:chOff x="1863942" y="2174068"/>
            <a:chExt cx="1333261" cy="1533782"/>
          </a:xfrm>
          <a:solidFill>
            <a:schemeClr val="accent2"/>
          </a:solidFill>
        </p:grpSpPr>
        <p:sp>
          <p:nvSpPr>
            <p:cNvPr id="14" name="Freeform: Shape 117"/>
            <p:cNvSpPr/>
            <p:nvPr/>
          </p:nvSpPr>
          <p:spPr>
            <a:xfrm>
              <a:off x="2138953" y="2174068"/>
              <a:ext cx="972430" cy="153378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grpFill/>
            <a:ln w="8081" cap="flat">
              <a:noFill/>
              <a:prstDash val="solid"/>
              <a:miter/>
            </a:ln>
          </p:spPr>
          <p:txBody>
            <a:bodyPr rtlCol="0" anchor="ctr"/>
            <a:lstStyle/>
            <a:p>
              <a:endParaRPr lang="en-US"/>
            </a:p>
          </p:txBody>
        </p:sp>
        <p:sp>
          <p:nvSpPr>
            <p:cNvPr id="15" name="Freeform: Shape 118"/>
            <p:cNvSpPr/>
            <p:nvPr/>
          </p:nvSpPr>
          <p:spPr>
            <a:xfrm>
              <a:off x="1863942" y="2840320"/>
              <a:ext cx="550021" cy="867530"/>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grpFill/>
            <a:ln w="8081" cap="flat">
              <a:noFill/>
              <a:prstDash val="solid"/>
              <a:miter/>
            </a:ln>
          </p:spPr>
          <p:txBody>
            <a:bodyPr rtlCol="0" anchor="ctr"/>
            <a:lstStyle/>
            <a:p>
              <a:endParaRPr lang="en-US"/>
            </a:p>
          </p:txBody>
        </p:sp>
        <p:sp>
          <p:nvSpPr>
            <p:cNvPr id="16" name="Freeform: Shape 119"/>
            <p:cNvSpPr/>
            <p:nvPr/>
          </p:nvSpPr>
          <p:spPr>
            <a:xfrm>
              <a:off x="2729684" y="2970448"/>
              <a:ext cx="467519" cy="73740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grpFill/>
            <a:ln w="8081" cap="flat">
              <a:noFill/>
              <a:prstDash val="solid"/>
              <a:miter/>
            </a:ln>
          </p:spPr>
          <p:txBody>
            <a:bodyPr rtlCol="0" anchor="ctr"/>
            <a:lstStyle/>
            <a:p>
              <a:endParaRPr lang="en-US"/>
            </a:p>
          </p:txBody>
        </p:sp>
      </p:grpSp>
      <p:grpSp>
        <p:nvGrpSpPr>
          <p:cNvPr id="17" name="Group 16"/>
          <p:cNvGrpSpPr/>
          <p:nvPr/>
        </p:nvGrpSpPr>
        <p:grpSpPr>
          <a:xfrm rot="19988260">
            <a:off x="1931765" y="1544140"/>
            <a:ext cx="1069820" cy="722031"/>
            <a:chOff x="3174024" y="1804114"/>
            <a:chExt cx="3516449" cy="2051077"/>
          </a:xfrm>
          <a:solidFill>
            <a:srgbClr val="FFCC66"/>
          </a:solidFill>
        </p:grpSpPr>
        <p:grpSp>
          <p:nvGrpSpPr>
            <p:cNvPr id="18" name="Graphic 7"/>
            <p:cNvGrpSpPr/>
            <p:nvPr/>
          </p:nvGrpSpPr>
          <p:grpSpPr>
            <a:xfrm>
              <a:off x="3174024" y="1804114"/>
              <a:ext cx="3516449" cy="2051077"/>
              <a:chOff x="3174024" y="1804114"/>
              <a:chExt cx="3516449" cy="2051077"/>
            </a:xfrm>
            <a:grpFill/>
          </p:grpSpPr>
          <p:sp>
            <p:nvSpPr>
              <p:cNvPr id="22" name="Freeform: Shape 9"/>
              <p:cNvSpPr/>
              <p:nvPr/>
            </p:nvSpPr>
            <p:spPr>
              <a:xfrm>
                <a:off x="3174024" y="1804114"/>
                <a:ext cx="1679245" cy="1594046"/>
              </a:xfrm>
              <a:custGeom>
                <a:avLst/>
                <a:gdLst>
                  <a:gd name="connsiteX0" fmla="*/ 0 w 1679245"/>
                  <a:gd name="connsiteY0" fmla="*/ 0 h 1594046"/>
                  <a:gd name="connsiteX1" fmla="*/ 109385 w 1679245"/>
                  <a:gd name="connsiteY1" fmla="*/ 73656 h 1594046"/>
                  <a:gd name="connsiteX2" fmla="*/ 338323 w 1679245"/>
                  <a:gd name="connsiteY2" fmla="*/ 171223 h 1594046"/>
                  <a:gd name="connsiteX3" fmla="*/ 703579 w 1679245"/>
                  <a:gd name="connsiteY3" fmla="*/ 253124 h 1594046"/>
                  <a:gd name="connsiteX4" fmla="*/ 981163 w 1679245"/>
                  <a:gd name="connsiteY4" fmla="*/ 306167 h 1594046"/>
                  <a:gd name="connsiteX5" fmla="*/ 1305469 w 1679245"/>
                  <a:gd name="connsiteY5" fmla="*/ 479863 h 1594046"/>
                  <a:gd name="connsiteX6" fmla="*/ 1639944 w 1679245"/>
                  <a:gd name="connsiteY6" fmla="*/ 1030358 h 1594046"/>
                  <a:gd name="connsiteX7" fmla="*/ 1670176 w 1679245"/>
                  <a:gd name="connsiteY7" fmla="*/ 1484936 h 1594046"/>
                  <a:gd name="connsiteX8" fmla="*/ 1646815 w 1679245"/>
                  <a:gd name="connsiteY8" fmla="*/ 1596245 h 1594046"/>
                  <a:gd name="connsiteX9" fmla="*/ 1615483 w 1679245"/>
                  <a:gd name="connsiteY9" fmla="*/ 1475592 h 1594046"/>
                  <a:gd name="connsiteX10" fmla="*/ 1508572 w 1679245"/>
                  <a:gd name="connsiteY10" fmla="*/ 1248578 h 1594046"/>
                  <a:gd name="connsiteX11" fmla="*/ 1273863 w 1679245"/>
                  <a:gd name="connsiteY11" fmla="*/ 1103190 h 1594046"/>
                  <a:gd name="connsiteX12" fmla="*/ 1111160 w 1679245"/>
                  <a:gd name="connsiteY12" fmla="*/ 1108687 h 1594046"/>
                  <a:gd name="connsiteX13" fmla="*/ 891567 w 1679245"/>
                  <a:gd name="connsiteY13" fmla="*/ 1131773 h 1594046"/>
                  <a:gd name="connsiteX14" fmla="*/ 685165 w 1679245"/>
                  <a:gd name="connsiteY14" fmla="*/ 1041627 h 1594046"/>
                  <a:gd name="connsiteX15" fmla="*/ 645864 w 1679245"/>
                  <a:gd name="connsiteY15" fmla="*/ 910255 h 1594046"/>
                  <a:gd name="connsiteX16" fmla="*/ 626900 w 1679245"/>
                  <a:gd name="connsiteY16" fmla="*/ 828904 h 1594046"/>
                  <a:gd name="connsiteX17" fmla="*/ 563688 w 1679245"/>
                  <a:gd name="connsiteY17" fmla="*/ 747828 h 1594046"/>
                  <a:gd name="connsiteX18" fmla="*/ 311389 w 1679245"/>
                  <a:gd name="connsiteY18" fmla="*/ 483436 h 1594046"/>
                  <a:gd name="connsiteX19" fmla="*/ 87398 w 1679245"/>
                  <a:gd name="connsiteY19" fmla="*/ 230862 h 1594046"/>
                  <a:gd name="connsiteX20" fmla="*/ 2199 w 1679245"/>
                  <a:gd name="connsiteY20" fmla="*/ 26934 h 1594046"/>
                  <a:gd name="connsiteX21" fmla="*/ 0 w 1679245"/>
                  <a:gd name="connsiteY21" fmla="*/ 21987 h 1594046"/>
                  <a:gd name="connsiteX22" fmla="*/ 0 w 1679245"/>
                  <a:gd name="connsiteY22" fmla="*/ 0 h 159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79245" h="1594046">
                    <a:moveTo>
                      <a:pt x="0" y="0"/>
                    </a:moveTo>
                    <a:cubicBezTo>
                      <a:pt x="36553" y="24460"/>
                      <a:pt x="72557" y="49470"/>
                      <a:pt x="109385" y="73656"/>
                    </a:cubicBezTo>
                    <a:cubicBezTo>
                      <a:pt x="179742" y="120103"/>
                      <a:pt x="258620" y="146487"/>
                      <a:pt x="338323" y="171223"/>
                    </a:cubicBezTo>
                    <a:cubicBezTo>
                      <a:pt x="457876" y="208325"/>
                      <a:pt x="580728" y="230587"/>
                      <a:pt x="703579" y="253124"/>
                    </a:cubicBezTo>
                    <a:cubicBezTo>
                      <a:pt x="796199" y="270163"/>
                      <a:pt x="889093" y="286653"/>
                      <a:pt x="981163" y="306167"/>
                    </a:cubicBezTo>
                    <a:cubicBezTo>
                      <a:pt x="1105938" y="332276"/>
                      <a:pt x="1211200" y="396588"/>
                      <a:pt x="1305469" y="479863"/>
                    </a:cubicBezTo>
                    <a:cubicBezTo>
                      <a:pt x="1473943" y="628549"/>
                      <a:pt x="1581404" y="814887"/>
                      <a:pt x="1639944" y="1030358"/>
                    </a:cubicBezTo>
                    <a:cubicBezTo>
                      <a:pt x="1680619" y="1179594"/>
                      <a:pt x="1691338" y="1331303"/>
                      <a:pt x="1670176" y="1484936"/>
                    </a:cubicBezTo>
                    <a:cubicBezTo>
                      <a:pt x="1664954" y="1522314"/>
                      <a:pt x="1656709" y="1559417"/>
                      <a:pt x="1646815" y="1596245"/>
                    </a:cubicBezTo>
                    <a:cubicBezTo>
                      <a:pt x="1636371" y="1556119"/>
                      <a:pt x="1626752" y="1515443"/>
                      <a:pt x="1615483" y="1475592"/>
                    </a:cubicBezTo>
                    <a:cubicBezTo>
                      <a:pt x="1592397" y="1393966"/>
                      <a:pt x="1561341" y="1315913"/>
                      <a:pt x="1508572" y="1248578"/>
                    </a:cubicBezTo>
                    <a:cubicBezTo>
                      <a:pt x="1448383" y="1171624"/>
                      <a:pt x="1372254" y="1118856"/>
                      <a:pt x="1273863" y="1103190"/>
                    </a:cubicBezTo>
                    <a:cubicBezTo>
                      <a:pt x="1219445" y="1094395"/>
                      <a:pt x="1165303" y="1100167"/>
                      <a:pt x="1111160" y="1108687"/>
                    </a:cubicBezTo>
                    <a:cubicBezTo>
                      <a:pt x="1038329" y="1119955"/>
                      <a:pt x="966047" y="1134521"/>
                      <a:pt x="891567" y="1131773"/>
                    </a:cubicBezTo>
                    <a:cubicBezTo>
                      <a:pt x="810765" y="1128750"/>
                      <a:pt x="739857" y="1103465"/>
                      <a:pt x="685165" y="1041627"/>
                    </a:cubicBezTo>
                    <a:cubicBezTo>
                      <a:pt x="651910" y="1003974"/>
                      <a:pt x="634046" y="961100"/>
                      <a:pt x="645864" y="910255"/>
                    </a:cubicBezTo>
                    <a:cubicBezTo>
                      <a:pt x="652734" y="879749"/>
                      <a:pt x="644764" y="853090"/>
                      <a:pt x="626900" y="828904"/>
                    </a:cubicBezTo>
                    <a:cubicBezTo>
                      <a:pt x="606562" y="801420"/>
                      <a:pt x="587049" y="772563"/>
                      <a:pt x="563688" y="747828"/>
                    </a:cubicBezTo>
                    <a:cubicBezTo>
                      <a:pt x="480413" y="659056"/>
                      <a:pt x="395763" y="571383"/>
                      <a:pt x="311389" y="483436"/>
                    </a:cubicBezTo>
                    <a:cubicBezTo>
                      <a:pt x="233885" y="401810"/>
                      <a:pt x="154732" y="321558"/>
                      <a:pt x="87398" y="230862"/>
                    </a:cubicBezTo>
                    <a:cubicBezTo>
                      <a:pt x="42050" y="169848"/>
                      <a:pt x="10169" y="103613"/>
                      <a:pt x="2199" y="26934"/>
                    </a:cubicBezTo>
                    <a:cubicBezTo>
                      <a:pt x="1924" y="25285"/>
                      <a:pt x="825" y="23636"/>
                      <a:pt x="0" y="21987"/>
                    </a:cubicBezTo>
                    <a:cubicBezTo>
                      <a:pt x="0" y="14566"/>
                      <a:pt x="0" y="7421"/>
                      <a:pt x="0" y="0"/>
                    </a:cubicBezTo>
                    <a:close/>
                  </a:path>
                </a:pathLst>
              </a:custGeom>
              <a:grpFill/>
              <a:ln w="2746" cap="flat">
                <a:noFill/>
                <a:prstDash val="solid"/>
                <a:miter/>
              </a:ln>
            </p:spPr>
            <p:txBody>
              <a:bodyPr rtlCol="0" anchor="ctr"/>
              <a:lstStyle/>
              <a:p>
                <a:endParaRPr lang="en-US"/>
              </a:p>
            </p:txBody>
          </p:sp>
          <p:sp>
            <p:nvSpPr>
              <p:cNvPr id="23" name="Freeform: Shape 10"/>
              <p:cNvSpPr/>
              <p:nvPr/>
            </p:nvSpPr>
            <p:spPr>
              <a:xfrm>
                <a:off x="5005731" y="1804663"/>
                <a:ext cx="1684742" cy="1591298"/>
              </a:xfrm>
              <a:custGeom>
                <a:avLst/>
                <a:gdLst>
                  <a:gd name="connsiteX0" fmla="*/ 1686188 w 1684741"/>
                  <a:gd name="connsiteY0" fmla="*/ 46172 h 1591297"/>
                  <a:gd name="connsiteX1" fmla="*/ 1580376 w 1684741"/>
                  <a:gd name="connsiteY1" fmla="*/ 255322 h 1591297"/>
                  <a:gd name="connsiteX2" fmla="*/ 1398435 w 1684741"/>
                  <a:gd name="connsiteY2" fmla="*/ 453479 h 1591297"/>
                  <a:gd name="connsiteX3" fmla="*/ 1118653 w 1684741"/>
                  <a:gd name="connsiteY3" fmla="*/ 750026 h 1591297"/>
                  <a:gd name="connsiteX4" fmla="*/ 1051318 w 1684741"/>
                  <a:gd name="connsiteY4" fmla="*/ 836874 h 1591297"/>
                  <a:gd name="connsiteX5" fmla="*/ 1037027 w 1684741"/>
                  <a:gd name="connsiteY5" fmla="*/ 886619 h 1591297"/>
                  <a:gd name="connsiteX6" fmla="*/ 1015314 w 1684741"/>
                  <a:gd name="connsiteY6" fmla="*/ 1018266 h 1591297"/>
                  <a:gd name="connsiteX7" fmla="*/ 882844 w 1684741"/>
                  <a:gd name="connsiteY7" fmla="*/ 1118031 h 1591297"/>
                  <a:gd name="connsiteX8" fmla="*/ 723439 w 1684741"/>
                  <a:gd name="connsiteY8" fmla="*/ 1124627 h 1591297"/>
                  <a:gd name="connsiteX9" fmla="*/ 542872 w 1684741"/>
                  <a:gd name="connsiteY9" fmla="*/ 1098243 h 1591297"/>
                  <a:gd name="connsiteX10" fmla="*/ 146284 w 1684741"/>
                  <a:gd name="connsiteY10" fmla="*/ 1284032 h 1591297"/>
                  <a:gd name="connsiteX11" fmla="*/ 56413 w 1684741"/>
                  <a:gd name="connsiteY11" fmla="*/ 1508297 h 1591297"/>
                  <a:gd name="connsiteX12" fmla="*/ 37999 w 1684741"/>
                  <a:gd name="connsiteY12" fmla="*/ 1592122 h 1591297"/>
                  <a:gd name="connsiteX13" fmla="*/ 33602 w 1684741"/>
                  <a:gd name="connsiteY13" fmla="*/ 1592672 h 1591297"/>
                  <a:gd name="connsiteX14" fmla="*/ 13264 w 1684741"/>
                  <a:gd name="connsiteY14" fmla="*/ 1498678 h 1591297"/>
                  <a:gd name="connsiteX15" fmla="*/ 339769 w 1684741"/>
                  <a:gd name="connsiteY15" fmla="*/ 514492 h 1591297"/>
                  <a:gd name="connsiteX16" fmla="*/ 775933 w 1684741"/>
                  <a:gd name="connsiteY16" fmla="*/ 290776 h 1591297"/>
                  <a:gd name="connsiteX17" fmla="*/ 1322031 w 1684741"/>
                  <a:gd name="connsiteY17" fmla="*/ 180842 h 1591297"/>
                  <a:gd name="connsiteX18" fmla="*/ 1591919 w 1684741"/>
                  <a:gd name="connsiteY18" fmla="*/ 72557 h 1591297"/>
                  <a:gd name="connsiteX19" fmla="*/ 1655681 w 1684741"/>
                  <a:gd name="connsiteY19" fmla="*/ 22811 h 1591297"/>
                  <a:gd name="connsiteX20" fmla="*/ 1680417 w 1684741"/>
                  <a:gd name="connsiteY20" fmla="*/ 0 h 1591297"/>
                  <a:gd name="connsiteX21" fmla="*/ 1685913 w 1684741"/>
                  <a:gd name="connsiteY21" fmla="*/ 13742 h 1591297"/>
                  <a:gd name="connsiteX22" fmla="*/ 1686188 w 1684741"/>
                  <a:gd name="connsiteY22" fmla="*/ 46172 h 159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4741" h="1591297">
                    <a:moveTo>
                      <a:pt x="1686188" y="46172"/>
                    </a:moveTo>
                    <a:cubicBezTo>
                      <a:pt x="1667224" y="123951"/>
                      <a:pt x="1627648" y="191560"/>
                      <a:pt x="1580376" y="255322"/>
                    </a:cubicBezTo>
                    <a:cubicBezTo>
                      <a:pt x="1526783" y="327604"/>
                      <a:pt x="1462747" y="390816"/>
                      <a:pt x="1398435" y="453479"/>
                    </a:cubicBezTo>
                    <a:cubicBezTo>
                      <a:pt x="1301143" y="548297"/>
                      <a:pt x="1203852" y="643665"/>
                      <a:pt x="1118653" y="750026"/>
                    </a:cubicBezTo>
                    <a:cubicBezTo>
                      <a:pt x="1095841" y="778609"/>
                      <a:pt x="1073580" y="807742"/>
                      <a:pt x="1051318" y="836874"/>
                    </a:cubicBezTo>
                    <a:cubicBezTo>
                      <a:pt x="1040050" y="851441"/>
                      <a:pt x="1033454" y="867381"/>
                      <a:pt x="1037027" y="886619"/>
                    </a:cubicBezTo>
                    <a:cubicBezTo>
                      <a:pt x="1045821" y="933067"/>
                      <a:pt x="1043073" y="978140"/>
                      <a:pt x="1015314" y="1018266"/>
                    </a:cubicBezTo>
                    <a:cubicBezTo>
                      <a:pt x="982334" y="1066087"/>
                      <a:pt x="939185" y="1100716"/>
                      <a:pt x="882844" y="1118031"/>
                    </a:cubicBezTo>
                    <a:cubicBezTo>
                      <a:pt x="830350" y="1133971"/>
                      <a:pt x="776757" y="1131773"/>
                      <a:pt x="723439" y="1124627"/>
                    </a:cubicBezTo>
                    <a:cubicBezTo>
                      <a:pt x="663250" y="1116657"/>
                      <a:pt x="603061" y="1106488"/>
                      <a:pt x="542872" y="1098243"/>
                    </a:cubicBezTo>
                    <a:cubicBezTo>
                      <a:pt x="370825" y="1074607"/>
                      <a:pt x="242202" y="1144965"/>
                      <a:pt x="146284" y="1284032"/>
                    </a:cubicBezTo>
                    <a:cubicBezTo>
                      <a:pt x="99562" y="1351916"/>
                      <a:pt x="74827" y="1428870"/>
                      <a:pt x="56413" y="1508297"/>
                    </a:cubicBezTo>
                    <a:cubicBezTo>
                      <a:pt x="49817" y="1536056"/>
                      <a:pt x="44046" y="1564089"/>
                      <a:pt x="37999" y="1592122"/>
                    </a:cubicBezTo>
                    <a:cubicBezTo>
                      <a:pt x="36625" y="1592397"/>
                      <a:pt x="34976" y="1592397"/>
                      <a:pt x="33602" y="1592672"/>
                    </a:cubicBezTo>
                    <a:cubicBezTo>
                      <a:pt x="26731" y="1561341"/>
                      <a:pt x="18761" y="1530284"/>
                      <a:pt x="13264" y="1498678"/>
                    </a:cubicBezTo>
                    <a:cubicBezTo>
                      <a:pt x="-46100" y="1167776"/>
                      <a:pt x="99287" y="751400"/>
                      <a:pt x="339769" y="514492"/>
                    </a:cubicBezTo>
                    <a:cubicBezTo>
                      <a:pt x="462070" y="394114"/>
                      <a:pt x="606634" y="321008"/>
                      <a:pt x="775933" y="290776"/>
                    </a:cubicBezTo>
                    <a:cubicBezTo>
                      <a:pt x="958698" y="257796"/>
                      <a:pt x="1140639" y="219868"/>
                      <a:pt x="1322031" y="180842"/>
                    </a:cubicBezTo>
                    <a:cubicBezTo>
                      <a:pt x="1417674" y="160229"/>
                      <a:pt x="1509469" y="126974"/>
                      <a:pt x="1591919" y="72557"/>
                    </a:cubicBezTo>
                    <a:cubicBezTo>
                      <a:pt x="1614456" y="57715"/>
                      <a:pt x="1634794" y="39851"/>
                      <a:pt x="1655681" y="22811"/>
                    </a:cubicBezTo>
                    <a:cubicBezTo>
                      <a:pt x="1664201" y="15940"/>
                      <a:pt x="1671622" y="8245"/>
                      <a:pt x="1680417" y="0"/>
                    </a:cubicBezTo>
                    <a:cubicBezTo>
                      <a:pt x="1682615" y="5497"/>
                      <a:pt x="1684264" y="9619"/>
                      <a:pt x="1685913" y="13742"/>
                    </a:cubicBezTo>
                    <a:cubicBezTo>
                      <a:pt x="1686188" y="24186"/>
                      <a:pt x="1686188" y="35179"/>
                      <a:pt x="1686188" y="46172"/>
                    </a:cubicBezTo>
                    <a:close/>
                  </a:path>
                </a:pathLst>
              </a:custGeom>
              <a:grpFill/>
              <a:ln w="2746" cap="flat">
                <a:noFill/>
                <a:prstDash val="solid"/>
                <a:miter/>
              </a:ln>
            </p:spPr>
            <p:txBody>
              <a:bodyPr rtlCol="0" anchor="ctr"/>
              <a:lstStyle/>
              <a:p>
                <a:endParaRPr lang="en-US"/>
              </a:p>
            </p:txBody>
          </p:sp>
          <p:sp>
            <p:nvSpPr>
              <p:cNvPr id="24" name="Freeform: Shape 11"/>
              <p:cNvSpPr/>
              <p:nvPr/>
            </p:nvSpPr>
            <p:spPr>
              <a:xfrm>
                <a:off x="3832458" y="2953730"/>
                <a:ext cx="967421" cy="901461"/>
              </a:xfrm>
              <a:custGeom>
                <a:avLst/>
                <a:gdLst>
                  <a:gd name="connsiteX0" fmla="*/ 776207 w 967421"/>
                  <a:gd name="connsiteY0" fmla="*/ 903405 h 901460"/>
                  <a:gd name="connsiteX1" fmla="*/ 757519 w 967421"/>
                  <a:gd name="connsiteY1" fmla="*/ 895984 h 901460"/>
                  <a:gd name="connsiteX2" fmla="*/ 889165 w 967421"/>
                  <a:gd name="connsiteY2" fmla="*/ 789073 h 901460"/>
                  <a:gd name="connsiteX3" fmla="*/ 883393 w 967421"/>
                  <a:gd name="connsiteY3" fmla="*/ 685735 h 901460"/>
                  <a:gd name="connsiteX4" fmla="*/ 583548 w 967421"/>
                  <a:gd name="connsiteY4" fmla="*/ 650006 h 901460"/>
                  <a:gd name="connsiteX5" fmla="*/ 530230 w 967421"/>
                  <a:gd name="connsiteY5" fmla="*/ 505718 h 901460"/>
                  <a:gd name="connsiteX6" fmla="*/ 541223 w 967421"/>
                  <a:gd name="connsiteY6" fmla="*/ 532377 h 901460"/>
                  <a:gd name="connsiteX7" fmla="*/ 623949 w 967421"/>
                  <a:gd name="connsiteY7" fmla="*/ 626645 h 901460"/>
                  <a:gd name="connsiteX8" fmla="*/ 752572 w 967421"/>
                  <a:gd name="connsiteY8" fmla="*/ 582122 h 901460"/>
                  <a:gd name="connsiteX9" fmla="*/ 726737 w 967421"/>
                  <a:gd name="connsiteY9" fmla="*/ 446353 h 901460"/>
                  <a:gd name="connsiteX10" fmla="*/ 557988 w 967421"/>
                  <a:gd name="connsiteY10" fmla="*/ 365002 h 901460"/>
                  <a:gd name="connsiteX11" fmla="*/ 369451 w 967421"/>
                  <a:gd name="connsiteY11" fmla="*/ 374072 h 901460"/>
                  <a:gd name="connsiteX12" fmla="*/ 244126 w 967421"/>
                  <a:gd name="connsiteY12" fmla="*/ 390562 h 901460"/>
                  <a:gd name="connsiteX13" fmla="*/ 75377 w 967421"/>
                  <a:gd name="connsiteY13" fmla="*/ 342190 h 901460"/>
                  <a:gd name="connsiteX14" fmla="*/ 14363 w 967421"/>
                  <a:gd name="connsiteY14" fmla="*/ 236379 h 901460"/>
                  <a:gd name="connsiteX15" fmla="*/ 17661 w 967421"/>
                  <a:gd name="connsiteY15" fmla="*/ 29703 h 901460"/>
                  <a:gd name="connsiteX16" fmla="*/ 24257 w 967421"/>
                  <a:gd name="connsiteY16" fmla="*/ 12938 h 901460"/>
                  <a:gd name="connsiteX17" fmla="*/ 330149 w 967421"/>
                  <a:gd name="connsiteY17" fmla="*/ 39322 h 901460"/>
                  <a:gd name="connsiteX18" fmla="*/ 487080 w 967421"/>
                  <a:gd name="connsiteY18" fmla="*/ 5517 h 901460"/>
                  <a:gd name="connsiteX19" fmla="*/ 758343 w 967421"/>
                  <a:gd name="connsiteY19" fmla="*/ 73676 h 901460"/>
                  <a:gd name="connsiteX20" fmla="*/ 938910 w 967421"/>
                  <a:gd name="connsiteY20" fmla="*/ 348787 h 901460"/>
                  <a:gd name="connsiteX21" fmla="*/ 937536 w 967421"/>
                  <a:gd name="connsiteY21" fmla="*/ 759116 h 901460"/>
                  <a:gd name="connsiteX22" fmla="*/ 904281 w 967421"/>
                  <a:gd name="connsiteY22" fmla="*/ 835795 h 901460"/>
                  <a:gd name="connsiteX23" fmla="*/ 814959 w 967421"/>
                  <a:gd name="connsiteY23" fmla="*/ 899832 h 901460"/>
                  <a:gd name="connsiteX24" fmla="*/ 803416 w 967421"/>
                  <a:gd name="connsiteY24" fmla="*/ 903405 h 901460"/>
                  <a:gd name="connsiteX25" fmla="*/ 776207 w 967421"/>
                  <a:gd name="connsiteY25" fmla="*/ 903405 h 90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421" h="901460">
                    <a:moveTo>
                      <a:pt x="776207" y="903405"/>
                    </a:moveTo>
                    <a:cubicBezTo>
                      <a:pt x="769886" y="900931"/>
                      <a:pt x="763840" y="898458"/>
                      <a:pt x="757519" y="895984"/>
                    </a:cubicBezTo>
                    <a:cubicBezTo>
                      <a:pt x="825953" y="890213"/>
                      <a:pt x="870201" y="855308"/>
                      <a:pt x="889165" y="789073"/>
                    </a:cubicBezTo>
                    <a:cubicBezTo>
                      <a:pt x="903731" y="738229"/>
                      <a:pt x="902906" y="710470"/>
                      <a:pt x="883393" y="685735"/>
                    </a:cubicBezTo>
                    <a:cubicBezTo>
                      <a:pt x="774283" y="758566"/>
                      <a:pt x="673419" y="740977"/>
                      <a:pt x="583548" y="650006"/>
                    </a:cubicBezTo>
                    <a:cubicBezTo>
                      <a:pt x="545071" y="611255"/>
                      <a:pt x="519236" y="564807"/>
                      <a:pt x="530230" y="505718"/>
                    </a:cubicBezTo>
                    <a:cubicBezTo>
                      <a:pt x="533802" y="514512"/>
                      <a:pt x="537375" y="523582"/>
                      <a:pt x="541223" y="532377"/>
                    </a:cubicBezTo>
                    <a:cubicBezTo>
                      <a:pt x="558538" y="573052"/>
                      <a:pt x="586296" y="604384"/>
                      <a:pt x="623949" y="626645"/>
                    </a:cubicBezTo>
                    <a:cubicBezTo>
                      <a:pt x="678916" y="659076"/>
                      <a:pt x="729210" y="641212"/>
                      <a:pt x="752572" y="582122"/>
                    </a:cubicBezTo>
                    <a:cubicBezTo>
                      <a:pt x="772909" y="531277"/>
                      <a:pt x="763840" y="485655"/>
                      <a:pt x="726737" y="446353"/>
                    </a:cubicBezTo>
                    <a:cubicBezTo>
                      <a:pt x="681114" y="397982"/>
                      <a:pt x="622299" y="374621"/>
                      <a:pt x="557988" y="365002"/>
                    </a:cubicBezTo>
                    <a:cubicBezTo>
                      <a:pt x="494776" y="355658"/>
                      <a:pt x="432113" y="364727"/>
                      <a:pt x="369451" y="374072"/>
                    </a:cubicBezTo>
                    <a:cubicBezTo>
                      <a:pt x="327951" y="380393"/>
                      <a:pt x="286176" y="386714"/>
                      <a:pt x="244126" y="390562"/>
                    </a:cubicBezTo>
                    <a:cubicBezTo>
                      <a:pt x="182288" y="395783"/>
                      <a:pt x="123198" y="387813"/>
                      <a:pt x="75377" y="342190"/>
                    </a:cubicBezTo>
                    <a:cubicBezTo>
                      <a:pt x="45145" y="312783"/>
                      <a:pt x="25906" y="276780"/>
                      <a:pt x="14363" y="236379"/>
                    </a:cubicBezTo>
                    <a:cubicBezTo>
                      <a:pt x="-5700" y="167120"/>
                      <a:pt x="-4875" y="98137"/>
                      <a:pt x="17661" y="29703"/>
                    </a:cubicBezTo>
                    <a:cubicBezTo>
                      <a:pt x="19585" y="24206"/>
                      <a:pt x="21784" y="18709"/>
                      <a:pt x="24257" y="12938"/>
                    </a:cubicBezTo>
                    <a:cubicBezTo>
                      <a:pt x="122923" y="67355"/>
                      <a:pt x="226261" y="59934"/>
                      <a:pt x="330149" y="39322"/>
                    </a:cubicBezTo>
                    <a:cubicBezTo>
                      <a:pt x="382643" y="28878"/>
                      <a:pt x="434312" y="14587"/>
                      <a:pt x="487080" y="5517"/>
                    </a:cubicBezTo>
                    <a:cubicBezTo>
                      <a:pt x="587121" y="-11798"/>
                      <a:pt x="677816" y="11838"/>
                      <a:pt x="758343" y="73676"/>
                    </a:cubicBezTo>
                    <a:cubicBezTo>
                      <a:pt x="850413" y="144309"/>
                      <a:pt x="907854" y="238303"/>
                      <a:pt x="938910" y="348787"/>
                    </a:cubicBezTo>
                    <a:cubicBezTo>
                      <a:pt x="977387" y="485655"/>
                      <a:pt x="978212" y="622798"/>
                      <a:pt x="937536" y="759116"/>
                    </a:cubicBezTo>
                    <a:cubicBezTo>
                      <a:pt x="929566" y="785500"/>
                      <a:pt x="916923" y="811060"/>
                      <a:pt x="904281" y="835795"/>
                    </a:cubicBezTo>
                    <a:cubicBezTo>
                      <a:pt x="885867" y="872073"/>
                      <a:pt x="854261" y="891862"/>
                      <a:pt x="814959" y="899832"/>
                    </a:cubicBezTo>
                    <a:cubicBezTo>
                      <a:pt x="811112" y="900656"/>
                      <a:pt x="807264" y="902031"/>
                      <a:pt x="803416" y="903405"/>
                    </a:cubicBezTo>
                    <a:cubicBezTo>
                      <a:pt x="794621" y="903405"/>
                      <a:pt x="785277" y="903405"/>
                      <a:pt x="776207" y="903405"/>
                    </a:cubicBezTo>
                    <a:close/>
                  </a:path>
                </a:pathLst>
              </a:custGeom>
              <a:grpFill/>
              <a:ln w="2746" cap="flat">
                <a:noFill/>
                <a:prstDash val="solid"/>
                <a:miter/>
              </a:ln>
            </p:spPr>
            <p:txBody>
              <a:bodyPr rtlCol="0" anchor="ctr"/>
              <a:lstStyle/>
              <a:p>
                <a:endParaRPr lang="en-US"/>
              </a:p>
            </p:txBody>
          </p:sp>
          <p:sp>
            <p:nvSpPr>
              <p:cNvPr id="25" name="Freeform: Shape 13"/>
              <p:cNvSpPr/>
              <p:nvPr/>
            </p:nvSpPr>
            <p:spPr>
              <a:xfrm>
                <a:off x="5065574" y="2954343"/>
                <a:ext cx="961924" cy="895964"/>
              </a:xfrm>
              <a:custGeom>
                <a:avLst/>
                <a:gdLst>
                  <a:gd name="connsiteX0" fmla="*/ 434658 w 961924"/>
                  <a:gd name="connsiteY0" fmla="*/ 502907 h 895963"/>
                  <a:gd name="connsiteX1" fmla="*/ 429986 w 961924"/>
                  <a:gd name="connsiteY1" fmla="*/ 577112 h 895963"/>
                  <a:gd name="connsiteX2" fmla="*/ 182084 w 961924"/>
                  <a:gd name="connsiteY2" fmla="*/ 726348 h 895963"/>
                  <a:gd name="connsiteX3" fmla="*/ 116398 w 961924"/>
                  <a:gd name="connsiteY3" fmla="*/ 704361 h 895963"/>
                  <a:gd name="connsiteX4" fmla="*/ 79296 w 961924"/>
                  <a:gd name="connsiteY4" fmla="*/ 684573 h 895963"/>
                  <a:gd name="connsiteX5" fmla="*/ 89190 w 961924"/>
                  <a:gd name="connsiteY5" fmla="*/ 822540 h 895963"/>
                  <a:gd name="connsiteX6" fmla="*/ 208193 w 961924"/>
                  <a:gd name="connsiteY6" fmla="*/ 892623 h 895963"/>
                  <a:gd name="connsiteX7" fmla="*/ 43567 w 961924"/>
                  <a:gd name="connsiteY7" fmla="*/ 815670 h 895963"/>
                  <a:gd name="connsiteX8" fmla="*/ 3716 w 961924"/>
                  <a:gd name="connsiteY8" fmla="*/ 642523 h 895963"/>
                  <a:gd name="connsiteX9" fmla="*/ 51812 w 961924"/>
                  <a:gd name="connsiteY9" fmla="*/ 279740 h 895963"/>
                  <a:gd name="connsiteX10" fmla="*/ 232654 w 961924"/>
                  <a:gd name="connsiteY10" fmla="*/ 54375 h 895963"/>
                  <a:gd name="connsiteX11" fmla="*/ 356879 w 961924"/>
                  <a:gd name="connsiteY11" fmla="*/ 9577 h 895963"/>
                  <a:gd name="connsiteX12" fmla="*/ 533049 w 961924"/>
                  <a:gd name="connsiteY12" fmla="*/ 13974 h 895963"/>
                  <a:gd name="connsiteX13" fmla="*/ 694652 w 961924"/>
                  <a:gd name="connsiteY13" fmla="*/ 51352 h 895963"/>
                  <a:gd name="connsiteX14" fmla="*/ 934034 w 961924"/>
                  <a:gd name="connsiteY14" fmla="*/ 15348 h 895963"/>
                  <a:gd name="connsiteX15" fmla="*/ 942279 w 961924"/>
                  <a:gd name="connsiteY15" fmla="*/ 12050 h 895963"/>
                  <a:gd name="connsiteX16" fmla="*/ 956846 w 961924"/>
                  <a:gd name="connsiteY16" fmla="*/ 90653 h 895963"/>
                  <a:gd name="connsiteX17" fmla="*/ 948051 w 961924"/>
                  <a:gd name="connsiteY17" fmla="*/ 244012 h 895963"/>
                  <a:gd name="connsiteX18" fmla="*/ 739726 w 961924"/>
                  <a:gd name="connsiteY18" fmla="*/ 395996 h 895963"/>
                  <a:gd name="connsiteX19" fmla="*/ 564106 w 961924"/>
                  <a:gd name="connsiteY19" fmla="*/ 376757 h 895963"/>
                  <a:gd name="connsiteX20" fmla="*/ 407174 w 961924"/>
                  <a:gd name="connsiteY20" fmla="*/ 364939 h 895963"/>
                  <a:gd name="connsiteX21" fmla="*/ 250793 w 961924"/>
                  <a:gd name="connsiteY21" fmla="*/ 431999 h 895963"/>
                  <a:gd name="connsiteX22" fmla="*/ 220836 w 961924"/>
                  <a:gd name="connsiteY22" fmla="*/ 598824 h 895963"/>
                  <a:gd name="connsiteX23" fmla="*/ 323075 w 961924"/>
                  <a:gd name="connsiteY23" fmla="*/ 634828 h 895963"/>
                  <a:gd name="connsiteX24" fmla="*/ 428612 w 961924"/>
                  <a:gd name="connsiteY24" fmla="*/ 519397 h 895963"/>
                  <a:gd name="connsiteX25" fmla="*/ 434658 w 961924"/>
                  <a:gd name="connsiteY25" fmla="*/ 502907 h 8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1924" h="895963">
                    <a:moveTo>
                      <a:pt x="434658" y="502907"/>
                    </a:moveTo>
                    <a:cubicBezTo>
                      <a:pt x="443453" y="530115"/>
                      <a:pt x="439055" y="553751"/>
                      <a:pt x="429986" y="577112"/>
                    </a:cubicBezTo>
                    <a:cubicBezTo>
                      <a:pt x="393707" y="669457"/>
                      <a:pt x="280475" y="738716"/>
                      <a:pt x="182084" y="726348"/>
                    </a:cubicBezTo>
                    <a:cubicBezTo>
                      <a:pt x="159548" y="723600"/>
                      <a:pt x="137836" y="712881"/>
                      <a:pt x="116398" y="704361"/>
                    </a:cubicBezTo>
                    <a:cubicBezTo>
                      <a:pt x="103756" y="699414"/>
                      <a:pt x="92488" y="691719"/>
                      <a:pt x="79296" y="684573"/>
                    </a:cubicBezTo>
                    <a:cubicBezTo>
                      <a:pt x="56209" y="734043"/>
                      <a:pt x="65279" y="778842"/>
                      <a:pt x="89190" y="822540"/>
                    </a:cubicBezTo>
                    <a:cubicBezTo>
                      <a:pt x="114200" y="868163"/>
                      <a:pt x="156249" y="886027"/>
                      <a:pt x="208193" y="892623"/>
                    </a:cubicBezTo>
                    <a:cubicBezTo>
                      <a:pt x="145256" y="913236"/>
                      <a:pt x="68852" y="876408"/>
                      <a:pt x="43567" y="815670"/>
                    </a:cubicBezTo>
                    <a:cubicBezTo>
                      <a:pt x="20481" y="760153"/>
                      <a:pt x="8938" y="701888"/>
                      <a:pt x="3716" y="642523"/>
                    </a:cubicBezTo>
                    <a:cubicBezTo>
                      <a:pt x="-7278" y="518023"/>
                      <a:pt x="5365" y="396545"/>
                      <a:pt x="51812" y="279740"/>
                    </a:cubicBezTo>
                    <a:cubicBezTo>
                      <a:pt x="88915" y="186296"/>
                      <a:pt x="146355" y="109067"/>
                      <a:pt x="232654" y="54375"/>
                    </a:cubicBezTo>
                    <a:cubicBezTo>
                      <a:pt x="271131" y="30190"/>
                      <a:pt x="313730" y="20570"/>
                      <a:pt x="356879" y="9577"/>
                    </a:cubicBezTo>
                    <a:cubicBezTo>
                      <a:pt x="416794" y="-5814"/>
                      <a:pt x="474509" y="-1417"/>
                      <a:pt x="533049" y="13974"/>
                    </a:cubicBezTo>
                    <a:cubicBezTo>
                      <a:pt x="586642" y="27716"/>
                      <a:pt x="640235" y="41733"/>
                      <a:pt x="694652" y="51352"/>
                    </a:cubicBezTo>
                    <a:cubicBezTo>
                      <a:pt x="777928" y="65918"/>
                      <a:pt x="859004" y="58772"/>
                      <a:pt x="934034" y="15348"/>
                    </a:cubicBezTo>
                    <a:cubicBezTo>
                      <a:pt x="935958" y="14249"/>
                      <a:pt x="938157" y="13699"/>
                      <a:pt x="942279" y="12050"/>
                    </a:cubicBezTo>
                    <a:cubicBezTo>
                      <a:pt x="947226" y="38709"/>
                      <a:pt x="952448" y="64819"/>
                      <a:pt x="956846" y="90653"/>
                    </a:cubicBezTo>
                    <a:cubicBezTo>
                      <a:pt x="965640" y="142322"/>
                      <a:pt x="964541" y="193442"/>
                      <a:pt x="948051" y="244012"/>
                    </a:cubicBezTo>
                    <a:cubicBezTo>
                      <a:pt x="915345" y="343227"/>
                      <a:pt x="844163" y="398194"/>
                      <a:pt x="739726" y="395996"/>
                    </a:cubicBezTo>
                    <a:cubicBezTo>
                      <a:pt x="680911" y="394621"/>
                      <a:pt x="622371" y="384727"/>
                      <a:pt x="564106" y="376757"/>
                    </a:cubicBezTo>
                    <a:cubicBezTo>
                      <a:pt x="511887" y="369611"/>
                      <a:pt x="459943" y="359168"/>
                      <a:pt x="407174" y="364939"/>
                    </a:cubicBezTo>
                    <a:cubicBezTo>
                      <a:pt x="348634" y="371260"/>
                      <a:pt x="295041" y="391598"/>
                      <a:pt x="250793" y="431999"/>
                    </a:cubicBezTo>
                    <a:cubicBezTo>
                      <a:pt x="199399" y="478996"/>
                      <a:pt x="188955" y="540009"/>
                      <a:pt x="220836" y="598824"/>
                    </a:cubicBezTo>
                    <a:cubicBezTo>
                      <a:pt x="243098" y="639775"/>
                      <a:pt x="280200" y="653517"/>
                      <a:pt x="323075" y="634828"/>
                    </a:cubicBezTo>
                    <a:cubicBezTo>
                      <a:pt x="375019" y="612016"/>
                      <a:pt x="407449" y="570791"/>
                      <a:pt x="428612" y="519397"/>
                    </a:cubicBezTo>
                    <a:cubicBezTo>
                      <a:pt x="430261" y="514175"/>
                      <a:pt x="431910" y="509503"/>
                      <a:pt x="434658" y="502907"/>
                    </a:cubicBezTo>
                    <a:close/>
                  </a:path>
                </a:pathLst>
              </a:custGeom>
              <a:grpFill/>
              <a:ln w="2746" cap="flat">
                <a:noFill/>
                <a:prstDash val="solid"/>
                <a:miter/>
              </a:ln>
            </p:spPr>
            <p:txBody>
              <a:bodyPr rtlCol="0" anchor="ctr"/>
              <a:lstStyle/>
              <a:p>
                <a:endParaRPr lang="en-US"/>
              </a:p>
            </p:txBody>
          </p:sp>
          <p:sp>
            <p:nvSpPr>
              <p:cNvPr id="26" name="Freeform: Shape 14"/>
              <p:cNvSpPr/>
              <p:nvPr/>
            </p:nvSpPr>
            <p:spPr>
              <a:xfrm>
                <a:off x="4884504" y="2909101"/>
                <a:ext cx="96192" cy="824507"/>
              </a:xfrm>
              <a:custGeom>
                <a:avLst/>
                <a:gdLst>
                  <a:gd name="connsiteX0" fmla="*/ 47643 w 96192"/>
                  <a:gd name="connsiteY0" fmla="*/ 823808 h 824506"/>
                  <a:gd name="connsiteX1" fmla="*/ 28130 w 96192"/>
                  <a:gd name="connsiteY1" fmla="*/ 700682 h 824506"/>
                  <a:gd name="connsiteX2" fmla="*/ 97 w 96192"/>
                  <a:gd name="connsiteY2" fmla="*/ 382422 h 824506"/>
                  <a:gd name="connsiteX3" fmla="*/ 18236 w 96192"/>
                  <a:gd name="connsiteY3" fmla="*/ 246929 h 824506"/>
                  <a:gd name="connsiteX4" fmla="*/ 25656 w 96192"/>
                  <a:gd name="connsiteY4" fmla="*/ 227690 h 824506"/>
                  <a:gd name="connsiteX5" fmla="*/ 25656 w 96192"/>
                  <a:gd name="connsiteY5" fmla="*/ 180143 h 824506"/>
                  <a:gd name="connsiteX6" fmla="*/ 7792 w 96192"/>
                  <a:gd name="connsiteY6" fmla="*/ 53444 h 824506"/>
                  <a:gd name="connsiteX7" fmla="*/ 32527 w 96192"/>
                  <a:gd name="connsiteY7" fmla="*/ 5348 h 824506"/>
                  <a:gd name="connsiteX8" fmla="*/ 74302 w 96192"/>
                  <a:gd name="connsiteY8" fmla="*/ 16067 h 824506"/>
                  <a:gd name="connsiteX9" fmla="*/ 89693 w 96192"/>
                  <a:gd name="connsiteY9" fmla="*/ 71034 h 824506"/>
                  <a:gd name="connsiteX10" fmla="*/ 75127 w 96192"/>
                  <a:gd name="connsiteY10" fmla="*/ 169425 h 824506"/>
                  <a:gd name="connsiteX11" fmla="*/ 69355 w 96192"/>
                  <a:gd name="connsiteY11" fmla="*/ 186190 h 824506"/>
                  <a:gd name="connsiteX12" fmla="*/ 72103 w 96192"/>
                  <a:gd name="connsiteY12" fmla="*/ 228514 h 824506"/>
                  <a:gd name="connsiteX13" fmla="*/ 97388 w 96192"/>
                  <a:gd name="connsiteY13" fmla="*/ 362359 h 824506"/>
                  <a:gd name="connsiteX14" fmla="*/ 85845 w 96192"/>
                  <a:gd name="connsiteY14" fmla="*/ 578930 h 824506"/>
                  <a:gd name="connsiteX15" fmla="*/ 64958 w 96192"/>
                  <a:gd name="connsiteY15" fmla="*/ 778186 h 824506"/>
                  <a:gd name="connsiteX16" fmla="*/ 53964 w 96192"/>
                  <a:gd name="connsiteY16" fmla="*/ 825182 h 824506"/>
                  <a:gd name="connsiteX17" fmla="*/ 47643 w 96192"/>
                  <a:gd name="connsiteY17" fmla="*/ 823808 h 82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192" h="824506">
                    <a:moveTo>
                      <a:pt x="47643" y="823808"/>
                    </a:moveTo>
                    <a:cubicBezTo>
                      <a:pt x="41047" y="782858"/>
                      <a:pt x="34176" y="741632"/>
                      <a:pt x="28130" y="700682"/>
                    </a:cubicBezTo>
                    <a:cubicBezTo>
                      <a:pt x="12189" y="595145"/>
                      <a:pt x="-1277" y="489333"/>
                      <a:pt x="97" y="382422"/>
                    </a:cubicBezTo>
                    <a:cubicBezTo>
                      <a:pt x="646" y="336525"/>
                      <a:pt x="4219" y="290902"/>
                      <a:pt x="18236" y="246929"/>
                    </a:cubicBezTo>
                    <a:cubicBezTo>
                      <a:pt x="20434" y="240332"/>
                      <a:pt x="21809" y="233187"/>
                      <a:pt x="25656" y="227690"/>
                    </a:cubicBezTo>
                    <a:cubicBezTo>
                      <a:pt x="37474" y="211475"/>
                      <a:pt x="33626" y="197183"/>
                      <a:pt x="25656" y="180143"/>
                    </a:cubicBezTo>
                    <a:cubicBezTo>
                      <a:pt x="6693" y="140017"/>
                      <a:pt x="-2652" y="97418"/>
                      <a:pt x="7792" y="53444"/>
                    </a:cubicBezTo>
                    <a:cubicBezTo>
                      <a:pt x="11915" y="36404"/>
                      <a:pt x="22358" y="20464"/>
                      <a:pt x="32527" y="5348"/>
                    </a:cubicBezTo>
                    <a:cubicBezTo>
                      <a:pt x="39673" y="-5371"/>
                      <a:pt x="67706" y="951"/>
                      <a:pt x="74302" y="16067"/>
                    </a:cubicBezTo>
                    <a:cubicBezTo>
                      <a:pt x="81723" y="33381"/>
                      <a:pt x="87494" y="52345"/>
                      <a:pt x="89693" y="71034"/>
                    </a:cubicBezTo>
                    <a:cubicBezTo>
                      <a:pt x="93541" y="104838"/>
                      <a:pt x="85570" y="137544"/>
                      <a:pt x="75127" y="169425"/>
                    </a:cubicBezTo>
                    <a:cubicBezTo>
                      <a:pt x="73203" y="175196"/>
                      <a:pt x="71829" y="180968"/>
                      <a:pt x="69355" y="186190"/>
                    </a:cubicBezTo>
                    <a:cubicBezTo>
                      <a:pt x="61935" y="201031"/>
                      <a:pt x="64683" y="213948"/>
                      <a:pt x="72103" y="228514"/>
                    </a:cubicBezTo>
                    <a:cubicBezTo>
                      <a:pt x="93266" y="270290"/>
                      <a:pt x="98213" y="316462"/>
                      <a:pt x="97388" y="362359"/>
                    </a:cubicBezTo>
                    <a:cubicBezTo>
                      <a:pt x="96014" y="434641"/>
                      <a:pt x="91342" y="506923"/>
                      <a:pt x="85845" y="578930"/>
                    </a:cubicBezTo>
                    <a:cubicBezTo>
                      <a:pt x="80623" y="645440"/>
                      <a:pt x="72653" y="711950"/>
                      <a:pt x="64958" y="778186"/>
                    </a:cubicBezTo>
                    <a:cubicBezTo>
                      <a:pt x="63034" y="794126"/>
                      <a:pt x="57812" y="809517"/>
                      <a:pt x="53964" y="825182"/>
                    </a:cubicBezTo>
                    <a:cubicBezTo>
                      <a:pt x="51766" y="824633"/>
                      <a:pt x="49567" y="824083"/>
                      <a:pt x="47643" y="823808"/>
                    </a:cubicBezTo>
                    <a:close/>
                  </a:path>
                </a:pathLst>
              </a:custGeom>
              <a:grpFill/>
              <a:ln w="2746" cap="flat">
                <a:noFill/>
                <a:prstDash val="solid"/>
                <a:miter/>
              </a:ln>
            </p:spPr>
            <p:txBody>
              <a:bodyPr rtlCol="0" anchor="ctr"/>
              <a:lstStyle/>
              <a:p>
                <a:endParaRPr lang="en-US"/>
              </a:p>
            </p:txBody>
          </p:sp>
          <p:sp>
            <p:nvSpPr>
              <p:cNvPr id="27" name="Freeform: Shape 16"/>
              <p:cNvSpPr/>
              <p:nvPr/>
            </p:nvSpPr>
            <p:spPr>
              <a:xfrm>
                <a:off x="4892788" y="2827824"/>
                <a:ext cx="76954" cy="65961"/>
              </a:xfrm>
              <a:custGeom>
                <a:avLst/>
                <a:gdLst>
                  <a:gd name="connsiteX0" fmla="*/ 39909 w 76953"/>
                  <a:gd name="connsiteY0" fmla="*/ 68211 h 65960"/>
                  <a:gd name="connsiteX1" fmla="*/ 21495 w 76953"/>
                  <a:gd name="connsiteY1" fmla="*/ 65738 h 65960"/>
                  <a:gd name="connsiteX2" fmla="*/ 1432 w 76953"/>
                  <a:gd name="connsiteY2" fmla="*/ 36056 h 65960"/>
                  <a:gd name="connsiteX3" fmla="*/ 25342 w 76953"/>
                  <a:gd name="connsiteY3" fmla="*/ 2251 h 65960"/>
                  <a:gd name="connsiteX4" fmla="*/ 34412 w 76953"/>
                  <a:gd name="connsiteY4" fmla="*/ 52 h 65960"/>
                  <a:gd name="connsiteX5" fmla="*/ 76187 w 76953"/>
                  <a:gd name="connsiteY5" fmla="*/ 34956 h 65960"/>
                  <a:gd name="connsiteX6" fmla="*/ 58323 w 76953"/>
                  <a:gd name="connsiteY6" fmla="*/ 65463 h 65960"/>
                  <a:gd name="connsiteX7" fmla="*/ 39909 w 76953"/>
                  <a:gd name="connsiteY7" fmla="*/ 68211 h 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53" h="65960">
                    <a:moveTo>
                      <a:pt x="39909" y="68211"/>
                    </a:moveTo>
                    <a:cubicBezTo>
                      <a:pt x="33038" y="67387"/>
                      <a:pt x="27266" y="66837"/>
                      <a:pt x="21495" y="65738"/>
                    </a:cubicBezTo>
                    <a:cubicBezTo>
                      <a:pt x="607" y="61615"/>
                      <a:pt x="-2416" y="57218"/>
                      <a:pt x="1432" y="36056"/>
                    </a:cubicBezTo>
                    <a:cubicBezTo>
                      <a:pt x="4180" y="21214"/>
                      <a:pt x="12975" y="10496"/>
                      <a:pt x="25342" y="2251"/>
                    </a:cubicBezTo>
                    <a:cubicBezTo>
                      <a:pt x="27816" y="602"/>
                      <a:pt x="31389" y="-223"/>
                      <a:pt x="34412" y="52"/>
                    </a:cubicBezTo>
                    <a:cubicBezTo>
                      <a:pt x="52276" y="1151"/>
                      <a:pt x="71515" y="17367"/>
                      <a:pt x="76187" y="34956"/>
                    </a:cubicBezTo>
                    <a:cubicBezTo>
                      <a:pt x="81134" y="53920"/>
                      <a:pt x="77286" y="61066"/>
                      <a:pt x="58323" y="65463"/>
                    </a:cubicBezTo>
                    <a:cubicBezTo>
                      <a:pt x="52001" y="67112"/>
                      <a:pt x="45405" y="67387"/>
                      <a:pt x="39909" y="68211"/>
                    </a:cubicBezTo>
                    <a:close/>
                  </a:path>
                </a:pathLst>
              </a:custGeom>
              <a:grpFill/>
              <a:ln w="2746" cap="flat">
                <a:noFill/>
                <a:prstDash val="solid"/>
                <a:miter/>
              </a:ln>
            </p:spPr>
            <p:txBody>
              <a:bodyPr rtlCol="0" anchor="ctr"/>
              <a:lstStyle/>
              <a:p>
                <a:endParaRPr lang="en-US"/>
              </a:p>
            </p:txBody>
          </p:sp>
        </p:grpSp>
        <p:grpSp>
          <p:nvGrpSpPr>
            <p:cNvPr id="19" name="Group 18"/>
            <p:cNvGrpSpPr/>
            <p:nvPr/>
          </p:nvGrpSpPr>
          <p:grpSpPr>
            <a:xfrm>
              <a:off x="4383103" y="2006585"/>
              <a:ext cx="1098291" cy="742129"/>
              <a:chOff x="4374330" y="2006585"/>
              <a:chExt cx="1098291" cy="742129"/>
            </a:xfrm>
            <a:grpFill/>
          </p:grpSpPr>
          <p:sp>
            <p:nvSpPr>
              <p:cNvPr id="20" name="Graphic 17"/>
              <p:cNvSpPr/>
              <p:nvPr/>
            </p:nvSpPr>
            <p:spPr>
              <a:xfrm rot="635483">
                <a:off x="4374330" y="2006585"/>
                <a:ext cx="603701" cy="742129"/>
              </a:xfrm>
              <a:custGeom>
                <a:avLst/>
                <a:gdLst>
                  <a:gd name="connsiteX0" fmla="*/ 1488758 w 1495425"/>
                  <a:gd name="connsiteY0" fmla="*/ 1811050 h 1838325"/>
                  <a:gd name="connsiteX1" fmla="*/ 854393 w 1495425"/>
                  <a:gd name="connsiteY1" fmla="*/ 556607 h 1838325"/>
                  <a:gd name="connsiteX2" fmla="*/ 390525 w 1495425"/>
                  <a:gd name="connsiteY2" fmla="*/ 79405 h 1838325"/>
                  <a:gd name="connsiteX3" fmla="*/ 101918 w 1495425"/>
                  <a:gd name="connsiteY3" fmla="*/ 347 h 1838325"/>
                  <a:gd name="connsiteX4" fmla="*/ 0 w 1495425"/>
                  <a:gd name="connsiteY4" fmla="*/ 61307 h 1838325"/>
                  <a:gd name="connsiteX5" fmla="*/ 556260 w 1495425"/>
                  <a:gd name="connsiteY5" fmla="*/ 278477 h 1838325"/>
                  <a:gd name="connsiteX6" fmla="*/ 853440 w 1495425"/>
                  <a:gd name="connsiteY6" fmla="*/ 639475 h 1838325"/>
                  <a:gd name="connsiteX7" fmla="*/ 1349693 w 1495425"/>
                  <a:gd name="connsiteY7" fmla="*/ 1554827 h 1838325"/>
                  <a:gd name="connsiteX8" fmla="*/ 1473518 w 1495425"/>
                  <a:gd name="connsiteY8" fmla="*/ 1839625 h 1838325"/>
                  <a:gd name="connsiteX9" fmla="*/ 1496378 w 1495425"/>
                  <a:gd name="connsiteY9" fmla="*/ 1832957 h 1838325"/>
                  <a:gd name="connsiteX10" fmla="*/ 1488758 w 1495425"/>
                  <a:gd name="connsiteY10" fmla="*/ 181105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5425" h="1838325">
                    <a:moveTo>
                      <a:pt x="1488758" y="1811050"/>
                    </a:moveTo>
                    <a:cubicBezTo>
                      <a:pt x="1311593" y="1375757"/>
                      <a:pt x="1122998" y="947132"/>
                      <a:pt x="854393" y="556607"/>
                    </a:cubicBezTo>
                    <a:cubicBezTo>
                      <a:pt x="726758" y="371822"/>
                      <a:pt x="583883" y="201325"/>
                      <a:pt x="390525" y="79405"/>
                    </a:cubicBezTo>
                    <a:cubicBezTo>
                      <a:pt x="302895" y="24160"/>
                      <a:pt x="205740" y="-3463"/>
                      <a:pt x="101918" y="347"/>
                    </a:cubicBezTo>
                    <a:cubicBezTo>
                      <a:pt x="59055" y="3205"/>
                      <a:pt x="18098" y="8920"/>
                      <a:pt x="0" y="61307"/>
                    </a:cubicBezTo>
                    <a:cubicBezTo>
                      <a:pt x="254318" y="60355"/>
                      <a:pt x="377190" y="100360"/>
                      <a:pt x="556260" y="278477"/>
                    </a:cubicBezTo>
                    <a:cubicBezTo>
                      <a:pt x="665798" y="388015"/>
                      <a:pt x="774383" y="507077"/>
                      <a:pt x="853440" y="639475"/>
                    </a:cubicBezTo>
                    <a:cubicBezTo>
                      <a:pt x="1028700" y="938560"/>
                      <a:pt x="1187768" y="1248122"/>
                      <a:pt x="1349693" y="1554827"/>
                    </a:cubicBezTo>
                    <a:cubicBezTo>
                      <a:pt x="1398270" y="1647220"/>
                      <a:pt x="1435418" y="1745327"/>
                      <a:pt x="1473518" y="1839625"/>
                    </a:cubicBezTo>
                    <a:lnTo>
                      <a:pt x="1496378" y="1832957"/>
                    </a:lnTo>
                    <a:cubicBezTo>
                      <a:pt x="1493520" y="1826290"/>
                      <a:pt x="1492568" y="1817717"/>
                      <a:pt x="1488758" y="1811050"/>
                    </a:cubicBezTo>
                    <a:close/>
                  </a:path>
                </a:pathLst>
              </a:custGeom>
              <a:grpFill/>
              <a:ln w="9525" cap="flat">
                <a:noFill/>
                <a:prstDash val="solid"/>
                <a:miter/>
              </a:ln>
            </p:spPr>
            <p:txBody>
              <a:bodyPr rtlCol="0" anchor="ctr"/>
              <a:lstStyle/>
              <a:p>
                <a:endParaRPr lang="en-US"/>
              </a:p>
            </p:txBody>
          </p:sp>
          <p:sp>
            <p:nvSpPr>
              <p:cNvPr id="21" name="Graphic 17"/>
              <p:cNvSpPr/>
              <p:nvPr/>
            </p:nvSpPr>
            <p:spPr>
              <a:xfrm rot="20964517" flipH="1">
                <a:off x="4868920" y="2006585"/>
                <a:ext cx="603701" cy="742129"/>
              </a:xfrm>
              <a:custGeom>
                <a:avLst/>
                <a:gdLst>
                  <a:gd name="connsiteX0" fmla="*/ 1488758 w 1495425"/>
                  <a:gd name="connsiteY0" fmla="*/ 1811050 h 1838325"/>
                  <a:gd name="connsiteX1" fmla="*/ 854393 w 1495425"/>
                  <a:gd name="connsiteY1" fmla="*/ 556607 h 1838325"/>
                  <a:gd name="connsiteX2" fmla="*/ 390525 w 1495425"/>
                  <a:gd name="connsiteY2" fmla="*/ 79405 h 1838325"/>
                  <a:gd name="connsiteX3" fmla="*/ 101918 w 1495425"/>
                  <a:gd name="connsiteY3" fmla="*/ 347 h 1838325"/>
                  <a:gd name="connsiteX4" fmla="*/ 0 w 1495425"/>
                  <a:gd name="connsiteY4" fmla="*/ 61307 h 1838325"/>
                  <a:gd name="connsiteX5" fmla="*/ 556260 w 1495425"/>
                  <a:gd name="connsiteY5" fmla="*/ 278477 h 1838325"/>
                  <a:gd name="connsiteX6" fmla="*/ 853440 w 1495425"/>
                  <a:gd name="connsiteY6" fmla="*/ 639475 h 1838325"/>
                  <a:gd name="connsiteX7" fmla="*/ 1349693 w 1495425"/>
                  <a:gd name="connsiteY7" fmla="*/ 1554827 h 1838325"/>
                  <a:gd name="connsiteX8" fmla="*/ 1473518 w 1495425"/>
                  <a:gd name="connsiteY8" fmla="*/ 1839625 h 1838325"/>
                  <a:gd name="connsiteX9" fmla="*/ 1496378 w 1495425"/>
                  <a:gd name="connsiteY9" fmla="*/ 1832957 h 1838325"/>
                  <a:gd name="connsiteX10" fmla="*/ 1488758 w 1495425"/>
                  <a:gd name="connsiteY10" fmla="*/ 181105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5425" h="1838325">
                    <a:moveTo>
                      <a:pt x="1488758" y="1811050"/>
                    </a:moveTo>
                    <a:cubicBezTo>
                      <a:pt x="1311593" y="1375757"/>
                      <a:pt x="1122998" y="947132"/>
                      <a:pt x="854393" y="556607"/>
                    </a:cubicBezTo>
                    <a:cubicBezTo>
                      <a:pt x="726758" y="371822"/>
                      <a:pt x="583883" y="201325"/>
                      <a:pt x="390525" y="79405"/>
                    </a:cubicBezTo>
                    <a:cubicBezTo>
                      <a:pt x="302895" y="24160"/>
                      <a:pt x="205740" y="-3463"/>
                      <a:pt x="101918" y="347"/>
                    </a:cubicBezTo>
                    <a:cubicBezTo>
                      <a:pt x="59055" y="3205"/>
                      <a:pt x="18098" y="8920"/>
                      <a:pt x="0" y="61307"/>
                    </a:cubicBezTo>
                    <a:cubicBezTo>
                      <a:pt x="254318" y="60355"/>
                      <a:pt x="377190" y="100360"/>
                      <a:pt x="556260" y="278477"/>
                    </a:cubicBezTo>
                    <a:cubicBezTo>
                      <a:pt x="665798" y="388015"/>
                      <a:pt x="774383" y="507077"/>
                      <a:pt x="853440" y="639475"/>
                    </a:cubicBezTo>
                    <a:cubicBezTo>
                      <a:pt x="1028700" y="938560"/>
                      <a:pt x="1187768" y="1248122"/>
                      <a:pt x="1349693" y="1554827"/>
                    </a:cubicBezTo>
                    <a:cubicBezTo>
                      <a:pt x="1398270" y="1647220"/>
                      <a:pt x="1435418" y="1745327"/>
                      <a:pt x="1473518" y="1839625"/>
                    </a:cubicBezTo>
                    <a:lnTo>
                      <a:pt x="1496378" y="1832957"/>
                    </a:lnTo>
                    <a:cubicBezTo>
                      <a:pt x="1493520" y="1826290"/>
                      <a:pt x="1492568" y="1817717"/>
                      <a:pt x="1488758" y="1811050"/>
                    </a:cubicBezTo>
                    <a:close/>
                  </a:path>
                </a:pathLst>
              </a:custGeom>
              <a:grpFill/>
              <a:ln w="9525" cap="flat">
                <a:noFill/>
                <a:prstDash val="solid"/>
                <a:miter/>
              </a:ln>
            </p:spPr>
            <p:txBody>
              <a:bodyPr rtlCol="0" anchor="ctr"/>
              <a:lstStyle/>
              <a:p>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68"/>
          <p:cNvSpPr txBox="1"/>
          <p:nvPr/>
        </p:nvSpPr>
        <p:spPr>
          <a:xfrm>
            <a:off x="3980968" y="1441092"/>
            <a:ext cx="3675380" cy="645160"/>
          </a:xfrm>
          <a:prstGeom prst="rect">
            <a:avLst/>
          </a:prstGeom>
          <a:noFill/>
        </p:spPr>
        <p:txBody>
          <a:bodyPr wrap="square" rtlCol="0" anchor="t">
            <a:spAutoFit/>
          </a:bodyPr>
          <a:lstStyle/>
          <a:p>
            <a:pPr algn="ctr"/>
            <a:r>
              <a:rPr lang="en-US" dirty="0">
                <a:hlinkClick r:id="rId2" action="ppaction://hlinkfile"/>
              </a:rPr>
              <a:t>https://www.thinglink.com/scene/1312007732684914691</a:t>
            </a:r>
            <a:endParaRPr lang="en-US" dirty="0"/>
          </a:p>
        </p:txBody>
      </p:sp>
      <p:sp>
        <p:nvSpPr>
          <p:cNvPr id="8" name="Graphic 41"/>
          <p:cNvSpPr/>
          <p:nvPr/>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
        <p:nvSpPr>
          <p:cNvPr id="6" name="TextBox 5"/>
          <p:cNvSpPr txBox="1"/>
          <p:nvPr/>
        </p:nvSpPr>
        <p:spPr>
          <a:xfrm>
            <a:off x="940158" y="503635"/>
            <a:ext cx="10187188" cy="646331"/>
          </a:xfrm>
          <a:prstGeom prst="rect">
            <a:avLst/>
          </a:prstGeom>
          <a:noFill/>
        </p:spPr>
        <p:txBody>
          <a:bodyPr wrap="square" rtlCol="0">
            <a:spAutoFit/>
          </a:bodyPr>
          <a:lstStyle/>
          <a:p>
            <a:pPr algn="ctr"/>
            <a:r>
              <a:rPr lang="sr-Latn-RS" sz="3600" dirty="0" smtClean="0">
                <a:solidFill>
                  <a:schemeClr val="accent1">
                    <a:lumMod val="50000"/>
                  </a:schemeClr>
                </a:solidFill>
              </a:rPr>
              <a:t>All the links in one place</a:t>
            </a:r>
            <a:endParaRPr lang="en-US" sz="3600" dirty="0">
              <a:solidFill>
                <a:schemeClr val="accent1">
                  <a:lumMod val="50000"/>
                </a:schemeClr>
              </a:solidFill>
            </a:endParaRPr>
          </a:p>
        </p:txBody>
      </p:sp>
      <p:sp>
        <p:nvSpPr>
          <p:cNvPr id="11" name="Freeform: Shape 139"/>
          <p:cNvSpPr/>
          <p:nvPr/>
        </p:nvSpPr>
        <p:spPr>
          <a:xfrm rot="5400000">
            <a:off x="298115" y="405850"/>
            <a:ext cx="2559979" cy="2534063"/>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2099794" h="2078537">
                <a:moveTo>
                  <a:pt x="989322" y="1788413"/>
                </a:moveTo>
                <a:cubicBezTo>
                  <a:pt x="989945" y="1788828"/>
                  <a:pt x="990567" y="1789450"/>
                  <a:pt x="991189" y="1789658"/>
                </a:cubicBezTo>
                <a:cubicBezTo>
                  <a:pt x="992641" y="1790072"/>
                  <a:pt x="993056" y="1789243"/>
                  <a:pt x="992849" y="1788205"/>
                </a:cubicBezTo>
                <a:cubicBezTo>
                  <a:pt x="992641" y="1787791"/>
                  <a:pt x="991811" y="1787376"/>
                  <a:pt x="991189" y="1786754"/>
                </a:cubicBezTo>
                <a:cubicBezTo>
                  <a:pt x="990359" y="1787376"/>
                  <a:pt x="989945" y="1787998"/>
                  <a:pt x="989322" y="1788413"/>
                </a:cubicBezTo>
                <a:close/>
                <a:moveTo>
                  <a:pt x="424025" y="1472262"/>
                </a:moveTo>
                <a:cubicBezTo>
                  <a:pt x="424233" y="1473092"/>
                  <a:pt x="424648" y="1473092"/>
                  <a:pt x="424855" y="1472262"/>
                </a:cubicBezTo>
                <a:cubicBezTo>
                  <a:pt x="425062" y="1471847"/>
                  <a:pt x="425270" y="1471432"/>
                  <a:pt x="425270" y="1470810"/>
                </a:cubicBezTo>
                <a:cubicBezTo>
                  <a:pt x="425477" y="1470810"/>
                  <a:pt x="424855" y="1470602"/>
                  <a:pt x="424025" y="1470187"/>
                </a:cubicBezTo>
                <a:cubicBezTo>
                  <a:pt x="424025" y="1471017"/>
                  <a:pt x="423818" y="1471639"/>
                  <a:pt x="424025" y="1472262"/>
                </a:cubicBezTo>
                <a:close/>
                <a:moveTo>
                  <a:pt x="209514" y="1889738"/>
                </a:moveTo>
                <a:lnTo>
                  <a:pt x="231210" y="1864027"/>
                </a:lnTo>
                <a:lnTo>
                  <a:pt x="227571" y="1869318"/>
                </a:lnTo>
                <a:close/>
                <a:moveTo>
                  <a:pt x="197595" y="1924756"/>
                </a:moveTo>
                <a:lnTo>
                  <a:pt x="294784" y="1858272"/>
                </a:lnTo>
                <a:cubicBezTo>
                  <a:pt x="328806" y="1837890"/>
                  <a:pt x="364072" y="1819530"/>
                  <a:pt x="400583" y="1803142"/>
                </a:cubicBezTo>
                <a:cubicBezTo>
                  <a:pt x="423402" y="1792977"/>
                  <a:pt x="446637" y="1784057"/>
                  <a:pt x="470078" y="1775551"/>
                </a:cubicBezTo>
                <a:cubicBezTo>
                  <a:pt x="488749" y="1768913"/>
                  <a:pt x="507626" y="1763104"/>
                  <a:pt x="526919" y="1758333"/>
                </a:cubicBezTo>
                <a:cubicBezTo>
                  <a:pt x="538951" y="1755429"/>
                  <a:pt x="550776" y="1750035"/>
                  <a:pt x="563015" y="1748790"/>
                </a:cubicBezTo>
                <a:cubicBezTo>
                  <a:pt x="583345" y="1746508"/>
                  <a:pt x="603260" y="1741115"/>
                  <a:pt x="623590" y="1739248"/>
                </a:cubicBezTo>
                <a:cubicBezTo>
                  <a:pt x="624420" y="1739248"/>
                  <a:pt x="625042" y="1738625"/>
                  <a:pt x="625872" y="1738418"/>
                </a:cubicBezTo>
                <a:cubicBezTo>
                  <a:pt x="626909" y="1738418"/>
                  <a:pt x="628154" y="1738211"/>
                  <a:pt x="629191" y="1738211"/>
                </a:cubicBezTo>
                <a:cubicBezTo>
                  <a:pt x="637489" y="1737381"/>
                  <a:pt x="645787" y="1737173"/>
                  <a:pt x="653878" y="1735099"/>
                </a:cubicBezTo>
                <a:cubicBezTo>
                  <a:pt x="656160" y="1735099"/>
                  <a:pt x="658234" y="1734891"/>
                  <a:pt x="660516" y="1734891"/>
                </a:cubicBezTo>
                <a:cubicBezTo>
                  <a:pt x="676905" y="1733854"/>
                  <a:pt x="693293" y="1732817"/>
                  <a:pt x="709889" y="1731780"/>
                </a:cubicBezTo>
                <a:cubicBezTo>
                  <a:pt x="720261" y="1731780"/>
                  <a:pt x="730634" y="1731780"/>
                  <a:pt x="741214" y="1731780"/>
                </a:cubicBezTo>
                <a:cubicBezTo>
                  <a:pt x="757602" y="1732817"/>
                  <a:pt x="773991" y="1733854"/>
                  <a:pt x="790586" y="1734891"/>
                </a:cubicBezTo>
                <a:cubicBezTo>
                  <a:pt x="792246" y="1734891"/>
                  <a:pt x="793906" y="1734891"/>
                  <a:pt x="795565" y="1735099"/>
                </a:cubicBezTo>
                <a:cubicBezTo>
                  <a:pt x="811746" y="1737381"/>
                  <a:pt x="828134" y="1739870"/>
                  <a:pt x="844316" y="1741944"/>
                </a:cubicBezTo>
                <a:lnTo>
                  <a:pt x="882690" y="1748134"/>
                </a:lnTo>
                <a:lnTo>
                  <a:pt x="882901" y="1748375"/>
                </a:lnTo>
                <a:lnTo>
                  <a:pt x="882901" y="1749205"/>
                </a:lnTo>
                <a:cubicBezTo>
                  <a:pt x="883316" y="1749205"/>
                  <a:pt x="883523" y="1748998"/>
                  <a:pt x="883938" y="1748998"/>
                </a:cubicBezTo>
                <a:cubicBezTo>
                  <a:pt x="883523" y="1748790"/>
                  <a:pt x="883109" y="1748583"/>
                  <a:pt x="882901" y="1748375"/>
                </a:cubicBezTo>
                <a:lnTo>
                  <a:pt x="882901" y="1748168"/>
                </a:lnTo>
                <a:lnTo>
                  <a:pt x="882690" y="1748134"/>
                </a:lnTo>
                <a:lnTo>
                  <a:pt x="877092" y="1741737"/>
                </a:lnTo>
                <a:cubicBezTo>
                  <a:pt x="873566" y="1737381"/>
                  <a:pt x="869624" y="1733024"/>
                  <a:pt x="868587" y="1727631"/>
                </a:cubicBezTo>
                <a:cubicBezTo>
                  <a:pt x="866305" y="1716636"/>
                  <a:pt x="867757" y="1705849"/>
                  <a:pt x="874188" y="1696306"/>
                </a:cubicBezTo>
                <a:cubicBezTo>
                  <a:pt x="883523" y="1682407"/>
                  <a:pt x="894311" y="1670375"/>
                  <a:pt x="909869" y="1662699"/>
                </a:cubicBezTo>
                <a:cubicBezTo>
                  <a:pt x="923353" y="1656061"/>
                  <a:pt x="937252" y="1650252"/>
                  <a:pt x="951359" y="1647555"/>
                </a:cubicBezTo>
                <a:cubicBezTo>
                  <a:pt x="972934" y="1643407"/>
                  <a:pt x="995338" y="1641747"/>
                  <a:pt x="1017535" y="1641124"/>
                </a:cubicBezTo>
                <a:cubicBezTo>
                  <a:pt x="1020854" y="1641124"/>
                  <a:pt x="1024174" y="1641124"/>
                  <a:pt x="1027493" y="1641124"/>
                </a:cubicBezTo>
                <a:cubicBezTo>
                  <a:pt x="1031849" y="1641124"/>
                  <a:pt x="1036206" y="1641332"/>
                  <a:pt x="1040562" y="1641332"/>
                </a:cubicBezTo>
                <a:cubicBezTo>
                  <a:pt x="1038487" y="1691120"/>
                  <a:pt x="1028945" y="1738625"/>
                  <a:pt x="997620" y="1780737"/>
                </a:cubicBezTo>
                <a:cubicBezTo>
                  <a:pt x="1010067" y="1783642"/>
                  <a:pt x="1021477" y="1788413"/>
                  <a:pt x="1033301" y="1792562"/>
                </a:cubicBezTo>
                <a:cubicBezTo>
                  <a:pt x="1067945" y="1805216"/>
                  <a:pt x="1102174" y="1818493"/>
                  <a:pt x="1137025" y="1830525"/>
                </a:cubicBezTo>
                <a:cubicBezTo>
                  <a:pt x="1151962" y="1835711"/>
                  <a:pt x="1166276" y="1843179"/>
                  <a:pt x="1181627" y="1846914"/>
                </a:cubicBezTo>
                <a:cubicBezTo>
                  <a:pt x="1183079" y="1848365"/>
                  <a:pt x="1184946" y="1849403"/>
                  <a:pt x="1186191" y="1847536"/>
                </a:cubicBezTo>
                <a:cubicBezTo>
                  <a:pt x="1186813" y="1846706"/>
                  <a:pt x="1184738" y="1845669"/>
                  <a:pt x="1183494" y="1845254"/>
                </a:cubicBezTo>
                <a:cubicBezTo>
                  <a:pt x="1165238" y="1828865"/>
                  <a:pt x="1170425" y="1808743"/>
                  <a:pt x="1186813" y="1794429"/>
                </a:cubicBezTo>
                <a:cubicBezTo>
                  <a:pt x="1205483" y="1778248"/>
                  <a:pt x="1228096" y="1774721"/>
                  <a:pt x="1250915" y="1771195"/>
                </a:cubicBezTo>
                <a:cubicBezTo>
                  <a:pt x="1262739" y="1769328"/>
                  <a:pt x="1274771" y="1770780"/>
                  <a:pt x="1286596" y="1768705"/>
                </a:cubicBezTo>
                <a:cubicBezTo>
                  <a:pt x="1289708" y="1768083"/>
                  <a:pt x="1294271" y="1769535"/>
                  <a:pt x="1293649" y="1775759"/>
                </a:cubicBezTo>
                <a:cubicBezTo>
                  <a:pt x="1291989" y="1791110"/>
                  <a:pt x="1289500" y="1806254"/>
                  <a:pt x="1285766" y="1821397"/>
                </a:cubicBezTo>
                <a:cubicBezTo>
                  <a:pt x="1280995" y="1841105"/>
                  <a:pt x="1271660" y="1858116"/>
                  <a:pt x="1258175" y="1872845"/>
                </a:cubicBezTo>
                <a:cubicBezTo>
                  <a:pt x="1257553" y="1875541"/>
                  <a:pt x="1259628" y="1874504"/>
                  <a:pt x="1260665" y="1874712"/>
                </a:cubicBezTo>
                <a:cubicBezTo>
                  <a:pt x="1278090" y="1880728"/>
                  <a:pt x="1295309" y="1886744"/>
                  <a:pt x="1313564" y="1890063"/>
                </a:cubicBezTo>
                <a:cubicBezTo>
                  <a:pt x="1320825" y="1891515"/>
                  <a:pt x="1328085" y="1895041"/>
                  <a:pt x="1335761" y="1896494"/>
                </a:cubicBezTo>
                <a:cubicBezTo>
                  <a:pt x="1356299" y="1900435"/>
                  <a:pt x="1376421" y="1906037"/>
                  <a:pt x="1397166" y="1908526"/>
                </a:cubicBezTo>
                <a:cubicBezTo>
                  <a:pt x="1435751" y="1913090"/>
                  <a:pt x="1474337" y="1916409"/>
                  <a:pt x="1512922" y="1909563"/>
                </a:cubicBezTo>
                <a:cubicBezTo>
                  <a:pt x="1546736" y="1903547"/>
                  <a:pt x="1578683" y="1892552"/>
                  <a:pt x="1608971" y="1876579"/>
                </a:cubicBezTo>
                <a:cubicBezTo>
                  <a:pt x="1612290" y="1874712"/>
                  <a:pt x="1614157" y="1872845"/>
                  <a:pt x="1614987" y="1868696"/>
                </a:cubicBezTo>
                <a:cubicBezTo>
                  <a:pt x="1616232" y="1862472"/>
                  <a:pt x="1619136" y="1856664"/>
                  <a:pt x="1625774" y="1853344"/>
                </a:cubicBezTo>
                <a:cubicBezTo>
                  <a:pt x="1629301" y="1851685"/>
                  <a:pt x="1630961" y="1847743"/>
                  <a:pt x="1633035" y="1844424"/>
                </a:cubicBezTo>
                <a:cubicBezTo>
                  <a:pt x="1643200" y="1828865"/>
                  <a:pt x="1652328" y="1825132"/>
                  <a:pt x="1670791" y="1828658"/>
                </a:cubicBezTo>
                <a:cubicBezTo>
                  <a:pt x="1674732" y="1829488"/>
                  <a:pt x="1678259" y="1828243"/>
                  <a:pt x="1681163" y="1825754"/>
                </a:cubicBezTo>
                <a:cubicBezTo>
                  <a:pt x="1709376" y="1801067"/>
                  <a:pt x="1734477" y="1773477"/>
                  <a:pt x="1756674" y="1743189"/>
                </a:cubicBezTo>
                <a:cubicBezTo>
                  <a:pt x="1763728" y="1733439"/>
                  <a:pt x="1770366" y="1723482"/>
                  <a:pt x="1777212" y="1713524"/>
                </a:cubicBezTo>
                <a:cubicBezTo>
                  <a:pt x="1778249" y="1714146"/>
                  <a:pt x="1779079" y="1714769"/>
                  <a:pt x="1780116" y="1715391"/>
                </a:cubicBezTo>
                <a:cubicBezTo>
                  <a:pt x="1761861" y="1750035"/>
                  <a:pt x="1737797" y="1780322"/>
                  <a:pt x="1711243" y="1808743"/>
                </a:cubicBezTo>
                <a:cubicBezTo>
                  <a:pt x="1703568" y="1816833"/>
                  <a:pt x="1695477" y="1824094"/>
                  <a:pt x="1687179" y="1831562"/>
                </a:cubicBezTo>
                <a:cubicBezTo>
                  <a:pt x="1683860" y="1834467"/>
                  <a:pt x="1682823" y="1836334"/>
                  <a:pt x="1686142" y="1840690"/>
                </a:cubicBezTo>
                <a:cubicBezTo>
                  <a:pt x="1701493" y="1860812"/>
                  <a:pt x="1705850" y="1884669"/>
                  <a:pt x="1707924" y="1909148"/>
                </a:cubicBezTo>
                <a:cubicBezTo>
                  <a:pt x="1708131" y="1912052"/>
                  <a:pt x="1707094" y="1913090"/>
                  <a:pt x="1704397" y="1913090"/>
                </a:cubicBezTo>
                <a:cubicBezTo>
                  <a:pt x="1681786" y="1913297"/>
                  <a:pt x="1659588" y="1912260"/>
                  <a:pt x="1638636" y="1902510"/>
                </a:cubicBezTo>
                <a:cubicBezTo>
                  <a:pt x="1630961" y="1898983"/>
                  <a:pt x="1624322" y="1894419"/>
                  <a:pt x="1620381" y="1886536"/>
                </a:cubicBezTo>
                <a:cubicBezTo>
                  <a:pt x="1618721" y="1883010"/>
                  <a:pt x="1616647" y="1881765"/>
                  <a:pt x="1612705" y="1884254"/>
                </a:cubicBezTo>
                <a:cubicBezTo>
                  <a:pt x="1594242" y="1895249"/>
                  <a:pt x="1573705" y="1901887"/>
                  <a:pt x="1554205" y="1910185"/>
                </a:cubicBezTo>
                <a:cubicBezTo>
                  <a:pt x="1545699" y="1913712"/>
                  <a:pt x="1535949" y="1914127"/>
                  <a:pt x="1526821" y="1915994"/>
                </a:cubicBezTo>
                <a:cubicBezTo>
                  <a:pt x="1479523" y="1926159"/>
                  <a:pt x="1432432" y="1922632"/>
                  <a:pt x="1385341" y="1914957"/>
                </a:cubicBezTo>
                <a:cubicBezTo>
                  <a:pt x="1366464" y="1911845"/>
                  <a:pt x="1347171" y="1910393"/>
                  <a:pt x="1328915" y="1904169"/>
                </a:cubicBezTo>
                <a:cubicBezTo>
                  <a:pt x="1307756" y="1896909"/>
                  <a:pt x="1285766" y="1892760"/>
                  <a:pt x="1264814" y="1884877"/>
                </a:cubicBezTo>
                <a:cubicBezTo>
                  <a:pt x="1256308" y="1881765"/>
                  <a:pt x="1247803" y="1879898"/>
                  <a:pt x="1237846" y="1883839"/>
                </a:cubicBezTo>
                <a:cubicBezTo>
                  <a:pt x="1230170" y="1886951"/>
                  <a:pt x="1220420" y="1883632"/>
                  <a:pt x="1214819" y="1877616"/>
                </a:cubicBezTo>
                <a:cubicBezTo>
                  <a:pt x="1196771" y="1858323"/>
                  <a:pt x="1172706" y="1852307"/>
                  <a:pt x="1149265" y="1844632"/>
                </a:cubicBezTo>
                <a:cubicBezTo>
                  <a:pt x="1138270" y="1841105"/>
                  <a:pt x="1128105" y="1835296"/>
                  <a:pt x="1117110" y="1831355"/>
                </a:cubicBezTo>
                <a:cubicBezTo>
                  <a:pt x="1080599" y="1818493"/>
                  <a:pt x="1044711" y="1803349"/>
                  <a:pt x="1007785" y="1791525"/>
                </a:cubicBezTo>
                <a:cubicBezTo>
                  <a:pt x="1005295" y="1790695"/>
                  <a:pt x="1002599" y="1790072"/>
                  <a:pt x="999902" y="1789450"/>
                </a:cubicBezTo>
                <a:cubicBezTo>
                  <a:pt x="999280" y="1789243"/>
                  <a:pt x="998865" y="1789243"/>
                  <a:pt x="998242" y="1789035"/>
                </a:cubicBezTo>
                <a:cubicBezTo>
                  <a:pt x="997205" y="1788205"/>
                  <a:pt x="996168" y="1787583"/>
                  <a:pt x="994923" y="1788205"/>
                </a:cubicBezTo>
                <a:cubicBezTo>
                  <a:pt x="993886" y="1788828"/>
                  <a:pt x="994093" y="1789865"/>
                  <a:pt x="994508" y="1790695"/>
                </a:cubicBezTo>
                <a:cubicBezTo>
                  <a:pt x="996168" y="1791525"/>
                  <a:pt x="998035" y="1792354"/>
                  <a:pt x="999695" y="1793184"/>
                </a:cubicBezTo>
                <a:cubicBezTo>
                  <a:pt x="1018987" y="1802312"/>
                  <a:pt x="1038280" y="1811025"/>
                  <a:pt x="1057573" y="1820360"/>
                </a:cubicBezTo>
                <a:cubicBezTo>
                  <a:pt x="1081014" y="1831770"/>
                  <a:pt x="1104249" y="1843802"/>
                  <a:pt x="1127690" y="1855419"/>
                </a:cubicBezTo>
                <a:cubicBezTo>
                  <a:pt x="1152999" y="1868073"/>
                  <a:pt x="1178308" y="1880728"/>
                  <a:pt x="1204031" y="1892760"/>
                </a:cubicBezTo>
                <a:cubicBezTo>
                  <a:pt x="1239505" y="1909563"/>
                  <a:pt x="1275186" y="1925951"/>
                  <a:pt x="1312112" y="1939436"/>
                </a:cubicBezTo>
                <a:cubicBezTo>
                  <a:pt x="1326011" y="1944622"/>
                  <a:pt x="1340118" y="1950223"/>
                  <a:pt x="1354432" y="1953750"/>
                </a:cubicBezTo>
                <a:cubicBezTo>
                  <a:pt x="1375591" y="1958936"/>
                  <a:pt x="1395921" y="1967648"/>
                  <a:pt x="1417911" y="1970345"/>
                </a:cubicBezTo>
                <a:cubicBezTo>
                  <a:pt x="1419570" y="1971798"/>
                  <a:pt x="1420815" y="1972005"/>
                  <a:pt x="1421852" y="1969723"/>
                </a:cubicBezTo>
                <a:cubicBezTo>
                  <a:pt x="1428283" y="1963500"/>
                  <a:pt x="1431602" y="1955202"/>
                  <a:pt x="1439486" y="1950016"/>
                </a:cubicBezTo>
                <a:cubicBezTo>
                  <a:pt x="1457741" y="1937984"/>
                  <a:pt x="1474752" y="1937984"/>
                  <a:pt x="1491763" y="1951260"/>
                </a:cubicBezTo>
                <a:cubicBezTo>
                  <a:pt x="1501720" y="1958936"/>
                  <a:pt x="1509396" y="1968478"/>
                  <a:pt x="1514997" y="1979473"/>
                </a:cubicBezTo>
                <a:cubicBezTo>
                  <a:pt x="1517486" y="1984244"/>
                  <a:pt x="1520183" y="1985904"/>
                  <a:pt x="1525577" y="1986319"/>
                </a:cubicBezTo>
                <a:cubicBezTo>
                  <a:pt x="1603577" y="1990883"/>
                  <a:pt x="1680956" y="1984452"/>
                  <a:pt x="1758126" y="1972835"/>
                </a:cubicBezTo>
                <a:cubicBezTo>
                  <a:pt x="1761446" y="1972420"/>
                  <a:pt x="1764557" y="1971590"/>
                  <a:pt x="1766217" y="1968063"/>
                </a:cubicBezTo>
                <a:cubicBezTo>
                  <a:pt x="1768706" y="1963085"/>
                  <a:pt x="1773270" y="1960803"/>
                  <a:pt x="1778041" y="1960803"/>
                </a:cubicBezTo>
                <a:cubicBezTo>
                  <a:pt x="1787377" y="1961010"/>
                  <a:pt x="1794845" y="1956654"/>
                  <a:pt x="1802935" y="1953335"/>
                </a:cubicBezTo>
                <a:cubicBezTo>
                  <a:pt x="1814553" y="1948563"/>
                  <a:pt x="1826170" y="1947319"/>
                  <a:pt x="1837164" y="1955202"/>
                </a:cubicBezTo>
                <a:cubicBezTo>
                  <a:pt x="1839446" y="1956861"/>
                  <a:pt x="1842558" y="1957276"/>
                  <a:pt x="1844633" y="1956446"/>
                </a:cubicBezTo>
                <a:cubicBezTo>
                  <a:pt x="1851686" y="1953335"/>
                  <a:pt x="1859361" y="1953127"/>
                  <a:pt x="1866829" y="1951468"/>
                </a:cubicBezTo>
                <a:cubicBezTo>
                  <a:pt x="1879069" y="1948356"/>
                  <a:pt x="1890893" y="1944829"/>
                  <a:pt x="1903340" y="1942340"/>
                </a:cubicBezTo>
                <a:cubicBezTo>
                  <a:pt x="1917862" y="1939228"/>
                  <a:pt x="1931968" y="1934872"/>
                  <a:pt x="1946282" y="1931138"/>
                </a:cubicBezTo>
                <a:cubicBezTo>
                  <a:pt x="1958314" y="1927819"/>
                  <a:pt x="1970554" y="1924499"/>
                  <a:pt x="1982586" y="1920765"/>
                </a:cubicBezTo>
                <a:cubicBezTo>
                  <a:pt x="2000219" y="1915372"/>
                  <a:pt x="2018059" y="1910393"/>
                  <a:pt x="2035278" y="1903962"/>
                </a:cubicBezTo>
                <a:cubicBezTo>
                  <a:pt x="2050629" y="1898153"/>
                  <a:pt x="2066810" y="1894004"/>
                  <a:pt x="2081954" y="1887158"/>
                </a:cubicBezTo>
                <a:cubicBezTo>
                  <a:pt x="2086725" y="1884877"/>
                  <a:pt x="2092741" y="1880313"/>
                  <a:pt x="2099794" y="1883425"/>
                </a:cubicBezTo>
                <a:cubicBezTo>
                  <a:pt x="2098550" y="1886329"/>
                  <a:pt x="2095230" y="1886744"/>
                  <a:pt x="2092741" y="1887781"/>
                </a:cubicBezTo>
                <a:cubicBezTo>
                  <a:pt x="2044820" y="1909770"/>
                  <a:pt x="1994825" y="1925537"/>
                  <a:pt x="1944415" y="1940058"/>
                </a:cubicBezTo>
                <a:cubicBezTo>
                  <a:pt x="1913920" y="1948771"/>
                  <a:pt x="1883218" y="1956654"/>
                  <a:pt x="1852100" y="1963500"/>
                </a:cubicBezTo>
                <a:cubicBezTo>
                  <a:pt x="1847744" y="1964537"/>
                  <a:pt x="1845462" y="1965367"/>
                  <a:pt x="1847744" y="1970760"/>
                </a:cubicBezTo>
                <a:cubicBezTo>
                  <a:pt x="1852308" y="1981755"/>
                  <a:pt x="1851478" y="1993372"/>
                  <a:pt x="1850026" y="2004782"/>
                </a:cubicBezTo>
                <a:cubicBezTo>
                  <a:pt x="1847537" y="2022830"/>
                  <a:pt x="1841521" y="2039841"/>
                  <a:pt x="1833430" y="2056022"/>
                </a:cubicBezTo>
                <a:cubicBezTo>
                  <a:pt x="1831771" y="2059341"/>
                  <a:pt x="1830526" y="2061415"/>
                  <a:pt x="1826170" y="2058719"/>
                </a:cubicBezTo>
                <a:cubicBezTo>
                  <a:pt x="1809159" y="2048761"/>
                  <a:pt x="1792770" y="2037974"/>
                  <a:pt x="1779286" y="2023038"/>
                </a:cubicBezTo>
                <a:cubicBezTo>
                  <a:pt x="1769536" y="2012043"/>
                  <a:pt x="1762483" y="2000011"/>
                  <a:pt x="1761861" y="1985074"/>
                </a:cubicBezTo>
                <a:cubicBezTo>
                  <a:pt x="1761653" y="1978851"/>
                  <a:pt x="1757711" y="1981340"/>
                  <a:pt x="1755015" y="1981755"/>
                </a:cubicBezTo>
                <a:cubicBezTo>
                  <a:pt x="1702945" y="1989846"/>
                  <a:pt x="1650668" y="1994617"/>
                  <a:pt x="1597976" y="1995654"/>
                </a:cubicBezTo>
                <a:cubicBezTo>
                  <a:pt x="1577231" y="1996069"/>
                  <a:pt x="1556279" y="1996069"/>
                  <a:pt x="1535534" y="1994617"/>
                </a:cubicBezTo>
                <a:cubicBezTo>
                  <a:pt x="1531593" y="1994409"/>
                  <a:pt x="1527444" y="1994617"/>
                  <a:pt x="1522880" y="1994617"/>
                </a:cubicBezTo>
                <a:cubicBezTo>
                  <a:pt x="1533045" y="2021793"/>
                  <a:pt x="1538439" y="2049591"/>
                  <a:pt x="1539476" y="2078219"/>
                </a:cubicBezTo>
                <a:cubicBezTo>
                  <a:pt x="1507943" y="2079256"/>
                  <a:pt x="1476411" y="2078219"/>
                  <a:pt x="1446124" y="2068054"/>
                </a:cubicBezTo>
                <a:cubicBezTo>
                  <a:pt x="1429321" y="2062453"/>
                  <a:pt x="1413969" y="2054155"/>
                  <a:pt x="1402352" y="2040256"/>
                </a:cubicBezTo>
                <a:cubicBezTo>
                  <a:pt x="1383474" y="2017436"/>
                  <a:pt x="1388246" y="1995239"/>
                  <a:pt x="1414799" y="1982170"/>
                </a:cubicBezTo>
                <a:cubicBezTo>
                  <a:pt x="1415421" y="1981755"/>
                  <a:pt x="1415836" y="1981133"/>
                  <a:pt x="1416251" y="1980510"/>
                </a:cubicBezTo>
                <a:cubicBezTo>
                  <a:pt x="1416251" y="1979058"/>
                  <a:pt x="1415214" y="1978436"/>
                  <a:pt x="1414177" y="1978229"/>
                </a:cubicBezTo>
                <a:cubicBezTo>
                  <a:pt x="1333064" y="1959766"/>
                  <a:pt x="1257346" y="1927196"/>
                  <a:pt x="1183079" y="1890893"/>
                </a:cubicBezTo>
                <a:cubicBezTo>
                  <a:pt x="1118770" y="1859361"/>
                  <a:pt x="1055913" y="1824924"/>
                  <a:pt x="989945" y="1796504"/>
                </a:cubicBezTo>
                <a:cubicBezTo>
                  <a:pt x="985173" y="1794429"/>
                  <a:pt x="981439" y="1794014"/>
                  <a:pt x="976460" y="1796711"/>
                </a:cubicBezTo>
                <a:cubicBezTo>
                  <a:pt x="960279" y="1805631"/>
                  <a:pt x="944306" y="1803972"/>
                  <a:pt x="929162" y="1794014"/>
                </a:cubicBezTo>
                <a:cubicBezTo>
                  <a:pt x="920034" y="1787998"/>
                  <a:pt x="912566" y="1780322"/>
                  <a:pt x="906965" y="1771195"/>
                </a:cubicBezTo>
                <a:cubicBezTo>
                  <a:pt x="903231" y="1764971"/>
                  <a:pt x="898252" y="1762275"/>
                  <a:pt x="891614" y="1760407"/>
                </a:cubicBezTo>
                <a:cubicBezTo>
                  <a:pt x="826267" y="1741529"/>
                  <a:pt x="759469" y="1735929"/>
                  <a:pt x="691634" y="1739040"/>
                </a:cubicBezTo>
                <a:cubicBezTo>
                  <a:pt x="512813" y="1747338"/>
                  <a:pt x="356397" y="1812892"/>
                  <a:pt x="213257" y="1914957"/>
                </a:cubicBezTo>
                <a:cubicBezTo>
                  <a:pt x="210560" y="1916824"/>
                  <a:pt x="208175" y="1919313"/>
                  <a:pt x="205530" y="1921388"/>
                </a:cubicBezTo>
                <a:close/>
                <a:moveTo>
                  <a:pt x="196246" y="1925329"/>
                </a:moveTo>
                <a:lnTo>
                  <a:pt x="197595" y="1924756"/>
                </a:lnTo>
                <a:lnTo>
                  <a:pt x="196454" y="1925537"/>
                </a:lnTo>
                <a:cubicBezTo>
                  <a:pt x="196454" y="1925537"/>
                  <a:pt x="196246" y="1925329"/>
                  <a:pt x="196246" y="1925329"/>
                </a:cubicBezTo>
                <a:close/>
                <a:moveTo>
                  <a:pt x="170523" y="1933834"/>
                </a:moveTo>
                <a:lnTo>
                  <a:pt x="209514" y="1889738"/>
                </a:lnTo>
                <a:lnTo>
                  <a:pt x="176331" y="1929063"/>
                </a:lnTo>
                <a:cubicBezTo>
                  <a:pt x="174879" y="1931553"/>
                  <a:pt x="174050" y="1935079"/>
                  <a:pt x="170523" y="1933834"/>
                </a:cubicBezTo>
                <a:close/>
                <a:moveTo>
                  <a:pt x="154965" y="1964538"/>
                </a:moveTo>
                <a:cubicBezTo>
                  <a:pt x="169071" y="1955410"/>
                  <a:pt x="183178" y="1945867"/>
                  <a:pt x="197492" y="1937154"/>
                </a:cubicBezTo>
                <a:cubicBezTo>
                  <a:pt x="306402" y="1870564"/>
                  <a:pt x="424233" y="1829074"/>
                  <a:pt x="550569" y="1811856"/>
                </a:cubicBezTo>
                <a:cubicBezTo>
                  <a:pt x="605335" y="1804387"/>
                  <a:pt x="660309" y="1802520"/>
                  <a:pt x="715283" y="1804595"/>
                </a:cubicBezTo>
                <a:cubicBezTo>
                  <a:pt x="720054" y="1804802"/>
                  <a:pt x="722959" y="1803765"/>
                  <a:pt x="725863" y="1799409"/>
                </a:cubicBezTo>
                <a:cubicBezTo>
                  <a:pt x="746193" y="1767254"/>
                  <a:pt x="776273" y="1766217"/>
                  <a:pt x="796810" y="1798372"/>
                </a:cubicBezTo>
                <a:cubicBezTo>
                  <a:pt x="804278" y="1810196"/>
                  <a:pt x="812576" y="1814345"/>
                  <a:pt x="825646" y="1816419"/>
                </a:cubicBezTo>
                <a:cubicBezTo>
                  <a:pt x="853858" y="1820569"/>
                  <a:pt x="881449" y="1826999"/>
                  <a:pt x="907588" y="1839031"/>
                </a:cubicBezTo>
                <a:cubicBezTo>
                  <a:pt x="915263" y="1842558"/>
                  <a:pt x="922732" y="1846707"/>
                  <a:pt x="929370" y="1852101"/>
                </a:cubicBezTo>
                <a:cubicBezTo>
                  <a:pt x="948248" y="1867452"/>
                  <a:pt x="948663" y="1885707"/>
                  <a:pt x="930407" y="1902096"/>
                </a:cubicBezTo>
                <a:cubicBezTo>
                  <a:pt x="924806" y="1907075"/>
                  <a:pt x="918790" y="1911223"/>
                  <a:pt x="912152" y="1914750"/>
                </a:cubicBezTo>
                <a:cubicBezTo>
                  <a:pt x="862779" y="1940059"/>
                  <a:pt x="809257" y="1948564"/>
                  <a:pt x="753661" y="1956032"/>
                </a:cubicBezTo>
                <a:cubicBezTo>
                  <a:pt x="757395" y="1951469"/>
                  <a:pt x="761337" y="1951261"/>
                  <a:pt x="764863" y="1950431"/>
                </a:cubicBezTo>
                <a:cubicBezTo>
                  <a:pt x="795566" y="1942756"/>
                  <a:pt x="826890" y="1937154"/>
                  <a:pt x="857178" y="1927612"/>
                </a:cubicBezTo>
                <a:cubicBezTo>
                  <a:pt x="877923" y="1921181"/>
                  <a:pt x="898253" y="1914128"/>
                  <a:pt x="916508" y="1901888"/>
                </a:cubicBezTo>
                <a:cubicBezTo>
                  <a:pt x="941609" y="1884878"/>
                  <a:pt x="941402" y="1868282"/>
                  <a:pt x="915471" y="1852723"/>
                </a:cubicBezTo>
                <a:cubicBezTo>
                  <a:pt x="889955" y="1837579"/>
                  <a:pt x="861119" y="1831356"/>
                  <a:pt x="832491" y="1825547"/>
                </a:cubicBezTo>
                <a:cubicBezTo>
                  <a:pt x="825231" y="1824095"/>
                  <a:pt x="817970" y="1823058"/>
                  <a:pt x="809672" y="1821606"/>
                </a:cubicBezTo>
                <a:cubicBezTo>
                  <a:pt x="815896" y="1840483"/>
                  <a:pt x="820252" y="1858739"/>
                  <a:pt x="821497" y="1877409"/>
                </a:cubicBezTo>
                <a:cubicBezTo>
                  <a:pt x="822326" y="1887989"/>
                  <a:pt x="822326" y="1887989"/>
                  <a:pt x="811747" y="1887989"/>
                </a:cubicBezTo>
                <a:cubicBezTo>
                  <a:pt x="788305" y="1888197"/>
                  <a:pt x="765278" y="1886122"/>
                  <a:pt x="743081" y="1878239"/>
                </a:cubicBezTo>
                <a:cubicBezTo>
                  <a:pt x="732086" y="1874298"/>
                  <a:pt x="722129" y="1868904"/>
                  <a:pt x="713831" y="1860606"/>
                </a:cubicBezTo>
                <a:cubicBezTo>
                  <a:pt x="697442" y="1844218"/>
                  <a:pt x="696613" y="1830319"/>
                  <a:pt x="711549" y="1812271"/>
                </a:cubicBezTo>
                <a:cubicBezTo>
                  <a:pt x="687485" y="1810819"/>
                  <a:pt x="663836" y="1810819"/>
                  <a:pt x="639979" y="1811441"/>
                </a:cubicBezTo>
                <a:cubicBezTo>
                  <a:pt x="492898" y="1816212"/>
                  <a:pt x="354945" y="1853760"/>
                  <a:pt x="225497" y="1923463"/>
                </a:cubicBezTo>
                <a:cubicBezTo>
                  <a:pt x="203923" y="1935080"/>
                  <a:pt x="182970" y="1947942"/>
                  <a:pt x="162225" y="1961426"/>
                </a:cubicBezTo>
                <a:cubicBezTo>
                  <a:pt x="160151" y="1963086"/>
                  <a:pt x="158076" y="1965368"/>
                  <a:pt x="154965" y="1964538"/>
                </a:cubicBezTo>
                <a:close/>
                <a:moveTo>
                  <a:pt x="0" y="771708"/>
                </a:moveTo>
                <a:cubicBezTo>
                  <a:pt x="0" y="765692"/>
                  <a:pt x="0" y="759676"/>
                  <a:pt x="0" y="753660"/>
                </a:cubicBezTo>
                <a:cubicBezTo>
                  <a:pt x="3527" y="750756"/>
                  <a:pt x="2489" y="746399"/>
                  <a:pt x="3319" y="742665"/>
                </a:cubicBezTo>
                <a:cubicBezTo>
                  <a:pt x="8713" y="712585"/>
                  <a:pt x="17011" y="683542"/>
                  <a:pt x="38378" y="660101"/>
                </a:cubicBezTo>
                <a:cubicBezTo>
                  <a:pt x="43772" y="656367"/>
                  <a:pt x="49165" y="652425"/>
                  <a:pt x="54559" y="648691"/>
                </a:cubicBezTo>
                <a:cubicBezTo>
                  <a:pt x="57878" y="647654"/>
                  <a:pt x="61197" y="646617"/>
                  <a:pt x="64517" y="645579"/>
                </a:cubicBezTo>
                <a:cubicBezTo>
                  <a:pt x="67836" y="645372"/>
                  <a:pt x="70947" y="645164"/>
                  <a:pt x="74267" y="645164"/>
                </a:cubicBezTo>
                <a:cubicBezTo>
                  <a:pt x="78001" y="646202"/>
                  <a:pt x="81942" y="647239"/>
                  <a:pt x="85676" y="648484"/>
                </a:cubicBezTo>
                <a:cubicBezTo>
                  <a:pt x="89411" y="650766"/>
                  <a:pt x="92937" y="653047"/>
                  <a:pt x="96671" y="655329"/>
                </a:cubicBezTo>
                <a:cubicBezTo>
                  <a:pt x="100613" y="658856"/>
                  <a:pt x="104554" y="662383"/>
                  <a:pt x="108911" y="666117"/>
                </a:cubicBezTo>
                <a:cubicBezTo>
                  <a:pt x="107458" y="647654"/>
                  <a:pt x="108081" y="629191"/>
                  <a:pt x="107873" y="610728"/>
                </a:cubicBezTo>
                <a:cubicBezTo>
                  <a:pt x="107873" y="581685"/>
                  <a:pt x="107251" y="552850"/>
                  <a:pt x="106836" y="523807"/>
                </a:cubicBezTo>
                <a:cubicBezTo>
                  <a:pt x="106836" y="522147"/>
                  <a:pt x="106836" y="520488"/>
                  <a:pt x="106836" y="518828"/>
                </a:cubicBezTo>
                <a:cubicBezTo>
                  <a:pt x="107043" y="504099"/>
                  <a:pt x="107458" y="489163"/>
                  <a:pt x="105591" y="474434"/>
                </a:cubicBezTo>
                <a:cubicBezTo>
                  <a:pt x="105384" y="465721"/>
                  <a:pt x="105177" y="456801"/>
                  <a:pt x="104969" y="448088"/>
                </a:cubicBezTo>
                <a:cubicBezTo>
                  <a:pt x="105177" y="445599"/>
                  <a:pt x="105799" y="442902"/>
                  <a:pt x="103932" y="439998"/>
                </a:cubicBezTo>
                <a:cubicBezTo>
                  <a:pt x="96256" y="444354"/>
                  <a:pt x="87543" y="445184"/>
                  <a:pt x="79038" y="446636"/>
                </a:cubicBezTo>
                <a:cubicBezTo>
                  <a:pt x="75719" y="446636"/>
                  <a:pt x="72400" y="446636"/>
                  <a:pt x="69081" y="446636"/>
                </a:cubicBezTo>
                <a:cubicBezTo>
                  <a:pt x="49788" y="444977"/>
                  <a:pt x="31325" y="439583"/>
                  <a:pt x="13277" y="433360"/>
                </a:cubicBezTo>
                <a:cubicBezTo>
                  <a:pt x="12239" y="431492"/>
                  <a:pt x="8091" y="432322"/>
                  <a:pt x="9128" y="428588"/>
                </a:cubicBezTo>
                <a:cubicBezTo>
                  <a:pt x="11202" y="424439"/>
                  <a:pt x="13069" y="420083"/>
                  <a:pt x="15351" y="416141"/>
                </a:cubicBezTo>
                <a:cubicBezTo>
                  <a:pt x="28628" y="392492"/>
                  <a:pt x="43150" y="370088"/>
                  <a:pt x="70947" y="360960"/>
                </a:cubicBezTo>
                <a:cubicBezTo>
                  <a:pt x="77586" y="360545"/>
                  <a:pt x="84224" y="360545"/>
                  <a:pt x="90448" y="363035"/>
                </a:cubicBezTo>
                <a:cubicBezTo>
                  <a:pt x="93767" y="365524"/>
                  <a:pt x="96878" y="368220"/>
                  <a:pt x="101235" y="371540"/>
                </a:cubicBezTo>
                <a:cubicBezTo>
                  <a:pt x="100198" y="363242"/>
                  <a:pt x="101028" y="356188"/>
                  <a:pt x="98953" y="349135"/>
                </a:cubicBezTo>
                <a:cubicBezTo>
                  <a:pt x="98746" y="345816"/>
                  <a:pt x="98538" y="342497"/>
                  <a:pt x="98331" y="339178"/>
                </a:cubicBezTo>
                <a:cubicBezTo>
                  <a:pt x="97708" y="331502"/>
                  <a:pt x="97708" y="323619"/>
                  <a:pt x="95634" y="316151"/>
                </a:cubicBezTo>
                <a:cubicBezTo>
                  <a:pt x="95426" y="313454"/>
                  <a:pt x="95219" y="310757"/>
                  <a:pt x="94804" y="307853"/>
                </a:cubicBezTo>
                <a:cubicBezTo>
                  <a:pt x="93974" y="301215"/>
                  <a:pt x="93974" y="294576"/>
                  <a:pt x="91900" y="288146"/>
                </a:cubicBezTo>
                <a:cubicBezTo>
                  <a:pt x="91900" y="287523"/>
                  <a:pt x="91693" y="287108"/>
                  <a:pt x="91693" y="286486"/>
                </a:cubicBezTo>
                <a:cubicBezTo>
                  <a:pt x="89203" y="267401"/>
                  <a:pt x="85676" y="248523"/>
                  <a:pt x="78001" y="230890"/>
                </a:cubicBezTo>
                <a:cubicBezTo>
                  <a:pt x="69703" y="211597"/>
                  <a:pt x="60575" y="210767"/>
                  <a:pt x="48543" y="227985"/>
                </a:cubicBezTo>
                <a:cubicBezTo>
                  <a:pt x="35681" y="246241"/>
                  <a:pt x="27591" y="266778"/>
                  <a:pt x="20538" y="287938"/>
                </a:cubicBezTo>
                <a:cubicBezTo>
                  <a:pt x="19915" y="289598"/>
                  <a:pt x="19293" y="291257"/>
                  <a:pt x="18671" y="292709"/>
                </a:cubicBezTo>
                <a:cubicBezTo>
                  <a:pt x="18256" y="293954"/>
                  <a:pt x="18048" y="294991"/>
                  <a:pt x="17633" y="296236"/>
                </a:cubicBezTo>
                <a:cubicBezTo>
                  <a:pt x="16181" y="297481"/>
                  <a:pt x="15974" y="299348"/>
                  <a:pt x="15766" y="301215"/>
                </a:cubicBezTo>
                <a:cubicBezTo>
                  <a:pt x="13899" y="306816"/>
                  <a:pt x="11825" y="312210"/>
                  <a:pt x="9958" y="317811"/>
                </a:cubicBezTo>
                <a:cubicBezTo>
                  <a:pt x="9335" y="317811"/>
                  <a:pt x="8713" y="317811"/>
                  <a:pt x="7883" y="317811"/>
                </a:cubicBezTo>
                <a:cubicBezTo>
                  <a:pt x="8298" y="315114"/>
                  <a:pt x="8713" y="312624"/>
                  <a:pt x="9128" y="309928"/>
                </a:cubicBezTo>
                <a:cubicBezTo>
                  <a:pt x="9335" y="308683"/>
                  <a:pt x="9543" y="307438"/>
                  <a:pt x="9543" y="306401"/>
                </a:cubicBezTo>
                <a:cubicBezTo>
                  <a:pt x="11617" y="298933"/>
                  <a:pt x="13692" y="291257"/>
                  <a:pt x="15766" y="283789"/>
                </a:cubicBezTo>
                <a:cubicBezTo>
                  <a:pt x="15974" y="283167"/>
                  <a:pt x="15974" y="282544"/>
                  <a:pt x="16181" y="281922"/>
                </a:cubicBezTo>
                <a:cubicBezTo>
                  <a:pt x="16803" y="280470"/>
                  <a:pt x="17633" y="279018"/>
                  <a:pt x="18048" y="277566"/>
                </a:cubicBezTo>
                <a:cubicBezTo>
                  <a:pt x="25724" y="255991"/>
                  <a:pt x="33607" y="234416"/>
                  <a:pt x="48336" y="216368"/>
                </a:cubicBezTo>
                <a:cubicBezTo>
                  <a:pt x="48958" y="216368"/>
                  <a:pt x="49165" y="215953"/>
                  <a:pt x="49373" y="215331"/>
                </a:cubicBezTo>
                <a:cubicBezTo>
                  <a:pt x="55596" y="210352"/>
                  <a:pt x="62027" y="206618"/>
                  <a:pt x="70533" y="209315"/>
                </a:cubicBezTo>
                <a:lnTo>
                  <a:pt x="70740" y="209730"/>
                </a:lnTo>
                <a:lnTo>
                  <a:pt x="71155" y="209730"/>
                </a:lnTo>
                <a:cubicBezTo>
                  <a:pt x="74059" y="212427"/>
                  <a:pt x="77171" y="215331"/>
                  <a:pt x="80075" y="218028"/>
                </a:cubicBezTo>
                <a:cubicBezTo>
                  <a:pt x="82979" y="223836"/>
                  <a:pt x="85884" y="229853"/>
                  <a:pt x="88996" y="235661"/>
                </a:cubicBezTo>
                <a:cubicBezTo>
                  <a:pt x="89203" y="236283"/>
                  <a:pt x="89203" y="236906"/>
                  <a:pt x="89411" y="237735"/>
                </a:cubicBezTo>
                <a:cubicBezTo>
                  <a:pt x="91278" y="243752"/>
                  <a:pt x="92937" y="249767"/>
                  <a:pt x="94804" y="255784"/>
                </a:cubicBezTo>
                <a:cubicBezTo>
                  <a:pt x="95219" y="257443"/>
                  <a:pt x="95426" y="258895"/>
                  <a:pt x="95841" y="260555"/>
                </a:cubicBezTo>
                <a:cubicBezTo>
                  <a:pt x="96671" y="264496"/>
                  <a:pt x="97501" y="268230"/>
                  <a:pt x="98538" y="272172"/>
                </a:cubicBezTo>
                <a:cubicBezTo>
                  <a:pt x="98746" y="273209"/>
                  <a:pt x="98953" y="274454"/>
                  <a:pt x="98953" y="275491"/>
                </a:cubicBezTo>
                <a:cubicBezTo>
                  <a:pt x="99990" y="280885"/>
                  <a:pt x="100820" y="286486"/>
                  <a:pt x="101857" y="291880"/>
                </a:cubicBezTo>
                <a:cubicBezTo>
                  <a:pt x="102065" y="293539"/>
                  <a:pt x="102272" y="295199"/>
                  <a:pt x="102272" y="296858"/>
                </a:cubicBezTo>
                <a:cubicBezTo>
                  <a:pt x="103102" y="303497"/>
                  <a:pt x="104139" y="309928"/>
                  <a:pt x="104969" y="316566"/>
                </a:cubicBezTo>
                <a:cubicBezTo>
                  <a:pt x="105177" y="319263"/>
                  <a:pt x="105384" y="321960"/>
                  <a:pt x="105591" y="324864"/>
                </a:cubicBezTo>
                <a:cubicBezTo>
                  <a:pt x="106421" y="333162"/>
                  <a:pt x="106214" y="341460"/>
                  <a:pt x="108288" y="349550"/>
                </a:cubicBezTo>
                <a:cubicBezTo>
                  <a:pt x="108496" y="353284"/>
                  <a:pt x="108703" y="357226"/>
                  <a:pt x="108911" y="360960"/>
                </a:cubicBezTo>
                <a:cubicBezTo>
                  <a:pt x="109740" y="371955"/>
                  <a:pt x="110570" y="382949"/>
                  <a:pt x="111400" y="393944"/>
                </a:cubicBezTo>
                <a:cubicBezTo>
                  <a:pt x="110155" y="398923"/>
                  <a:pt x="112230" y="402657"/>
                  <a:pt x="115964" y="405769"/>
                </a:cubicBezTo>
                <a:cubicBezTo>
                  <a:pt x="120528" y="414896"/>
                  <a:pt x="121980" y="424024"/>
                  <a:pt x="114304" y="432322"/>
                </a:cubicBezTo>
                <a:cubicBezTo>
                  <a:pt x="113060" y="433567"/>
                  <a:pt x="113060" y="435227"/>
                  <a:pt x="113267" y="436886"/>
                </a:cubicBezTo>
                <a:cubicBezTo>
                  <a:pt x="114097" y="464269"/>
                  <a:pt x="114927" y="491653"/>
                  <a:pt x="115757" y="518828"/>
                </a:cubicBezTo>
                <a:cubicBezTo>
                  <a:pt x="120528" y="493105"/>
                  <a:pt x="126129" y="467381"/>
                  <a:pt x="130485" y="441657"/>
                </a:cubicBezTo>
                <a:cubicBezTo>
                  <a:pt x="131522" y="439998"/>
                  <a:pt x="131730" y="438338"/>
                  <a:pt x="131522" y="436471"/>
                </a:cubicBezTo>
                <a:cubicBezTo>
                  <a:pt x="133597" y="427758"/>
                  <a:pt x="135671" y="419046"/>
                  <a:pt x="137746" y="410333"/>
                </a:cubicBezTo>
                <a:cubicBezTo>
                  <a:pt x="137746" y="409710"/>
                  <a:pt x="137954" y="409296"/>
                  <a:pt x="137954" y="408673"/>
                </a:cubicBezTo>
                <a:cubicBezTo>
                  <a:pt x="140028" y="400375"/>
                  <a:pt x="142102" y="392077"/>
                  <a:pt x="144177" y="383779"/>
                </a:cubicBezTo>
                <a:cubicBezTo>
                  <a:pt x="144384" y="382742"/>
                  <a:pt x="144592" y="381497"/>
                  <a:pt x="144799" y="380460"/>
                </a:cubicBezTo>
                <a:cubicBezTo>
                  <a:pt x="146666" y="373407"/>
                  <a:pt x="148741" y="366353"/>
                  <a:pt x="150608" y="359508"/>
                </a:cubicBezTo>
                <a:cubicBezTo>
                  <a:pt x="151023" y="357848"/>
                  <a:pt x="151438" y="356188"/>
                  <a:pt x="151853" y="354529"/>
                </a:cubicBezTo>
                <a:cubicBezTo>
                  <a:pt x="154342" y="348928"/>
                  <a:pt x="155586" y="343534"/>
                  <a:pt x="151853" y="337726"/>
                </a:cubicBezTo>
                <a:cubicBezTo>
                  <a:pt x="149778" y="334614"/>
                  <a:pt x="150400" y="330465"/>
                  <a:pt x="150608" y="326731"/>
                </a:cubicBezTo>
                <a:cubicBezTo>
                  <a:pt x="150815" y="325486"/>
                  <a:pt x="151230" y="324449"/>
                  <a:pt x="151438" y="323204"/>
                </a:cubicBezTo>
                <a:cubicBezTo>
                  <a:pt x="152060" y="322167"/>
                  <a:pt x="152475" y="321130"/>
                  <a:pt x="153097" y="320092"/>
                </a:cubicBezTo>
                <a:cubicBezTo>
                  <a:pt x="154342" y="318640"/>
                  <a:pt x="155586" y="316981"/>
                  <a:pt x="156831" y="315529"/>
                </a:cubicBezTo>
                <a:cubicBezTo>
                  <a:pt x="159943" y="312417"/>
                  <a:pt x="164714" y="311380"/>
                  <a:pt x="166374" y="306193"/>
                </a:cubicBezTo>
                <a:cubicBezTo>
                  <a:pt x="177369" y="273002"/>
                  <a:pt x="188571" y="239810"/>
                  <a:pt x="199773" y="206618"/>
                </a:cubicBezTo>
                <a:cubicBezTo>
                  <a:pt x="200188" y="205374"/>
                  <a:pt x="200396" y="204336"/>
                  <a:pt x="200810" y="203092"/>
                </a:cubicBezTo>
                <a:cubicBezTo>
                  <a:pt x="206619" y="188363"/>
                  <a:pt x="212427" y="173634"/>
                  <a:pt x="218651" y="157660"/>
                </a:cubicBezTo>
                <a:cubicBezTo>
                  <a:pt x="204544" y="159528"/>
                  <a:pt x="191890" y="159113"/>
                  <a:pt x="179443" y="157660"/>
                </a:cubicBezTo>
                <a:cubicBezTo>
                  <a:pt x="177161" y="157453"/>
                  <a:pt x="174879" y="157038"/>
                  <a:pt x="172598" y="156831"/>
                </a:cubicBezTo>
                <a:cubicBezTo>
                  <a:pt x="170523" y="155171"/>
                  <a:pt x="168241" y="155378"/>
                  <a:pt x="165959" y="155378"/>
                </a:cubicBezTo>
                <a:cubicBezTo>
                  <a:pt x="163055" y="153511"/>
                  <a:pt x="165544" y="151022"/>
                  <a:pt x="165129" y="148948"/>
                </a:cubicBezTo>
                <a:cubicBezTo>
                  <a:pt x="170730" y="130277"/>
                  <a:pt x="177784" y="112437"/>
                  <a:pt x="189608" y="96671"/>
                </a:cubicBezTo>
                <a:cubicBezTo>
                  <a:pt x="193965" y="92936"/>
                  <a:pt x="198321" y="88995"/>
                  <a:pt x="202677" y="85261"/>
                </a:cubicBezTo>
                <a:cubicBezTo>
                  <a:pt x="205374" y="84224"/>
                  <a:pt x="207864" y="83186"/>
                  <a:pt x="210561" y="81942"/>
                </a:cubicBezTo>
                <a:cubicBezTo>
                  <a:pt x="213672" y="81942"/>
                  <a:pt x="216991" y="81734"/>
                  <a:pt x="220103" y="81734"/>
                </a:cubicBezTo>
                <a:cubicBezTo>
                  <a:pt x="221555" y="82357"/>
                  <a:pt x="223215" y="82979"/>
                  <a:pt x="224667" y="83394"/>
                </a:cubicBezTo>
                <a:cubicBezTo>
                  <a:pt x="226327" y="84639"/>
                  <a:pt x="227986" y="85883"/>
                  <a:pt x="229853" y="87335"/>
                </a:cubicBezTo>
                <a:cubicBezTo>
                  <a:pt x="229853" y="87958"/>
                  <a:pt x="230268" y="88165"/>
                  <a:pt x="230683" y="88373"/>
                </a:cubicBezTo>
                <a:cubicBezTo>
                  <a:pt x="234002" y="93559"/>
                  <a:pt x="237114" y="98538"/>
                  <a:pt x="240848" y="104139"/>
                </a:cubicBezTo>
                <a:cubicBezTo>
                  <a:pt x="255370" y="69080"/>
                  <a:pt x="271343" y="35681"/>
                  <a:pt x="287731" y="2489"/>
                </a:cubicBezTo>
                <a:cubicBezTo>
                  <a:pt x="288354" y="1659"/>
                  <a:pt x="288976" y="829"/>
                  <a:pt x="289598" y="0"/>
                </a:cubicBezTo>
                <a:cubicBezTo>
                  <a:pt x="292088" y="1867"/>
                  <a:pt x="287939" y="4771"/>
                  <a:pt x="290428" y="6638"/>
                </a:cubicBezTo>
                <a:cubicBezTo>
                  <a:pt x="290221" y="6430"/>
                  <a:pt x="289806" y="6223"/>
                  <a:pt x="289598" y="6016"/>
                </a:cubicBezTo>
                <a:cubicBezTo>
                  <a:pt x="286694" y="10372"/>
                  <a:pt x="285242" y="15351"/>
                  <a:pt x="283997" y="20329"/>
                </a:cubicBezTo>
                <a:cubicBezTo>
                  <a:pt x="271550" y="49995"/>
                  <a:pt x="258896" y="79660"/>
                  <a:pt x="246242" y="109325"/>
                </a:cubicBezTo>
                <a:cubicBezTo>
                  <a:pt x="245412" y="111192"/>
                  <a:pt x="244997" y="112437"/>
                  <a:pt x="246034" y="114511"/>
                </a:cubicBezTo>
                <a:cubicBezTo>
                  <a:pt x="254332" y="131107"/>
                  <a:pt x="252465" y="140649"/>
                  <a:pt x="237114" y="149362"/>
                </a:cubicBezTo>
                <a:cubicBezTo>
                  <a:pt x="229231" y="153926"/>
                  <a:pt x="225704" y="160150"/>
                  <a:pt x="222800" y="167825"/>
                </a:cubicBezTo>
                <a:cubicBezTo>
                  <a:pt x="208901" y="204751"/>
                  <a:pt x="195417" y="241677"/>
                  <a:pt x="183592" y="279225"/>
                </a:cubicBezTo>
                <a:cubicBezTo>
                  <a:pt x="182970" y="281092"/>
                  <a:pt x="182555" y="282752"/>
                  <a:pt x="181518" y="286278"/>
                </a:cubicBezTo>
                <a:cubicBezTo>
                  <a:pt x="192512" y="279640"/>
                  <a:pt x="202677" y="277773"/>
                  <a:pt x="213257" y="283582"/>
                </a:cubicBezTo>
                <a:cubicBezTo>
                  <a:pt x="223215" y="288975"/>
                  <a:pt x="230476" y="297066"/>
                  <a:pt x="236077" y="306608"/>
                </a:cubicBezTo>
                <a:cubicBezTo>
                  <a:pt x="246242" y="324242"/>
                  <a:pt x="251428" y="343327"/>
                  <a:pt x="254332" y="363242"/>
                </a:cubicBezTo>
                <a:cubicBezTo>
                  <a:pt x="254747" y="365731"/>
                  <a:pt x="255162" y="368220"/>
                  <a:pt x="251220" y="368428"/>
                </a:cubicBezTo>
                <a:cubicBezTo>
                  <a:pt x="224252" y="369880"/>
                  <a:pt x="197491" y="371125"/>
                  <a:pt x="172390" y="358470"/>
                </a:cubicBezTo>
                <a:cubicBezTo>
                  <a:pt x="169071" y="356811"/>
                  <a:pt x="165959" y="354529"/>
                  <a:pt x="161603" y="351832"/>
                </a:cubicBezTo>
                <a:cubicBezTo>
                  <a:pt x="156624" y="371125"/>
                  <a:pt x="151645" y="389588"/>
                  <a:pt x="147081" y="408258"/>
                </a:cubicBezTo>
                <a:cubicBezTo>
                  <a:pt x="131107" y="474434"/>
                  <a:pt x="119490" y="541233"/>
                  <a:pt x="116586" y="609276"/>
                </a:cubicBezTo>
                <a:cubicBezTo>
                  <a:pt x="115757" y="631680"/>
                  <a:pt x="115549" y="654084"/>
                  <a:pt x="117831" y="676489"/>
                </a:cubicBezTo>
                <a:cubicBezTo>
                  <a:pt x="118246" y="680638"/>
                  <a:pt x="119283" y="683128"/>
                  <a:pt x="123225" y="685410"/>
                </a:cubicBezTo>
                <a:cubicBezTo>
                  <a:pt x="142102" y="696612"/>
                  <a:pt x="145629" y="714037"/>
                  <a:pt x="132560" y="731878"/>
                </a:cubicBezTo>
                <a:cubicBezTo>
                  <a:pt x="129655" y="735819"/>
                  <a:pt x="129241" y="739138"/>
                  <a:pt x="130693" y="743910"/>
                </a:cubicBezTo>
                <a:cubicBezTo>
                  <a:pt x="147081" y="801788"/>
                  <a:pt x="174672" y="854480"/>
                  <a:pt x="206619" y="905097"/>
                </a:cubicBezTo>
                <a:cubicBezTo>
                  <a:pt x="244375" y="964842"/>
                  <a:pt x="287731" y="1020646"/>
                  <a:pt x="327769" y="1078732"/>
                </a:cubicBezTo>
                <a:cubicBezTo>
                  <a:pt x="344987" y="1103833"/>
                  <a:pt x="361376" y="1129349"/>
                  <a:pt x="376934" y="1155488"/>
                </a:cubicBezTo>
                <a:cubicBezTo>
                  <a:pt x="377557" y="1156525"/>
                  <a:pt x="377972" y="1157562"/>
                  <a:pt x="378594" y="1158392"/>
                </a:cubicBezTo>
                <a:cubicBezTo>
                  <a:pt x="379631" y="1159429"/>
                  <a:pt x="379424" y="1162541"/>
                  <a:pt x="380668" y="1161919"/>
                </a:cubicBezTo>
                <a:cubicBezTo>
                  <a:pt x="382535" y="1160882"/>
                  <a:pt x="381498" y="1158599"/>
                  <a:pt x="380046" y="1157147"/>
                </a:cubicBezTo>
                <a:cubicBezTo>
                  <a:pt x="379631" y="1155902"/>
                  <a:pt x="379216" y="1154658"/>
                  <a:pt x="378801" y="1153413"/>
                </a:cubicBezTo>
                <a:cubicBezTo>
                  <a:pt x="362620" y="1112338"/>
                  <a:pt x="343120" y="1072923"/>
                  <a:pt x="324865" y="1032886"/>
                </a:cubicBezTo>
                <a:cubicBezTo>
                  <a:pt x="324450" y="1031848"/>
                  <a:pt x="323827" y="1031019"/>
                  <a:pt x="323413" y="1029981"/>
                </a:cubicBezTo>
                <a:cubicBezTo>
                  <a:pt x="318434" y="1016082"/>
                  <a:pt x="312210" y="1003843"/>
                  <a:pt x="294370" y="1003013"/>
                </a:cubicBezTo>
                <a:cubicBezTo>
                  <a:pt x="288561" y="1002806"/>
                  <a:pt x="283167" y="998657"/>
                  <a:pt x="278396" y="995130"/>
                </a:cubicBezTo>
                <a:cubicBezTo>
                  <a:pt x="262008" y="983513"/>
                  <a:pt x="259518" y="964428"/>
                  <a:pt x="272588" y="949491"/>
                </a:cubicBezTo>
                <a:cubicBezTo>
                  <a:pt x="279641" y="941401"/>
                  <a:pt x="280056" y="933103"/>
                  <a:pt x="276529" y="923975"/>
                </a:cubicBezTo>
                <a:cubicBezTo>
                  <a:pt x="265327" y="895140"/>
                  <a:pt x="255370" y="865890"/>
                  <a:pt x="250805" y="835187"/>
                </a:cubicBezTo>
                <a:cubicBezTo>
                  <a:pt x="249768" y="828134"/>
                  <a:pt x="248938" y="821081"/>
                  <a:pt x="248109" y="814028"/>
                </a:cubicBezTo>
                <a:cubicBezTo>
                  <a:pt x="241263" y="815272"/>
                  <a:pt x="234417" y="816932"/>
                  <a:pt x="227364" y="817762"/>
                </a:cubicBezTo>
                <a:cubicBezTo>
                  <a:pt x="213672" y="819421"/>
                  <a:pt x="199981" y="817347"/>
                  <a:pt x="186497" y="814857"/>
                </a:cubicBezTo>
                <a:cubicBezTo>
                  <a:pt x="182762" y="814235"/>
                  <a:pt x="181518" y="812783"/>
                  <a:pt x="182555" y="808841"/>
                </a:cubicBezTo>
                <a:cubicBezTo>
                  <a:pt x="187741" y="790171"/>
                  <a:pt x="194380" y="772330"/>
                  <a:pt x="206619" y="757187"/>
                </a:cubicBezTo>
                <a:cubicBezTo>
                  <a:pt x="209316" y="753867"/>
                  <a:pt x="212427" y="750548"/>
                  <a:pt x="215954" y="748059"/>
                </a:cubicBezTo>
                <a:cubicBezTo>
                  <a:pt x="230683" y="736649"/>
                  <a:pt x="244375" y="739553"/>
                  <a:pt x="253502" y="755734"/>
                </a:cubicBezTo>
                <a:cubicBezTo>
                  <a:pt x="254747" y="758016"/>
                  <a:pt x="255992" y="760506"/>
                  <a:pt x="257444" y="763617"/>
                </a:cubicBezTo>
                <a:cubicBezTo>
                  <a:pt x="280263" y="722750"/>
                  <a:pt x="319056" y="712793"/>
                  <a:pt x="360338" y="707606"/>
                </a:cubicBezTo>
                <a:cubicBezTo>
                  <a:pt x="360546" y="708229"/>
                  <a:pt x="360961" y="708851"/>
                  <a:pt x="361168" y="709681"/>
                </a:cubicBezTo>
                <a:cubicBezTo>
                  <a:pt x="352663" y="712170"/>
                  <a:pt x="344157" y="714452"/>
                  <a:pt x="335652" y="716942"/>
                </a:cubicBezTo>
                <a:cubicBezTo>
                  <a:pt x="318019" y="722128"/>
                  <a:pt x="301008" y="728766"/>
                  <a:pt x="286279" y="740383"/>
                </a:cubicBezTo>
                <a:cubicBezTo>
                  <a:pt x="279434" y="745984"/>
                  <a:pt x="273625" y="752415"/>
                  <a:pt x="268854" y="759883"/>
                </a:cubicBezTo>
                <a:cubicBezTo>
                  <a:pt x="264912" y="766314"/>
                  <a:pt x="261385" y="772123"/>
                  <a:pt x="266987" y="780421"/>
                </a:cubicBezTo>
                <a:cubicBezTo>
                  <a:pt x="272173" y="788304"/>
                  <a:pt x="268231" y="796809"/>
                  <a:pt x="261800" y="803240"/>
                </a:cubicBezTo>
                <a:cubicBezTo>
                  <a:pt x="259103" y="805937"/>
                  <a:pt x="256614" y="808426"/>
                  <a:pt x="256822" y="812990"/>
                </a:cubicBezTo>
                <a:cubicBezTo>
                  <a:pt x="258896" y="848879"/>
                  <a:pt x="270098" y="882693"/>
                  <a:pt x="282960" y="916507"/>
                </a:cubicBezTo>
                <a:cubicBezTo>
                  <a:pt x="284205" y="915055"/>
                  <a:pt x="284827" y="914225"/>
                  <a:pt x="285449" y="913395"/>
                </a:cubicBezTo>
                <a:cubicBezTo>
                  <a:pt x="299763" y="890161"/>
                  <a:pt x="317811" y="884560"/>
                  <a:pt x="342705" y="895347"/>
                </a:cubicBezTo>
                <a:cubicBezTo>
                  <a:pt x="354530" y="900326"/>
                  <a:pt x="364488" y="908002"/>
                  <a:pt x="373408" y="916922"/>
                </a:cubicBezTo>
                <a:cubicBezTo>
                  <a:pt x="391248" y="934970"/>
                  <a:pt x="405355" y="955715"/>
                  <a:pt x="415934" y="978742"/>
                </a:cubicBezTo>
                <a:cubicBezTo>
                  <a:pt x="416764" y="980401"/>
                  <a:pt x="417802" y="982061"/>
                  <a:pt x="417387" y="984135"/>
                </a:cubicBezTo>
                <a:cubicBezTo>
                  <a:pt x="399961" y="989944"/>
                  <a:pt x="383365" y="997619"/>
                  <a:pt x="365525" y="1001768"/>
                </a:cubicBezTo>
                <a:cubicBezTo>
                  <a:pt x="353700" y="1004465"/>
                  <a:pt x="341876" y="1007162"/>
                  <a:pt x="329844" y="1007162"/>
                </a:cubicBezTo>
                <a:cubicBezTo>
                  <a:pt x="322998" y="1007162"/>
                  <a:pt x="322998" y="1009029"/>
                  <a:pt x="325487" y="1014423"/>
                </a:cubicBezTo>
                <a:cubicBezTo>
                  <a:pt x="345609" y="1057157"/>
                  <a:pt x="365732" y="1099892"/>
                  <a:pt x="383988" y="1143663"/>
                </a:cubicBezTo>
                <a:cubicBezTo>
                  <a:pt x="404525" y="1193243"/>
                  <a:pt x="422781" y="1243653"/>
                  <a:pt x="431286" y="1296968"/>
                </a:cubicBezTo>
                <a:cubicBezTo>
                  <a:pt x="436680" y="1330574"/>
                  <a:pt x="435850" y="1363974"/>
                  <a:pt x="433153" y="1397788"/>
                </a:cubicBezTo>
                <a:cubicBezTo>
                  <a:pt x="431493" y="1419362"/>
                  <a:pt x="428796" y="1440729"/>
                  <a:pt x="425477" y="1462097"/>
                </a:cubicBezTo>
                <a:cubicBezTo>
                  <a:pt x="425270" y="1463964"/>
                  <a:pt x="424025" y="1466246"/>
                  <a:pt x="425685" y="1468320"/>
                </a:cubicBezTo>
                <a:cubicBezTo>
                  <a:pt x="428381" y="1468320"/>
                  <a:pt x="429004" y="1465623"/>
                  <a:pt x="430041" y="1464171"/>
                </a:cubicBezTo>
                <a:cubicBezTo>
                  <a:pt x="445807" y="1442389"/>
                  <a:pt x="467382" y="1435543"/>
                  <a:pt x="493106" y="1440729"/>
                </a:cubicBezTo>
                <a:cubicBezTo>
                  <a:pt x="514265" y="1445086"/>
                  <a:pt x="532313" y="1455666"/>
                  <a:pt x="548494" y="1469772"/>
                </a:cubicBezTo>
                <a:cubicBezTo>
                  <a:pt x="583138" y="1500267"/>
                  <a:pt x="608447" y="1537608"/>
                  <a:pt x="627740" y="1579098"/>
                </a:cubicBezTo>
                <a:cubicBezTo>
                  <a:pt x="629814" y="1583454"/>
                  <a:pt x="628155" y="1584491"/>
                  <a:pt x="624420" y="1586358"/>
                </a:cubicBezTo>
                <a:cubicBezTo>
                  <a:pt x="604920" y="1596108"/>
                  <a:pt x="584175" y="1603992"/>
                  <a:pt x="563431" y="1609385"/>
                </a:cubicBezTo>
                <a:cubicBezTo>
                  <a:pt x="532313" y="1617683"/>
                  <a:pt x="500781" y="1623699"/>
                  <a:pt x="468004" y="1621417"/>
                </a:cubicBezTo>
                <a:cubicBezTo>
                  <a:pt x="448297" y="1619965"/>
                  <a:pt x="430456" y="1614156"/>
                  <a:pt x="413653" y="1604199"/>
                </a:cubicBezTo>
                <a:cubicBezTo>
                  <a:pt x="405562" y="1599428"/>
                  <a:pt x="401413" y="1591337"/>
                  <a:pt x="394982" y="1584699"/>
                </a:cubicBezTo>
                <a:cubicBezTo>
                  <a:pt x="393323" y="1585943"/>
                  <a:pt x="392908" y="1588018"/>
                  <a:pt x="392285" y="1589885"/>
                </a:cubicBezTo>
                <a:cubicBezTo>
                  <a:pt x="381913" y="1619343"/>
                  <a:pt x="369881" y="1647970"/>
                  <a:pt x="356397" y="1676184"/>
                </a:cubicBezTo>
                <a:cubicBezTo>
                  <a:pt x="333578" y="1723378"/>
                  <a:pt x="306920" y="1767927"/>
                  <a:pt x="276788" y="1810014"/>
                </a:cubicBezTo>
                <a:lnTo>
                  <a:pt x="231210" y="1864027"/>
                </a:lnTo>
                <a:lnTo>
                  <a:pt x="320404" y="1734347"/>
                </a:lnTo>
                <a:cubicBezTo>
                  <a:pt x="347321" y="1687074"/>
                  <a:pt x="369985" y="1637390"/>
                  <a:pt x="387722" y="1584906"/>
                </a:cubicBezTo>
                <a:cubicBezTo>
                  <a:pt x="389589" y="1579098"/>
                  <a:pt x="391248" y="1573496"/>
                  <a:pt x="390626" y="1567273"/>
                </a:cubicBezTo>
                <a:cubicBezTo>
                  <a:pt x="389796" y="1558560"/>
                  <a:pt x="391456" y="1549847"/>
                  <a:pt x="396227" y="1542794"/>
                </a:cubicBezTo>
                <a:cubicBezTo>
                  <a:pt x="406184" y="1528688"/>
                  <a:pt x="408259" y="1512507"/>
                  <a:pt x="411786" y="1496533"/>
                </a:cubicBezTo>
                <a:cubicBezTo>
                  <a:pt x="421743" y="1449028"/>
                  <a:pt x="426929" y="1400899"/>
                  <a:pt x="427552" y="1352356"/>
                </a:cubicBezTo>
                <a:cubicBezTo>
                  <a:pt x="427759" y="1338457"/>
                  <a:pt x="422781" y="1326010"/>
                  <a:pt x="416764" y="1313978"/>
                </a:cubicBezTo>
                <a:cubicBezTo>
                  <a:pt x="394360" y="1268547"/>
                  <a:pt x="363035" y="1229547"/>
                  <a:pt x="328599" y="1192828"/>
                </a:cubicBezTo>
                <a:cubicBezTo>
                  <a:pt x="297274" y="1159637"/>
                  <a:pt x="263460" y="1129349"/>
                  <a:pt x="223007" y="1107567"/>
                </a:cubicBezTo>
                <a:cubicBezTo>
                  <a:pt x="208694" y="1099892"/>
                  <a:pt x="193757" y="1093876"/>
                  <a:pt x="177784" y="1091179"/>
                </a:cubicBezTo>
                <a:cubicBezTo>
                  <a:pt x="151023" y="1086615"/>
                  <a:pt x="129033" y="1096365"/>
                  <a:pt x="114927" y="1119599"/>
                </a:cubicBezTo>
                <a:cubicBezTo>
                  <a:pt x="103517" y="1138477"/>
                  <a:pt x="95011" y="1171876"/>
                  <a:pt x="94597" y="1200297"/>
                </a:cubicBezTo>
                <a:cubicBezTo>
                  <a:pt x="97916" y="1200297"/>
                  <a:pt x="98746" y="1197185"/>
                  <a:pt x="100198" y="1195318"/>
                </a:cubicBezTo>
                <a:cubicBezTo>
                  <a:pt x="121980" y="1170839"/>
                  <a:pt x="148326" y="1170632"/>
                  <a:pt x="170108" y="1195110"/>
                </a:cubicBezTo>
                <a:cubicBezTo>
                  <a:pt x="187326" y="1214610"/>
                  <a:pt x="194794" y="1238675"/>
                  <a:pt x="200188" y="1263568"/>
                </a:cubicBezTo>
                <a:cubicBezTo>
                  <a:pt x="202470" y="1274356"/>
                  <a:pt x="203715" y="1285143"/>
                  <a:pt x="204544" y="1296138"/>
                </a:cubicBezTo>
                <a:cubicBezTo>
                  <a:pt x="204959" y="1301324"/>
                  <a:pt x="203715" y="1302569"/>
                  <a:pt x="198529" y="1302569"/>
                </a:cubicBezTo>
                <a:cubicBezTo>
                  <a:pt x="163262" y="1302984"/>
                  <a:pt x="128411" y="1300494"/>
                  <a:pt x="95011" y="1283898"/>
                </a:cubicBezTo>
                <a:cubicBezTo>
                  <a:pt x="97086" y="1302776"/>
                  <a:pt x="98538" y="1320617"/>
                  <a:pt x="100820" y="1338457"/>
                </a:cubicBezTo>
                <a:cubicBezTo>
                  <a:pt x="105384" y="1373931"/>
                  <a:pt x="111400" y="1409405"/>
                  <a:pt x="118246" y="1444671"/>
                </a:cubicBezTo>
                <a:cubicBezTo>
                  <a:pt x="119075" y="1449442"/>
                  <a:pt x="120943" y="1452762"/>
                  <a:pt x="125507" y="1455458"/>
                </a:cubicBezTo>
                <a:cubicBezTo>
                  <a:pt x="140443" y="1464586"/>
                  <a:pt x="143762" y="1480144"/>
                  <a:pt x="134012" y="1495081"/>
                </a:cubicBezTo>
                <a:cubicBezTo>
                  <a:pt x="130900" y="1499645"/>
                  <a:pt x="130278" y="1503379"/>
                  <a:pt x="131522" y="1508565"/>
                </a:cubicBezTo>
                <a:cubicBezTo>
                  <a:pt x="138368" y="1537608"/>
                  <a:pt x="144799" y="1566651"/>
                  <a:pt x="150400" y="1595901"/>
                </a:cubicBezTo>
                <a:cubicBezTo>
                  <a:pt x="137746" y="1567895"/>
                  <a:pt x="131937" y="1537815"/>
                  <a:pt x="123639" y="1507735"/>
                </a:cubicBezTo>
                <a:cubicBezTo>
                  <a:pt x="93974" y="1529517"/>
                  <a:pt x="59953" y="1531592"/>
                  <a:pt x="25724" y="1532214"/>
                </a:cubicBezTo>
                <a:cubicBezTo>
                  <a:pt x="20123" y="1532214"/>
                  <a:pt x="17426" y="1531384"/>
                  <a:pt x="18048" y="1524539"/>
                </a:cubicBezTo>
                <a:cubicBezTo>
                  <a:pt x="20538" y="1498400"/>
                  <a:pt x="25516" y="1473092"/>
                  <a:pt x="37963" y="1449650"/>
                </a:cubicBezTo>
                <a:cubicBezTo>
                  <a:pt x="42735" y="1440937"/>
                  <a:pt x="48543" y="1433054"/>
                  <a:pt x="56634" y="1427038"/>
                </a:cubicBezTo>
                <a:cubicBezTo>
                  <a:pt x="71362" y="1415836"/>
                  <a:pt x="86714" y="1415836"/>
                  <a:pt x="100820" y="1427453"/>
                </a:cubicBezTo>
                <a:cubicBezTo>
                  <a:pt x="102687" y="1428905"/>
                  <a:pt x="104554" y="1430564"/>
                  <a:pt x="107666" y="1433261"/>
                </a:cubicBezTo>
                <a:cubicBezTo>
                  <a:pt x="104762" y="1416665"/>
                  <a:pt x="102065" y="1401937"/>
                  <a:pt x="99575" y="1387000"/>
                </a:cubicBezTo>
                <a:cubicBezTo>
                  <a:pt x="93974" y="1352979"/>
                  <a:pt x="89203" y="1318750"/>
                  <a:pt x="86921" y="1284314"/>
                </a:cubicBezTo>
                <a:cubicBezTo>
                  <a:pt x="86714" y="1279957"/>
                  <a:pt x="85261" y="1276638"/>
                  <a:pt x="81942" y="1273733"/>
                </a:cubicBezTo>
                <a:cubicBezTo>
                  <a:pt x="78208" y="1270414"/>
                  <a:pt x="74889" y="1266680"/>
                  <a:pt x="72192" y="1262738"/>
                </a:cubicBezTo>
                <a:cubicBezTo>
                  <a:pt x="60368" y="1245935"/>
                  <a:pt x="63479" y="1229547"/>
                  <a:pt x="80490" y="1218344"/>
                </a:cubicBezTo>
                <a:cubicBezTo>
                  <a:pt x="84639" y="1215648"/>
                  <a:pt x="85469" y="1212744"/>
                  <a:pt x="85676" y="1208387"/>
                </a:cubicBezTo>
                <a:cubicBezTo>
                  <a:pt x="87128" y="1182041"/>
                  <a:pt x="90240" y="1155902"/>
                  <a:pt x="100405" y="1131424"/>
                </a:cubicBezTo>
                <a:cubicBezTo>
                  <a:pt x="110985" y="1105700"/>
                  <a:pt x="127581" y="1086407"/>
                  <a:pt x="157246" y="1082880"/>
                </a:cubicBezTo>
                <a:cubicBezTo>
                  <a:pt x="173427" y="1080806"/>
                  <a:pt x="188778" y="1084540"/>
                  <a:pt x="203922" y="1090349"/>
                </a:cubicBezTo>
                <a:cubicBezTo>
                  <a:pt x="235869" y="1102588"/>
                  <a:pt x="263252" y="1122088"/>
                  <a:pt x="288769" y="1144285"/>
                </a:cubicBezTo>
                <a:cubicBezTo>
                  <a:pt x="341046" y="1189717"/>
                  <a:pt x="385647" y="1241579"/>
                  <a:pt x="419254" y="1302569"/>
                </a:cubicBezTo>
                <a:cubicBezTo>
                  <a:pt x="421121" y="1306096"/>
                  <a:pt x="422988" y="1309829"/>
                  <a:pt x="425270" y="1313148"/>
                </a:cubicBezTo>
                <a:cubicBezTo>
                  <a:pt x="423818" y="1294478"/>
                  <a:pt x="420084" y="1276223"/>
                  <a:pt x="414690" y="1258382"/>
                </a:cubicBezTo>
                <a:cubicBezTo>
                  <a:pt x="398509" y="1205275"/>
                  <a:pt x="371333" y="1157562"/>
                  <a:pt x="340838" y="1111509"/>
                </a:cubicBezTo>
                <a:cubicBezTo>
                  <a:pt x="304742" y="1056950"/>
                  <a:pt x="264497" y="1005295"/>
                  <a:pt x="227571" y="951358"/>
                </a:cubicBezTo>
                <a:cubicBezTo>
                  <a:pt x="190645" y="897837"/>
                  <a:pt x="156831" y="842655"/>
                  <a:pt x="134219" y="781251"/>
                </a:cubicBezTo>
                <a:cubicBezTo>
                  <a:pt x="130278" y="770671"/>
                  <a:pt x="127166" y="760091"/>
                  <a:pt x="123639" y="749303"/>
                </a:cubicBezTo>
                <a:cubicBezTo>
                  <a:pt x="122810" y="746607"/>
                  <a:pt x="123017" y="743495"/>
                  <a:pt x="118661" y="746607"/>
                </a:cubicBezTo>
                <a:cubicBezTo>
                  <a:pt x="90240" y="766522"/>
                  <a:pt x="57256" y="769634"/>
                  <a:pt x="23857" y="771293"/>
                </a:cubicBezTo>
                <a:cubicBezTo>
                  <a:pt x="15974" y="771708"/>
                  <a:pt x="7883" y="771501"/>
                  <a:pt x="0" y="771708"/>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dirty="0"/>
          </a:p>
        </p:txBody>
      </p:sp>
      <p:sp>
        <p:nvSpPr>
          <p:cNvPr id="12" name="Freeform: Shape 139"/>
          <p:cNvSpPr/>
          <p:nvPr/>
        </p:nvSpPr>
        <p:spPr>
          <a:xfrm rot="11091193">
            <a:off x="9259784" y="415952"/>
            <a:ext cx="2559979" cy="2534063"/>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2099794" h="2078537">
                <a:moveTo>
                  <a:pt x="989322" y="1788413"/>
                </a:moveTo>
                <a:cubicBezTo>
                  <a:pt x="989945" y="1788828"/>
                  <a:pt x="990567" y="1789450"/>
                  <a:pt x="991189" y="1789658"/>
                </a:cubicBezTo>
                <a:cubicBezTo>
                  <a:pt x="992641" y="1790072"/>
                  <a:pt x="993056" y="1789243"/>
                  <a:pt x="992849" y="1788205"/>
                </a:cubicBezTo>
                <a:cubicBezTo>
                  <a:pt x="992641" y="1787791"/>
                  <a:pt x="991811" y="1787376"/>
                  <a:pt x="991189" y="1786754"/>
                </a:cubicBezTo>
                <a:cubicBezTo>
                  <a:pt x="990359" y="1787376"/>
                  <a:pt x="989945" y="1787998"/>
                  <a:pt x="989322" y="1788413"/>
                </a:cubicBezTo>
                <a:close/>
                <a:moveTo>
                  <a:pt x="424025" y="1472262"/>
                </a:moveTo>
                <a:cubicBezTo>
                  <a:pt x="424233" y="1473092"/>
                  <a:pt x="424648" y="1473092"/>
                  <a:pt x="424855" y="1472262"/>
                </a:cubicBezTo>
                <a:cubicBezTo>
                  <a:pt x="425062" y="1471847"/>
                  <a:pt x="425270" y="1471432"/>
                  <a:pt x="425270" y="1470810"/>
                </a:cubicBezTo>
                <a:cubicBezTo>
                  <a:pt x="425477" y="1470810"/>
                  <a:pt x="424855" y="1470602"/>
                  <a:pt x="424025" y="1470187"/>
                </a:cubicBezTo>
                <a:cubicBezTo>
                  <a:pt x="424025" y="1471017"/>
                  <a:pt x="423818" y="1471639"/>
                  <a:pt x="424025" y="1472262"/>
                </a:cubicBezTo>
                <a:close/>
                <a:moveTo>
                  <a:pt x="209514" y="1889738"/>
                </a:moveTo>
                <a:lnTo>
                  <a:pt x="231210" y="1864027"/>
                </a:lnTo>
                <a:lnTo>
                  <a:pt x="227571" y="1869318"/>
                </a:lnTo>
                <a:close/>
                <a:moveTo>
                  <a:pt x="197595" y="1924756"/>
                </a:moveTo>
                <a:lnTo>
                  <a:pt x="294784" y="1858272"/>
                </a:lnTo>
                <a:cubicBezTo>
                  <a:pt x="328806" y="1837890"/>
                  <a:pt x="364072" y="1819530"/>
                  <a:pt x="400583" y="1803142"/>
                </a:cubicBezTo>
                <a:cubicBezTo>
                  <a:pt x="423402" y="1792977"/>
                  <a:pt x="446637" y="1784057"/>
                  <a:pt x="470078" y="1775551"/>
                </a:cubicBezTo>
                <a:cubicBezTo>
                  <a:pt x="488749" y="1768913"/>
                  <a:pt x="507626" y="1763104"/>
                  <a:pt x="526919" y="1758333"/>
                </a:cubicBezTo>
                <a:cubicBezTo>
                  <a:pt x="538951" y="1755429"/>
                  <a:pt x="550776" y="1750035"/>
                  <a:pt x="563015" y="1748790"/>
                </a:cubicBezTo>
                <a:cubicBezTo>
                  <a:pt x="583345" y="1746508"/>
                  <a:pt x="603260" y="1741115"/>
                  <a:pt x="623590" y="1739248"/>
                </a:cubicBezTo>
                <a:cubicBezTo>
                  <a:pt x="624420" y="1739248"/>
                  <a:pt x="625042" y="1738625"/>
                  <a:pt x="625872" y="1738418"/>
                </a:cubicBezTo>
                <a:cubicBezTo>
                  <a:pt x="626909" y="1738418"/>
                  <a:pt x="628154" y="1738211"/>
                  <a:pt x="629191" y="1738211"/>
                </a:cubicBezTo>
                <a:cubicBezTo>
                  <a:pt x="637489" y="1737381"/>
                  <a:pt x="645787" y="1737173"/>
                  <a:pt x="653878" y="1735099"/>
                </a:cubicBezTo>
                <a:cubicBezTo>
                  <a:pt x="656160" y="1735099"/>
                  <a:pt x="658234" y="1734891"/>
                  <a:pt x="660516" y="1734891"/>
                </a:cubicBezTo>
                <a:cubicBezTo>
                  <a:pt x="676905" y="1733854"/>
                  <a:pt x="693293" y="1732817"/>
                  <a:pt x="709889" y="1731780"/>
                </a:cubicBezTo>
                <a:cubicBezTo>
                  <a:pt x="720261" y="1731780"/>
                  <a:pt x="730634" y="1731780"/>
                  <a:pt x="741214" y="1731780"/>
                </a:cubicBezTo>
                <a:cubicBezTo>
                  <a:pt x="757602" y="1732817"/>
                  <a:pt x="773991" y="1733854"/>
                  <a:pt x="790586" y="1734891"/>
                </a:cubicBezTo>
                <a:cubicBezTo>
                  <a:pt x="792246" y="1734891"/>
                  <a:pt x="793906" y="1734891"/>
                  <a:pt x="795565" y="1735099"/>
                </a:cubicBezTo>
                <a:cubicBezTo>
                  <a:pt x="811746" y="1737381"/>
                  <a:pt x="828134" y="1739870"/>
                  <a:pt x="844316" y="1741944"/>
                </a:cubicBezTo>
                <a:lnTo>
                  <a:pt x="882690" y="1748134"/>
                </a:lnTo>
                <a:lnTo>
                  <a:pt x="882901" y="1748375"/>
                </a:lnTo>
                <a:lnTo>
                  <a:pt x="882901" y="1749205"/>
                </a:lnTo>
                <a:cubicBezTo>
                  <a:pt x="883316" y="1749205"/>
                  <a:pt x="883523" y="1748998"/>
                  <a:pt x="883938" y="1748998"/>
                </a:cubicBezTo>
                <a:cubicBezTo>
                  <a:pt x="883523" y="1748790"/>
                  <a:pt x="883109" y="1748583"/>
                  <a:pt x="882901" y="1748375"/>
                </a:cubicBezTo>
                <a:lnTo>
                  <a:pt x="882901" y="1748168"/>
                </a:lnTo>
                <a:lnTo>
                  <a:pt x="882690" y="1748134"/>
                </a:lnTo>
                <a:lnTo>
                  <a:pt x="877092" y="1741737"/>
                </a:lnTo>
                <a:cubicBezTo>
                  <a:pt x="873566" y="1737381"/>
                  <a:pt x="869624" y="1733024"/>
                  <a:pt x="868587" y="1727631"/>
                </a:cubicBezTo>
                <a:cubicBezTo>
                  <a:pt x="866305" y="1716636"/>
                  <a:pt x="867757" y="1705849"/>
                  <a:pt x="874188" y="1696306"/>
                </a:cubicBezTo>
                <a:cubicBezTo>
                  <a:pt x="883523" y="1682407"/>
                  <a:pt x="894311" y="1670375"/>
                  <a:pt x="909869" y="1662699"/>
                </a:cubicBezTo>
                <a:cubicBezTo>
                  <a:pt x="923353" y="1656061"/>
                  <a:pt x="937252" y="1650252"/>
                  <a:pt x="951359" y="1647555"/>
                </a:cubicBezTo>
                <a:cubicBezTo>
                  <a:pt x="972934" y="1643407"/>
                  <a:pt x="995338" y="1641747"/>
                  <a:pt x="1017535" y="1641124"/>
                </a:cubicBezTo>
                <a:cubicBezTo>
                  <a:pt x="1020854" y="1641124"/>
                  <a:pt x="1024174" y="1641124"/>
                  <a:pt x="1027493" y="1641124"/>
                </a:cubicBezTo>
                <a:cubicBezTo>
                  <a:pt x="1031849" y="1641124"/>
                  <a:pt x="1036206" y="1641332"/>
                  <a:pt x="1040562" y="1641332"/>
                </a:cubicBezTo>
                <a:cubicBezTo>
                  <a:pt x="1038487" y="1691120"/>
                  <a:pt x="1028945" y="1738625"/>
                  <a:pt x="997620" y="1780737"/>
                </a:cubicBezTo>
                <a:cubicBezTo>
                  <a:pt x="1010067" y="1783642"/>
                  <a:pt x="1021477" y="1788413"/>
                  <a:pt x="1033301" y="1792562"/>
                </a:cubicBezTo>
                <a:cubicBezTo>
                  <a:pt x="1067945" y="1805216"/>
                  <a:pt x="1102174" y="1818493"/>
                  <a:pt x="1137025" y="1830525"/>
                </a:cubicBezTo>
                <a:cubicBezTo>
                  <a:pt x="1151962" y="1835711"/>
                  <a:pt x="1166276" y="1843179"/>
                  <a:pt x="1181627" y="1846914"/>
                </a:cubicBezTo>
                <a:cubicBezTo>
                  <a:pt x="1183079" y="1848365"/>
                  <a:pt x="1184946" y="1849403"/>
                  <a:pt x="1186191" y="1847536"/>
                </a:cubicBezTo>
                <a:cubicBezTo>
                  <a:pt x="1186813" y="1846706"/>
                  <a:pt x="1184738" y="1845669"/>
                  <a:pt x="1183494" y="1845254"/>
                </a:cubicBezTo>
                <a:cubicBezTo>
                  <a:pt x="1165238" y="1828865"/>
                  <a:pt x="1170425" y="1808743"/>
                  <a:pt x="1186813" y="1794429"/>
                </a:cubicBezTo>
                <a:cubicBezTo>
                  <a:pt x="1205483" y="1778248"/>
                  <a:pt x="1228096" y="1774721"/>
                  <a:pt x="1250915" y="1771195"/>
                </a:cubicBezTo>
                <a:cubicBezTo>
                  <a:pt x="1262739" y="1769328"/>
                  <a:pt x="1274771" y="1770780"/>
                  <a:pt x="1286596" y="1768705"/>
                </a:cubicBezTo>
                <a:cubicBezTo>
                  <a:pt x="1289708" y="1768083"/>
                  <a:pt x="1294271" y="1769535"/>
                  <a:pt x="1293649" y="1775759"/>
                </a:cubicBezTo>
                <a:cubicBezTo>
                  <a:pt x="1291989" y="1791110"/>
                  <a:pt x="1289500" y="1806254"/>
                  <a:pt x="1285766" y="1821397"/>
                </a:cubicBezTo>
                <a:cubicBezTo>
                  <a:pt x="1280995" y="1841105"/>
                  <a:pt x="1271660" y="1858116"/>
                  <a:pt x="1258175" y="1872845"/>
                </a:cubicBezTo>
                <a:cubicBezTo>
                  <a:pt x="1257553" y="1875541"/>
                  <a:pt x="1259628" y="1874504"/>
                  <a:pt x="1260665" y="1874712"/>
                </a:cubicBezTo>
                <a:cubicBezTo>
                  <a:pt x="1278090" y="1880728"/>
                  <a:pt x="1295309" y="1886744"/>
                  <a:pt x="1313564" y="1890063"/>
                </a:cubicBezTo>
                <a:cubicBezTo>
                  <a:pt x="1320825" y="1891515"/>
                  <a:pt x="1328085" y="1895041"/>
                  <a:pt x="1335761" y="1896494"/>
                </a:cubicBezTo>
                <a:cubicBezTo>
                  <a:pt x="1356299" y="1900435"/>
                  <a:pt x="1376421" y="1906037"/>
                  <a:pt x="1397166" y="1908526"/>
                </a:cubicBezTo>
                <a:cubicBezTo>
                  <a:pt x="1435751" y="1913090"/>
                  <a:pt x="1474337" y="1916409"/>
                  <a:pt x="1512922" y="1909563"/>
                </a:cubicBezTo>
                <a:cubicBezTo>
                  <a:pt x="1546736" y="1903547"/>
                  <a:pt x="1578683" y="1892552"/>
                  <a:pt x="1608971" y="1876579"/>
                </a:cubicBezTo>
                <a:cubicBezTo>
                  <a:pt x="1612290" y="1874712"/>
                  <a:pt x="1614157" y="1872845"/>
                  <a:pt x="1614987" y="1868696"/>
                </a:cubicBezTo>
                <a:cubicBezTo>
                  <a:pt x="1616232" y="1862472"/>
                  <a:pt x="1619136" y="1856664"/>
                  <a:pt x="1625774" y="1853344"/>
                </a:cubicBezTo>
                <a:cubicBezTo>
                  <a:pt x="1629301" y="1851685"/>
                  <a:pt x="1630961" y="1847743"/>
                  <a:pt x="1633035" y="1844424"/>
                </a:cubicBezTo>
                <a:cubicBezTo>
                  <a:pt x="1643200" y="1828865"/>
                  <a:pt x="1652328" y="1825132"/>
                  <a:pt x="1670791" y="1828658"/>
                </a:cubicBezTo>
                <a:cubicBezTo>
                  <a:pt x="1674732" y="1829488"/>
                  <a:pt x="1678259" y="1828243"/>
                  <a:pt x="1681163" y="1825754"/>
                </a:cubicBezTo>
                <a:cubicBezTo>
                  <a:pt x="1709376" y="1801067"/>
                  <a:pt x="1734477" y="1773477"/>
                  <a:pt x="1756674" y="1743189"/>
                </a:cubicBezTo>
                <a:cubicBezTo>
                  <a:pt x="1763728" y="1733439"/>
                  <a:pt x="1770366" y="1723482"/>
                  <a:pt x="1777212" y="1713524"/>
                </a:cubicBezTo>
                <a:cubicBezTo>
                  <a:pt x="1778249" y="1714146"/>
                  <a:pt x="1779079" y="1714769"/>
                  <a:pt x="1780116" y="1715391"/>
                </a:cubicBezTo>
                <a:cubicBezTo>
                  <a:pt x="1761861" y="1750035"/>
                  <a:pt x="1737797" y="1780322"/>
                  <a:pt x="1711243" y="1808743"/>
                </a:cubicBezTo>
                <a:cubicBezTo>
                  <a:pt x="1703568" y="1816833"/>
                  <a:pt x="1695477" y="1824094"/>
                  <a:pt x="1687179" y="1831562"/>
                </a:cubicBezTo>
                <a:cubicBezTo>
                  <a:pt x="1683860" y="1834467"/>
                  <a:pt x="1682823" y="1836334"/>
                  <a:pt x="1686142" y="1840690"/>
                </a:cubicBezTo>
                <a:cubicBezTo>
                  <a:pt x="1701493" y="1860812"/>
                  <a:pt x="1705850" y="1884669"/>
                  <a:pt x="1707924" y="1909148"/>
                </a:cubicBezTo>
                <a:cubicBezTo>
                  <a:pt x="1708131" y="1912052"/>
                  <a:pt x="1707094" y="1913090"/>
                  <a:pt x="1704397" y="1913090"/>
                </a:cubicBezTo>
                <a:cubicBezTo>
                  <a:pt x="1681786" y="1913297"/>
                  <a:pt x="1659588" y="1912260"/>
                  <a:pt x="1638636" y="1902510"/>
                </a:cubicBezTo>
                <a:cubicBezTo>
                  <a:pt x="1630961" y="1898983"/>
                  <a:pt x="1624322" y="1894419"/>
                  <a:pt x="1620381" y="1886536"/>
                </a:cubicBezTo>
                <a:cubicBezTo>
                  <a:pt x="1618721" y="1883010"/>
                  <a:pt x="1616647" y="1881765"/>
                  <a:pt x="1612705" y="1884254"/>
                </a:cubicBezTo>
                <a:cubicBezTo>
                  <a:pt x="1594242" y="1895249"/>
                  <a:pt x="1573705" y="1901887"/>
                  <a:pt x="1554205" y="1910185"/>
                </a:cubicBezTo>
                <a:cubicBezTo>
                  <a:pt x="1545699" y="1913712"/>
                  <a:pt x="1535949" y="1914127"/>
                  <a:pt x="1526821" y="1915994"/>
                </a:cubicBezTo>
                <a:cubicBezTo>
                  <a:pt x="1479523" y="1926159"/>
                  <a:pt x="1432432" y="1922632"/>
                  <a:pt x="1385341" y="1914957"/>
                </a:cubicBezTo>
                <a:cubicBezTo>
                  <a:pt x="1366464" y="1911845"/>
                  <a:pt x="1347171" y="1910393"/>
                  <a:pt x="1328915" y="1904169"/>
                </a:cubicBezTo>
                <a:cubicBezTo>
                  <a:pt x="1307756" y="1896909"/>
                  <a:pt x="1285766" y="1892760"/>
                  <a:pt x="1264814" y="1884877"/>
                </a:cubicBezTo>
                <a:cubicBezTo>
                  <a:pt x="1256308" y="1881765"/>
                  <a:pt x="1247803" y="1879898"/>
                  <a:pt x="1237846" y="1883839"/>
                </a:cubicBezTo>
                <a:cubicBezTo>
                  <a:pt x="1230170" y="1886951"/>
                  <a:pt x="1220420" y="1883632"/>
                  <a:pt x="1214819" y="1877616"/>
                </a:cubicBezTo>
                <a:cubicBezTo>
                  <a:pt x="1196771" y="1858323"/>
                  <a:pt x="1172706" y="1852307"/>
                  <a:pt x="1149265" y="1844632"/>
                </a:cubicBezTo>
                <a:cubicBezTo>
                  <a:pt x="1138270" y="1841105"/>
                  <a:pt x="1128105" y="1835296"/>
                  <a:pt x="1117110" y="1831355"/>
                </a:cubicBezTo>
                <a:cubicBezTo>
                  <a:pt x="1080599" y="1818493"/>
                  <a:pt x="1044711" y="1803349"/>
                  <a:pt x="1007785" y="1791525"/>
                </a:cubicBezTo>
                <a:cubicBezTo>
                  <a:pt x="1005295" y="1790695"/>
                  <a:pt x="1002599" y="1790072"/>
                  <a:pt x="999902" y="1789450"/>
                </a:cubicBezTo>
                <a:cubicBezTo>
                  <a:pt x="999280" y="1789243"/>
                  <a:pt x="998865" y="1789243"/>
                  <a:pt x="998242" y="1789035"/>
                </a:cubicBezTo>
                <a:cubicBezTo>
                  <a:pt x="997205" y="1788205"/>
                  <a:pt x="996168" y="1787583"/>
                  <a:pt x="994923" y="1788205"/>
                </a:cubicBezTo>
                <a:cubicBezTo>
                  <a:pt x="993886" y="1788828"/>
                  <a:pt x="994093" y="1789865"/>
                  <a:pt x="994508" y="1790695"/>
                </a:cubicBezTo>
                <a:cubicBezTo>
                  <a:pt x="996168" y="1791525"/>
                  <a:pt x="998035" y="1792354"/>
                  <a:pt x="999695" y="1793184"/>
                </a:cubicBezTo>
                <a:cubicBezTo>
                  <a:pt x="1018987" y="1802312"/>
                  <a:pt x="1038280" y="1811025"/>
                  <a:pt x="1057573" y="1820360"/>
                </a:cubicBezTo>
                <a:cubicBezTo>
                  <a:pt x="1081014" y="1831770"/>
                  <a:pt x="1104249" y="1843802"/>
                  <a:pt x="1127690" y="1855419"/>
                </a:cubicBezTo>
                <a:cubicBezTo>
                  <a:pt x="1152999" y="1868073"/>
                  <a:pt x="1178308" y="1880728"/>
                  <a:pt x="1204031" y="1892760"/>
                </a:cubicBezTo>
                <a:cubicBezTo>
                  <a:pt x="1239505" y="1909563"/>
                  <a:pt x="1275186" y="1925951"/>
                  <a:pt x="1312112" y="1939436"/>
                </a:cubicBezTo>
                <a:cubicBezTo>
                  <a:pt x="1326011" y="1944622"/>
                  <a:pt x="1340118" y="1950223"/>
                  <a:pt x="1354432" y="1953750"/>
                </a:cubicBezTo>
                <a:cubicBezTo>
                  <a:pt x="1375591" y="1958936"/>
                  <a:pt x="1395921" y="1967648"/>
                  <a:pt x="1417911" y="1970345"/>
                </a:cubicBezTo>
                <a:cubicBezTo>
                  <a:pt x="1419570" y="1971798"/>
                  <a:pt x="1420815" y="1972005"/>
                  <a:pt x="1421852" y="1969723"/>
                </a:cubicBezTo>
                <a:cubicBezTo>
                  <a:pt x="1428283" y="1963500"/>
                  <a:pt x="1431602" y="1955202"/>
                  <a:pt x="1439486" y="1950016"/>
                </a:cubicBezTo>
                <a:cubicBezTo>
                  <a:pt x="1457741" y="1937984"/>
                  <a:pt x="1474752" y="1937984"/>
                  <a:pt x="1491763" y="1951260"/>
                </a:cubicBezTo>
                <a:cubicBezTo>
                  <a:pt x="1501720" y="1958936"/>
                  <a:pt x="1509396" y="1968478"/>
                  <a:pt x="1514997" y="1979473"/>
                </a:cubicBezTo>
                <a:cubicBezTo>
                  <a:pt x="1517486" y="1984244"/>
                  <a:pt x="1520183" y="1985904"/>
                  <a:pt x="1525577" y="1986319"/>
                </a:cubicBezTo>
                <a:cubicBezTo>
                  <a:pt x="1603577" y="1990883"/>
                  <a:pt x="1680956" y="1984452"/>
                  <a:pt x="1758126" y="1972835"/>
                </a:cubicBezTo>
                <a:cubicBezTo>
                  <a:pt x="1761446" y="1972420"/>
                  <a:pt x="1764557" y="1971590"/>
                  <a:pt x="1766217" y="1968063"/>
                </a:cubicBezTo>
                <a:cubicBezTo>
                  <a:pt x="1768706" y="1963085"/>
                  <a:pt x="1773270" y="1960803"/>
                  <a:pt x="1778041" y="1960803"/>
                </a:cubicBezTo>
                <a:cubicBezTo>
                  <a:pt x="1787377" y="1961010"/>
                  <a:pt x="1794845" y="1956654"/>
                  <a:pt x="1802935" y="1953335"/>
                </a:cubicBezTo>
                <a:cubicBezTo>
                  <a:pt x="1814553" y="1948563"/>
                  <a:pt x="1826170" y="1947319"/>
                  <a:pt x="1837164" y="1955202"/>
                </a:cubicBezTo>
                <a:cubicBezTo>
                  <a:pt x="1839446" y="1956861"/>
                  <a:pt x="1842558" y="1957276"/>
                  <a:pt x="1844633" y="1956446"/>
                </a:cubicBezTo>
                <a:cubicBezTo>
                  <a:pt x="1851686" y="1953335"/>
                  <a:pt x="1859361" y="1953127"/>
                  <a:pt x="1866829" y="1951468"/>
                </a:cubicBezTo>
                <a:cubicBezTo>
                  <a:pt x="1879069" y="1948356"/>
                  <a:pt x="1890893" y="1944829"/>
                  <a:pt x="1903340" y="1942340"/>
                </a:cubicBezTo>
                <a:cubicBezTo>
                  <a:pt x="1917862" y="1939228"/>
                  <a:pt x="1931968" y="1934872"/>
                  <a:pt x="1946282" y="1931138"/>
                </a:cubicBezTo>
                <a:cubicBezTo>
                  <a:pt x="1958314" y="1927819"/>
                  <a:pt x="1970554" y="1924499"/>
                  <a:pt x="1982586" y="1920765"/>
                </a:cubicBezTo>
                <a:cubicBezTo>
                  <a:pt x="2000219" y="1915372"/>
                  <a:pt x="2018059" y="1910393"/>
                  <a:pt x="2035278" y="1903962"/>
                </a:cubicBezTo>
                <a:cubicBezTo>
                  <a:pt x="2050629" y="1898153"/>
                  <a:pt x="2066810" y="1894004"/>
                  <a:pt x="2081954" y="1887158"/>
                </a:cubicBezTo>
                <a:cubicBezTo>
                  <a:pt x="2086725" y="1884877"/>
                  <a:pt x="2092741" y="1880313"/>
                  <a:pt x="2099794" y="1883425"/>
                </a:cubicBezTo>
                <a:cubicBezTo>
                  <a:pt x="2098550" y="1886329"/>
                  <a:pt x="2095230" y="1886744"/>
                  <a:pt x="2092741" y="1887781"/>
                </a:cubicBezTo>
                <a:cubicBezTo>
                  <a:pt x="2044820" y="1909770"/>
                  <a:pt x="1994825" y="1925537"/>
                  <a:pt x="1944415" y="1940058"/>
                </a:cubicBezTo>
                <a:cubicBezTo>
                  <a:pt x="1913920" y="1948771"/>
                  <a:pt x="1883218" y="1956654"/>
                  <a:pt x="1852100" y="1963500"/>
                </a:cubicBezTo>
                <a:cubicBezTo>
                  <a:pt x="1847744" y="1964537"/>
                  <a:pt x="1845462" y="1965367"/>
                  <a:pt x="1847744" y="1970760"/>
                </a:cubicBezTo>
                <a:cubicBezTo>
                  <a:pt x="1852308" y="1981755"/>
                  <a:pt x="1851478" y="1993372"/>
                  <a:pt x="1850026" y="2004782"/>
                </a:cubicBezTo>
                <a:cubicBezTo>
                  <a:pt x="1847537" y="2022830"/>
                  <a:pt x="1841521" y="2039841"/>
                  <a:pt x="1833430" y="2056022"/>
                </a:cubicBezTo>
                <a:cubicBezTo>
                  <a:pt x="1831771" y="2059341"/>
                  <a:pt x="1830526" y="2061415"/>
                  <a:pt x="1826170" y="2058719"/>
                </a:cubicBezTo>
                <a:cubicBezTo>
                  <a:pt x="1809159" y="2048761"/>
                  <a:pt x="1792770" y="2037974"/>
                  <a:pt x="1779286" y="2023038"/>
                </a:cubicBezTo>
                <a:cubicBezTo>
                  <a:pt x="1769536" y="2012043"/>
                  <a:pt x="1762483" y="2000011"/>
                  <a:pt x="1761861" y="1985074"/>
                </a:cubicBezTo>
                <a:cubicBezTo>
                  <a:pt x="1761653" y="1978851"/>
                  <a:pt x="1757711" y="1981340"/>
                  <a:pt x="1755015" y="1981755"/>
                </a:cubicBezTo>
                <a:cubicBezTo>
                  <a:pt x="1702945" y="1989846"/>
                  <a:pt x="1650668" y="1994617"/>
                  <a:pt x="1597976" y="1995654"/>
                </a:cubicBezTo>
                <a:cubicBezTo>
                  <a:pt x="1577231" y="1996069"/>
                  <a:pt x="1556279" y="1996069"/>
                  <a:pt x="1535534" y="1994617"/>
                </a:cubicBezTo>
                <a:cubicBezTo>
                  <a:pt x="1531593" y="1994409"/>
                  <a:pt x="1527444" y="1994617"/>
                  <a:pt x="1522880" y="1994617"/>
                </a:cubicBezTo>
                <a:cubicBezTo>
                  <a:pt x="1533045" y="2021793"/>
                  <a:pt x="1538439" y="2049591"/>
                  <a:pt x="1539476" y="2078219"/>
                </a:cubicBezTo>
                <a:cubicBezTo>
                  <a:pt x="1507943" y="2079256"/>
                  <a:pt x="1476411" y="2078219"/>
                  <a:pt x="1446124" y="2068054"/>
                </a:cubicBezTo>
                <a:cubicBezTo>
                  <a:pt x="1429321" y="2062453"/>
                  <a:pt x="1413969" y="2054155"/>
                  <a:pt x="1402352" y="2040256"/>
                </a:cubicBezTo>
                <a:cubicBezTo>
                  <a:pt x="1383474" y="2017436"/>
                  <a:pt x="1388246" y="1995239"/>
                  <a:pt x="1414799" y="1982170"/>
                </a:cubicBezTo>
                <a:cubicBezTo>
                  <a:pt x="1415421" y="1981755"/>
                  <a:pt x="1415836" y="1981133"/>
                  <a:pt x="1416251" y="1980510"/>
                </a:cubicBezTo>
                <a:cubicBezTo>
                  <a:pt x="1416251" y="1979058"/>
                  <a:pt x="1415214" y="1978436"/>
                  <a:pt x="1414177" y="1978229"/>
                </a:cubicBezTo>
                <a:cubicBezTo>
                  <a:pt x="1333064" y="1959766"/>
                  <a:pt x="1257346" y="1927196"/>
                  <a:pt x="1183079" y="1890893"/>
                </a:cubicBezTo>
                <a:cubicBezTo>
                  <a:pt x="1118770" y="1859361"/>
                  <a:pt x="1055913" y="1824924"/>
                  <a:pt x="989945" y="1796504"/>
                </a:cubicBezTo>
                <a:cubicBezTo>
                  <a:pt x="985173" y="1794429"/>
                  <a:pt x="981439" y="1794014"/>
                  <a:pt x="976460" y="1796711"/>
                </a:cubicBezTo>
                <a:cubicBezTo>
                  <a:pt x="960279" y="1805631"/>
                  <a:pt x="944306" y="1803972"/>
                  <a:pt x="929162" y="1794014"/>
                </a:cubicBezTo>
                <a:cubicBezTo>
                  <a:pt x="920034" y="1787998"/>
                  <a:pt x="912566" y="1780322"/>
                  <a:pt x="906965" y="1771195"/>
                </a:cubicBezTo>
                <a:cubicBezTo>
                  <a:pt x="903231" y="1764971"/>
                  <a:pt x="898252" y="1762275"/>
                  <a:pt x="891614" y="1760407"/>
                </a:cubicBezTo>
                <a:cubicBezTo>
                  <a:pt x="826267" y="1741529"/>
                  <a:pt x="759469" y="1735929"/>
                  <a:pt x="691634" y="1739040"/>
                </a:cubicBezTo>
                <a:cubicBezTo>
                  <a:pt x="512813" y="1747338"/>
                  <a:pt x="356397" y="1812892"/>
                  <a:pt x="213257" y="1914957"/>
                </a:cubicBezTo>
                <a:cubicBezTo>
                  <a:pt x="210560" y="1916824"/>
                  <a:pt x="208175" y="1919313"/>
                  <a:pt x="205530" y="1921388"/>
                </a:cubicBezTo>
                <a:close/>
                <a:moveTo>
                  <a:pt x="196246" y="1925329"/>
                </a:moveTo>
                <a:lnTo>
                  <a:pt x="197595" y="1924756"/>
                </a:lnTo>
                <a:lnTo>
                  <a:pt x="196454" y="1925537"/>
                </a:lnTo>
                <a:cubicBezTo>
                  <a:pt x="196454" y="1925537"/>
                  <a:pt x="196246" y="1925329"/>
                  <a:pt x="196246" y="1925329"/>
                </a:cubicBezTo>
                <a:close/>
                <a:moveTo>
                  <a:pt x="170523" y="1933834"/>
                </a:moveTo>
                <a:lnTo>
                  <a:pt x="209514" y="1889738"/>
                </a:lnTo>
                <a:lnTo>
                  <a:pt x="176331" y="1929063"/>
                </a:lnTo>
                <a:cubicBezTo>
                  <a:pt x="174879" y="1931553"/>
                  <a:pt x="174050" y="1935079"/>
                  <a:pt x="170523" y="1933834"/>
                </a:cubicBezTo>
                <a:close/>
                <a:moveTo>
                  <a:pt x="154965" y="1964538"/>
                </a:moveTo>
                <a:cubicBezTo>
                  <a:pt x="169071" y="1955410"/>
                  <a:pt x="183178" y="1945867"/>
                  <a:pt x="197492" y="1937154"/>
                </a:cubicBezTo>
                <a:cubicBezTo>
                  <a:pt x="306402" y="1870564"/>
                  <a:pt x="424233" y="1829074"/>
                  <a:pt x="550569" y="1811856"/>
                </a:cubicBezTo>
                <a:cubicBezTo>
                  <a:pt x="605335" y="1804387"/>
                  <a:pt x="660309" y="1802520"/>
                  <a:pt x="715283" y="1804595"/>
                </a:cubicBezTo>
                <a:cubicBezTo>
                  <a:pt x="720054" y="1804802"/>
                  <a:pt x="722959" y="1803765"/>
                  <a:pt x="725863" y="1799409"/>
                </a:cubicBezTo>
                <a:cubicBezTo>
                  <a:pt x="746193" y="1767254"/>
                  <a:pt x="776273" y="1766217"/>
                  <a:pt x="796810" y="1798372"/>
                </a:cubicBezTo>
                <a:cubicBezTo>
                  <a:pt x="804278" y="1810196"/>
                  <a:pt x="812576" y="1814345"/>
                  <a:pt x="825646" y="1816419"/>
                </a:cubicBezTo>
                <a:cubicBezTo>
                  <a:pt x="853858" y="1820569"/>
                  <a:pt x="881449" y="1826999"/>
                  <a:pt x="907588" y="1839031"/>
                </a:cubicBezTo>
                <a:cubicBezTo>
                  <a:pt x="915263" y="1842558"/>
                  <a:pt x="922732" y="1846707"/>
                  <a:pt x="929370" y="1852101"/>
                </a:cubicBezTo>
                <a:cubicBezTo>
                  <a:pt x="948248" y="1867452"/>
                  <a:pt x="948663" y="1885707"/>
                  <a:pt x="930407" y="1902096"/>
                </a:cubicBezTo>
                <a:cubicBezTo>
                  <a:pt x="924806" y="1907075"/>
                  <a:pt x="918790" y="1911223"/>
                  <a:pt x="912152" y="1914750"/>
                </a:cubicBezTo>
                <a:cubicBezTo>
                  <a:pt x="862779" y="1940059"/>
                  <a:pt x="809257" y="1948564"/>
                  <a:pt x="753661" y="1956032"/>
                </a:cubicBezTo>
                <a:cubicBezTo>
                  <a:pt x="757395" y="1951469"/>
                  <a:pt x="761337" y="1951261"/>
                  <a:pt x="764863" y="1950431"/>
                </a:cubicBezTo>
                <a:cubicBezTo>
                  <a:pt x="795566" y="1942756"/>
                  <a:pt x="826890" y="1937154"/>
                  <a:pt x="857178" y="1927612"/>
                </a:cubicBezTo>
                <a:cubicBezTo>
                  <a:pt x="877923" y="1921181"/>
                  <a:pt x="898253" y="1914128"/>
                  <a:pt x="916508" y="1901888"/>
                </a:cubicBezTo>
                <a:cubicBezTo>
                  <a:pt x="941609" y="1884878"/>
                  <a:pt x="941402" y="1868282"/>
                  <a:pt x="915471" y="1852723"/>
                </a:cubicBezTo>
                <a:cubicBezTo>
                  <a:pt x="889955" y="1837579"/>
                  <a:pt x="861119" y="1831356"/>
                  <a:pt x="832491" y="1825547"/>
                </a:cubicBezTo>
                <a:cubicBezTo>
                  <a:pt x="825231" y="1824095"/>
                  <a:pt x="817970" y="1823058"/>
                  <a:pt x="809672" y="1821606"/>
                </a:cubicBezTo>
                <a:cubicBezTo>
                  <a:pt x="815896" y="1840483"/>
                  <a:pt x="820252" y="1858739"/>
                  <a:pt x="821497" y="1877409"/>
                </a:cubicBezTo>
                <a:cubicBezTo>
                  <a:pt x="822326" y="1887989"/>
                  <a:pt x="822326" y="1887989"/>
                  <a:pt x="811747" y="1887989"/>
                </a:cubicBezTo>
                <a:cubicBezTo>
                  <a:pt x="788305" y="1888197"/>
                  <a:pt x="765278" y="1886122"/>
                  <a:pt x="743081" y="1878239"/>
                </a:cubicBezTo>
                <a:cubicBezTo>
                  <a:pt x="732086" y="1874298"/>
                  <a:pt x="722129" y="1868904"/>
                  <a:pt x="713831" y="1860606"/>
                </a:cubicBezTo>
                <a:cubicBezTo>
                  <a:pt x="697442" y="1844218"/>
                  <a:pt x="696613" y="1830319"/>
                  <a:pt x="711549" y="1812271"/>
                </a:cubicBezTo>
                <a:cubicBezTo>
                  <a:pt x="687485" y="1810819"/>
                  <a:pt x="663836" y="1810819"/>
                  <a:pt x="639979" y="1811441"/>
                </a:cubicBezTo>
                <a:cubicBezTo>
                  <a:pt x="492898" y="1816212"/>
                  <a:pt x="354945" y="1853760"/>
                  <a:pt x="225497" y="1923463"/>
                </a:cubicBezTo>
                <a:cubicBezTo>
                  <a:pt x="203923" y="1935080"/>
                  <a:pt x="182970" y="1947942"/>
                  <a:pt x="162225" y="1961426"/>
                </a:cubicBezTo>
                <a:cubicBezTo>
                  <a:pt x="160151" y="1963086"/>
                  <a:pt x="158076" y="1965368"/>
                  <a:pt x="154965" y="1964538"/>
                </a:cubicBezTo>
                <a:close/>
                <a:moveTo>
                  <a:pt x="0" y="771708"/>
                </a:moveTo>
                <a:cubicBezTo>
                  <a:pt x="0" y="765692"/>
                  <a:pt x="0" y="759676"/>
                  <a:pt x="0" y="753660"/>
                </a:cubicBezTo>
                <a:cubicBezTo>
                  <a:pt x="3527" y="750756"/>
                  <a:pt x="2489" y="746399"/>
                  <a:pt x="3319" y="742665"/>
                </a:cubicBezTo>
                <a:cubicBezTo>
                  <a:pt x="8713" y="712585"/>
                  <a:pt x="17011" y="683542"/>
                  <a:pt x="38378" y="660101"/>
                </a:cubicBezTo>
                <a:cubicBezTo>
                  <a:pt x="43772" y="656367"/>
                  <a:pt x="49165" y="652425"/>
                  <a:pt x="54559" y="648691"/>
                </a:cubicBezTo>
                <a:cubicBezTo>
                  <a:pt x="57878" y="647654"/>
                  <a:pt x="61197" y="646617"/>
                  <a:pt x="64517" y="645579"/>
                </a:cubicBezTo>
                <a:cubicBezTo>
                  <a:pt x="67836" y="645372"/>
                  <a:pt x="70947" y="645164"/>
                  <a:pt x="74267" y="645164"/>
                </a:cubicBezTo>
                <a:cubicBezTo>
                  <a:pt x="78001" y="646202"/>
                  <a:pt x="81942" y="647239"/>
                  <a:pt x="85676" y="648484"/>
                </a:cubicBezTo>
                <a:cubicBezTo>
                  <a:pt x="89411" y="650766"/>
                  <a:pt x="92937" y="653047"/>
                  <a:pt x="96671" y="655329"/>
                </a:cubicBezTo>
                <a:cubicBezTo>
                  <a:pt x="100613" y="658856"/>
                  <a:pt x="104554" y="662383"/>
                  <a:pt x="108911" y="666117"/>
                </a:cubicBezTo>
                <a:cubicBezTo>
                  <a:pt x="107458" y="647654"/>
                  <a:pt x="108081" y="629191"/>
                  <a:pt x="107873" y="610728"/>
                </a:cubicBezTo>
                <a:cubicBezTo>
                  <a:pt x="107873" y="581685"/>
                  <a:pt x="107251" y="552850"/>
                  <a:pt x="106836" y="523807"/>
                </a:cubicBezTo>
                <a:cubicBezTo>
                  <a:pt x="106836" y="522147"/>
                  <a:pt x="106836" y="520488"/>
                  <a:pt x="106836" y="518828"/>
                </a:cubicBezTo>
                <a:cubicBezTo>
                  <a:pt x="107043" y="504099"/>
                  <a:pt x="107458" y="489163"/>
                  <a:pt x="105591" y="474434"/>
                </a:cubicBezTo>
                <a:cubicBezTo>
                  <a:pt x="105384" y="465721"/>
                  <a:pt x="105177" y="456801"/>
                  <a:pt x="104969" y="448088"/>
                </a:cubicBezTo>
                <a:cubicBezTo>
                  <a:pt x="105177" y="445599"/>
                  <a:pt x="105799" y="442902"/>
                  <a:pt x="103932" y="439998"/>
                </a:cubicBezTo>
                <a:cubicBezTo>
                  <a:pt x="96256" y="444354"/>
                  <a:pt x="87543" y="445184"/>
                  <a:pt x="79038" y="446636"/>
                </a:cubicBezTo>
                <a:cubicBezTo>
                  <a:pt x="75719" y="446636"/>
                  <a:pt x="72400" y="446636"/>
                  <a:pt x="69081" y="446636"/>
                </a:cubicBezTo>
                <a:cubicBezTo>
                  <a:pt x="49788" y="444977"/>
                  <a:pt x="31325" y="439583"/>
                  <a:pt x="13277" y="433360"/>
                </a:cubicBezTo>
                <a:cubicBezTo>
                  <a:pt x="12239" y="431492"/>
                  <a:pt x="8091" y="432322"/>
                  <a:pt x="9128" y="428588"/>
                </a:cubicBezTo>
                <a:cubicBezTo>
                  <a:pt x="11202" y="424439"/>
                  <a:pt x="13069" y="420083"/>
                  <a:pt x="15351" y="416141"/>
                </a:cubicBezTo>
                <a:cubicBezTo>
                  <a:pt x="28628" y="392492"/>
                  <a:pt x="43150" y="370088"/>
                  <a:pt x="70947" y="360960"/>
                </a:cubicBezTo>
                <a:cubicBezTo>
                  <a:pt x="77586" y="360545"/>
                  <a:pt x="84224" y="360545"/>
                  <a:pt x="90448" y="363035"/>
                </a:cubicBezTo>
                <a:cubicBezTo>
                  <a:pt x="93767" y="365524"/>
                  <a:pt x="96878" y="368220"/>
                  <a:pt x="101235" y="371540"/>
                </a:cubicBezTo>
                <a:cubicBezTo>
                  <a:pt x="100198" y="363242"/>
                  <a:pt x="101028" y="356188"/>
                  <a:pt x="98953" y="349135"/>
                </a:cubicBezTo>
                <a:cubicBezTo>
                  <a:pt x="98746" y="345816"/>
                  <a:pt x="98538" y="342497"/>
                  <a:pt x="98331" y="339178"/>
                </a:cubicBezTo>
                <a:cubicBezTo>
                  <a:pt x="97708" y="331502"/>
                  <a:pt x="97708" y="323619"/>
                  <a:pt x="95634" y="316151"/>
                </a:cubicBezTo>
                <a:cubicBezTo>
                  <a:pt x="95426" y="313454"/>
                  <a:pt x="95219" y="310757"/>
                  <a:pt x="94804" y="307853"/>
                </a:cubicBezTo>
                <a:cubicBezTo>
                  <a:pt x="93974" y="301215"/>
                  <a:pt x="93974" y="294576"/>
                  <a:pt x="91900" y="288146"/>
                </a:cubicBezTo>
                <a:cubicBezTo>
                  <a:pt x="91900" y="287523"/>
                  <a:pt x="91693" y="287108"/>
                  <a:pt x="91693" y="286486"/>
                </a:cubicBezTo>
                <a:cubicBezTo>
                  <a:pt x="89203" y="267401"/>
                  <a:pt x="85676" y="248523"/>
                  <a:pt x="78001" y="230890"/>
                </a:cubicBezTo>
                <a:cubicBezTo>
                  <a:pt x="69703" y="211597"/>
                  <a:pt x="60575" y="210767"/>
                  <a:pt x="48543" y="227985"/>
                </a:cubicBezTo>
                <a:cubicBezTo>
                  <a:pt x="35681" y="246241"/>
                  <a:pt x="27591" y="266778"/>
                  <a:pt x="20538" y="287938"/>
                </a:cubicBezTo>
                <a:cubicBezTo>
                  <a:pt x="19915" y="289598"/>
                  <a:pt x="19293" y="291257"/>
                  <a:pt x="18671" y="292709"/>
                </a:cubicBezTo>
                <a:cubicBezTo>
                  <a:pt x="18256" y="293954"/>
                  <a:pt x="18048" y="294991"/>
                  <a:pt x="17633" y="296236"/>
                </a:cubicBezTo>
                <a:cubicBezTo>
                  <a:pt x="16181" y="297481"/>
                  <a:pt x="15974" y="299348"/>
                  <a:pt x="15766" y="301215"/>
                </a:cubicBezTo>
                <a:cubicBezTo>
                  <a:pt x="13899" y="306816"/>
                  <a:pt x="11825" y="312210"/>
                  <a:pt x="9958" y="317811"/>
                </a:cubicBezTo>
                <a:cubicBezTo>
                  <a:pt x="9335" y="317811"/>
                  <a:pt x="8713" y="317811"/>
                  <a:pt x="7883" y="317811"/>
                </a:cubicBezTo>
                <a:cubicBezTo>
                  <a:pt x="8298" y="315114"/>
                  <a:pt x="8713" y="312624"/>
                  <a:pt x="9128" y="309928"/>
                </a:cubicBezTo>
                <a:cubicBezTo>
                  <a:pt x="9335" y="308683"/>
                  <a:pt x="9543" y="307438"/>
                  <a:pt x="9543" y="306401"/>
                </a:cubicBezTo>
                <a:cubicBezTo>
                  <a:pt x="11617" y="298933"/>
                  <a:pt x="13692" y="291257"/>
                  <a:pt x="15766" y="283789"/>
                </a:cubicBezTo>
                <a:cubicBezTo>
                  <a:pt x="15974" y="283167"/>
                  <a:pt x="15974" y="282544"/>
                  <a:pt x="16181" y="281922"/>
                </a:cubicBezTo>
                <a:cubicBezTo>
                  <a:pt x="16803" y="280470"/>
                  <a:pt x="17633" y="279018"/>
                  <a:pt x="18048" y="277566"/>
                </a:cubicBezTo>
                <a:cubicBezTo>
                  <a:pt x="25724" y="255991"/>
                  <a:pt x="33607" y="234416"/>
                  <a:pt x="48336" y="216368"/>
                </a:cubicBezTo>
                <a:cubicBezTo>
                  <a:pt x="48958" y="216368"/>
                  <a:pt x="49165" y="215953"/>
                  <a:pt x="49373" y="215331"/>
                </a:cubicBezTo>
                <a:cubicBezTo>
                  <a:pt x="55596" y="210352"/>
                  <a:pt x="62027" y="206618"/>
                  <a:pt x="70533" y="209315"/>
                </a:cubicBezTo>
                <a:lnTo>
                  <a:pt x="70740" y="209730"/>
                </a:lnTo>
                <a:lnTo>
                  <a:pt x="71155" y="209730"/>
                </a:lnTo>
                <a:cubicBezTo>
                  <a:pt x="74059" y="212427"/>
                  <a:pt x="77171" y="215331"/>
                  <a:pt x="80075" y="218028"/>
                </a:cubicBezTo>
                <a:cubicBezTo>
                  <a:pt x="82979" y="223836"/>
                  <a:pt x="85884" y="229853"/>
                  <a:pt x="88996" y="235661"/>
                </a:cubicBezTo>
                <a:cubicBezTo>
                  <a:pt x="89203" y="236283"/>
                  <a:pt x="89203" y="236906"/>
                  <a:pt x="89411" y="237735"/>
                </a:cubicBezTo>
                <a:cubicBezTo>
                  <a:pt x="91278" y="243752"/>
                  <a:pt x="92937" y="249767"/>
                  <a:pt x="94804" y="255784"/>
                </a:cubicBezTo>
                <a:cubicBezTo>
                  <a:pt x="95219" y="257443"/>
                  <a:pt x="95426" y="258895"/>
                  <a:pt x="95841" y="260555"/>
                </a:cubicBezTo>
                <a:cubicBezTo>
                  <a:pt x="96671" y="264496"/>
                  <a:pt x="97501" y="268230"/>
                  <a:pt x="98538" y="272172"/>
                </a:cubicBezTo>
                <a:cubicBezTo>
                  <a:pt x="98746" y="273209"/>
                  <a:pt x="98953" y="274454"/>
                  <a:pt x="98953" y="275491"/>
                </a:cubicBezTo>
                <a:cubicBezTo>
                  <a:pt x="99990" y="280885"/>
                  <a:pt x="100820" y="286486"/>
                  <a:pt x="101857" y="291880"/>
                </a:cubicBezTo>
                <a:cubicBezTo>
                  <a:pt x="102065" y="293539"/>
                  <a:pt x="102272" y="295199"/>
                  <a:pt x="102272" y="296858"/>
                </a:cubicBezTo>
                <a:cubicBezTo>
                  <a:pt x="103102" y="303497"/>
                  <a:pt x="104139" y="309928"/>
                  <a:pt x="104969" y="316566"/>
                </a:cubicBezTo>
                <a:cubicBezTo>
                  <a:pt x="105177" y="319263"/>
                  <a:pt x="105384" y="321960"/>
                  <a:pt x="105591" y="324864"/>
                </a:cubicBezTo>
                <a:cubicBezTo>
                  <a:pt x="106421" y="333162"/>
                  <a:pt x="106214" y="341460"/>
                  <a:pt x="108288" y="349550"/>
                </a:cubicBezTo>
                <a:cubicBezTo>
                  <a:pt x="108496" y="353284"/>
                  <a:pt x="108703" y="357226"/>
                  <a:pt x="108911" y="360960"/>
                </a:cubicBezTo>
                <a:cubicBezTo>
                  <a:pt x="109740" y="371955"/>
                  <a:pt x="110570" y="382949"/>
                  <a:pt x="111400" y="393944"/>
                </a:cubicBezTo>
                <a:cubicBezTo>
                  <a:pt x="110155" y="398923"/>
                  <a:pt x="112230" y="402657"/>
                  <a:pt x="115964" y="405769"/>
                </a:cubicBezTo>
                <a:cubicBezTo>
                  <a:pt x="120528" y="414896"/>
                  <a:pt x="121980" y="424024"/>
                  <a:pt x="114304" y="432322"/>
                </a:cubicBezTo>
                <a:cubicBezTo>
                  <a:pt x="113060" y="433567"/>
                  <a:pt x="113060" y="435227"/>
                  <a:pt x="113267" y="436886"/>
                </a:cubicBezTo>
                <a:cubicBezTo>
                  <a:pt x="114097" y="464269"/>
                  <a:pt x="114927" y="491653"/>
                  <a:pt x="115757" y="518828"/>
                </a:cubicBezTo>
                <a:cubicBezTo>
                  <a:pt x="120528" y="493105"/>
                  <a:pt x="126129" y="467381"/>
                  <a:pt x="130485" y="441657"/>
                </a:cubicBezTo>
                <a:cubicBezTo>
                  <a:pt x="131522" y="439998"/>
                  <a:pt x="131730" y="438338"/>
                  <a:pt x="131522" y="436471"/>
                </a:cubicBezTo>
                <a:cubicBezTo>
                  <a:pt x="133597" y="427758"/>
                  <a:pt x="135671" y="419046"/>
                  <a:pt x="137746" y="410333"/>
                </a:cubicBezTo>
                <a:cubicBezTo>
                  <a:pt x="137746" y="409710"/>
                  <a:pt x="137954" y="409296"/>
                  <a:pt x="137954" y="408673"/>
                </a:cubicBezTo>
                <a:cubicBezTo>
                  <a:pt x="140028" y="400375"/>
                  <a:pt x="142102" y="392077"/>
                  <a:pt x="144177" y="383779"/>
                </a:cubicBezTo>
                <a:cubicBezTo>
                  <a:pt x="144384" y="382742"/>
                  <a:pt x="144592" y="381497"/>
                  <a:pt x="144799" y="380460"/>
                </a:cubicBezTo>
                <a:cubicBezTo>
                  <a:pt x="146666" y="373407"/>
                  <a:pt x="148741" y="366353"/>
                  <a:pt x="150608" y="359508"/>
                </a:cubicBezTo>
                <a:cubicBezTo>
                  <a:pt x="151023" y="357848"/>
                  <a:pt x="151438" y="356188"/>
                  <a:pt x="151853" y="354529"/>
                </a:cubicBezTo>
                <a:cubicBezTo>
                  <a:pt x="154342" y="348928"/>
                  <a:pt x="155586" y="343534"/>
                  <a:pt x="151853" y="337726"/>
                </a:cubicBezTo>
                <a:cubicBezTo>
                  <a:pt x="149778" y="334614"/>
                  <a:pt x="150400" y="330465"/>
                  <a:pt x="150608" y="326731"/>
                </a:cubicBezTo>
                <a:cubicBezTo>
                  <a:pt x="150815" y="325486"/>
                  <a:pt x="151230" y="324449"/>
                  <a:pt x="151438" y="323204"/>
                </a:cubicBezTo>
                <a:cubicBezTo>
                  <a:pt x="152060" y="322167"/>
                  <a:pt x="152475" y="321130"/>
                  <a:pt x="153097" y="320092"/>
                </a:cubicBezTo>
                <a:cubicBezTo>
                  <a:pt x="154342" y="318640"/>
                  <a:pt x="155586" y="316981"/>
                  <a:pt x="156831" y="315529"/>
                </a:cubicBezTo>
                <a:cubicBezTo>
                  <a:pt x="159943" y="312417"/>
                  <a:pt x="164714" y="311380"/>
                  <a:pt x="166374" y="306193"/>
                </a:cubicBezTo>
                <a:cubicBezTo>
                  <a:pt x="177369" y="273002"/>
                  <a:pt x="188571" y="239810"/>
                  <a:pt x="199773" y="206618"/>
                </a:cubicBezTo>
                <a:cubicBezTo>
                  <a:pt x="200188" y="205374"/>
                  <a:pt x="200396" y="204336"/>
                  <a:pt x="200810" y="203092"/>
                </a:cubicBezTo>
                <a:cubicBezTo>
                  <a:pt x="206619" y="188363"/>
                  <a:pt x="212427" y="173634"/>
                  <a:pt x="218651" y="157660"/>
                </a:cubicBezTo>
                <a:cubicBezTo>
                  <a:pt x="204544" y="159528"/>
                  <a:pt x="191890" y="159113"/>
                  <a:pt x="179443" y="157660"/>
                </a:cubicBezTo>
                <a:cubicBezTo>
                  <a:pt x="177161" y="157453"/>
                  <a:pt x="174879" y="157038"/>
                  <a:pt x="172598" y="156831"/>
                </a:cubicBezTo>
                <a:cubicBezTo>
                  <a:pt x="170523" y="155171"/>
                  <a:pt x="168241" y="155378"/>
                  <a:pt x="165959" y="155378"/>
                </a:cubicBezTo>
                <a:cubicBezTo>
                  <a:pt x="163055" y="153511"/>
                  <a:pt x="165544" y="151022"/>
                  <a:pt x="165129" y="148948"/>
                </a:cubicBezTo>
                <a:cubicBezTo>
                  <a:pt x="170730" y="130277"/>
                  <a:pt x="177784" y="112437"/>
                  <a:pt x="189608" y="96671"/>
                </a:cubicBezTo>
                <a:cubicBezTo>
                  <a:pt x="193965" y="92936"/>
                  <a:pt x="198321" y="88995"/>
                  <a:pt x="202677" y="85261"/>
                </a:cubicBezTo>
                <a:cubicBezTo>
                  <a:pt x="205374" y="84224"/>
                  <a:pt x="207864" y="83186"/>
                  <a:pt x="210561" y="81942"/>
                </a:cubicBezTo>
                <a:cubicBezTo>
                  <a:pt x="213672" y="81942"/>
                  <a:pt x="216991" y="81734"/>
                  <a:pt x="220103" y="81734"/>
                </a:cubicBezTo>
                <a:cubicBezTo>
                  <a:pt x="221555" y="82357"/>
                  <a:pt x="223215" y="82979"/>
                  <a:pt x="224667" y="83394"/>
                </a:cubicBezTo>
                <a:cubicBezTo>
                  <a:pt x="226327" y="84639"/>
                  <a:pt x="227986" y="85883"/>
                  <a:pt x="229853" y="87335"/>
                </a:cubicBezTo>
                <a:cubicBezTo>
                  <a:pt x="229853" y="87958"/>
                  <a:pt x="230268" y="88165"/>
                  <a:pt x="230683" y="88373"/>
                </a:cubicBezTo>
                <a:cubicBezTo>
                  <a:pt x="234002" y="93559"/>
                  <a:pt x="237114" y="98538"/>
                  <a:pt x="240848" y="104139"/>
                </a:cubicBezTo>
                <a:cubicBezTo>
                  <a:pt x="255370" y="69080"/>
                  <a:pt x="271343" y="35681"/>
                  <a:pt x="287731" y="2489"/>
                </a:cubicBezTo>
                <a:cubicBezTo>
                  <a:pt x="288354" y="1659"/>
                  <a:pt x="288976" y="829"/>
                  <a:pt x="289598" y="0"/>
                </a:cubicBezTo>
                <a:cubicBezTo>
                  <a:pt x="292088" y="1867"/>
                  <a:pt x="287939" y="4771"/>
                  <a:pt x="290428" y="6638"/>
                </a:cubicBezTo>
                <a:cubicBezTo>
                  <a:pt x="290221" y="6430"/>
                  <a:pt x="289806" y="6223"/>
                  <a:pt x="289598" y="6016"/>
                </a:cubicBezTo>
                <a:cubicBezTo>
                  <a:pt x="286694" y="10372"/>
                  <a:pt x="285242" y="15351"/>
                  <a:pt x="283997" y="20329"/>
                </a:cubicBezTo>
                <a:cubicBezTo>
                  <a:pt x="271550" y="49995"/>
                  <a:pt x="258896" y="79660"/>
                  <a:pt x="246242" y="109325"/>
                </a:cubicBezTo>
                <a:cubicBezTo>
                  <a:pt x="245412" y="111192"/>
                  <a:pt x="244997" y="112437"/>
                  <a:pt x="246034" y="114511"/>
                </a:cubicBezTo>
                <a:cubicBezTo>
                  <a:pt x="254332" y="131107"/>
                  <a:pt x="252465" y="140649"/>
                  <a:pt x="237114" y="149362"/>
                </a:cubicBezTo>
                <a:cubicBezTo>
                  <a:pt x="229231" y="153926"/>
                  <a:pt x="225704" y="160150"/>
                  <a:pt x="222800" y="167825"/>
                </a:cubicBezTo>
                <a:cubicBezTo>
                  <a:pt x="208901" y="204751"/>
                  <a:pt x="195417" y="241677"/>
                  <a:pt x="183592" y="279225"/>
                </a:cubicBezTo>
                <a:cubicBezTo>
                  <a:pt x="182970" y="281092"/>
                  <a:pt x="182555" y="282752"/>
                  <a:pt x="181518" y="286278"/>
                </a:cubicBezTo>
                <a:cubicBezTo>
                  <a:pt x="192512" y="279640"/>
                  <a:pt x="202677" y="277773"/>
                  <a:pt x="213257" y="283582"/>
                </a:cubicBezTo>
                <a:cubicBezTo>
                  <a:pt x="223215" y="288975"/>
                  <a:pt x="230476" y="297066"/>
                  <a:pt x="236077" y="306608"/>
                </a:cubicBezTo>
                <a:cubicBezTo>
                  <a:pt x="246242" y="324242"/>
                  <a:pt x="251428" y="343327"/>
                  <a:pt x="254332" y="363242"/>
                </a:cubicBezTo>
                <a:cubicBezTo>
                  <a:pt x="254747" y="365731"/>
                  <a:pt x="255162" y="368220"/>
                  <a:pt x="251220" y="368428"/>
                </a:cubicBezTo>
                <a:cubicBezTo>
                  <a:pt x="224252" y="369880"/>
                  <a:pt x="197491" y="371125"/>
                  <a:pt x="172390" y="358470"/>
                </a:cubicBezTo>
                <a:cubicBezTo>
                  <a:pt x="169071" y="356811"/>
                  <a:pt x="165959" y="354529"/>
                  <a:pt x="161603" y="351832"/>
                </a:cubicBezTo>
                <a:cubicBezTo>
                  <a:pt x="156624" y="371125"/>
                  <a:pt x="151645" y="389588"/>
                  <a:pt x="147081" y="408258"/>
                </a:cubicBezTo>
                <a:cubicBezTo>
                  <a:pt x="131107" y="474434"/>
                  <a:pt x="119490" y="541233"/>
                  <a:pt x="116586" y="609276"/>
                </a:cubicBezTo>
                <a:cubicBezTo>
                  <a:pt x="115757" y="631680"/>
                  <a:pt x="115549" y="654084"/>
                  <a:pt x="117831" y="676489"/>
                </a:cubicBezTo>
                <a:cubicBezTo>
                  <a:pt x="118246" y="680638"/>
                  <a:pt x="119283" y="683128"/>
                  <a:pt x="123225" y="685410"/>
                </a:cubicBezTo>
                <a:cubicBezTo>
                  <a:pt x="142102" y="696612"/>
                  <a:pt x="145629" y="714037"/>
                  <a:pt x="132560" y="731878"/>
                </a:cubicBezTo>
                <a:cubicBezTo>
                  <a:pt x="129655" y="735819"/>
                  <a:pt x="129241" y="739138"/>
                  <a:pt x="130693" y="743910"/>
                </a:cubicBezTo>
                <a:cubicBezTo>
                  <a:pt x="147081" y="801788"/>
                  <a:pt x="174672" y="854480"/>
                  <a:pt x="206619" y="905097"/>
                </a:cubicBezTo>
                <a:cubicBezTo>
                  <a:pt x="244375" y="964842"/>
                  <a:pt x="287731" y="1020646"/>
                  <a:pt x="327769" y="1078732"/>
                </a:cubicBezTo>
                <a:cubicBezTo>
                  <a:pt x="344987" y="1103833"/>
                  <a:pt x="361376" y="1129349"/>
                  <a:pt x="376934" y="1155488"/>
                </a:cubicBezTo>
                <a:cubicBezTo>
                  <a:pt x="377557" y="1156525"/>
                  <a:pt x="377972" y="1157562"/>
                  <a:pt x="378594" y="1158392"/>
                </a:cubicBezTo>
                <a:cubicBezTo>
                  <a:pt x="379631" y="1159429"/>
                  <a:pt x="379424" y="1162541"/>
                  <a:pt x="380668" y="1161919"/>
                </a:cubicBezTo>
                <a:cubicBezTo>
                  <a:pt x="382535" y="1160882"/>
                  <a:pt x="381498" y="1158599"/>
                  <a:pt x="380046" y="1157147"/>
                </a:cubicBezTo>
                <a:cubicBezTo>
                  <a:pt x="379631" y="1155902"/>
                  <a:pt x="379216" y="1154658"/>
                  <a:pt x="378801" y="1153413"/>
                </a:cubicBezTo>
                <a:cubicBezTo>
                  <a:pt x="362620" y="1112338"/>
                  <a:pt x="343120" y="1072923"/>
                  <a:pt x="324865" y="1032886"/>
                </a:cubicBezTo>
                <a:cubicBezTo>
                  <a:pt x="324450" y="1031848"/>
                  <a:pt x="323827" y="1031019"/>
                  <a:pt x="323413" y="1029981"/>
                </a:cubicBezTo>
                <a:cubicBezTo>
                  <a:pt x="318434" y="1016082"/>
                  <a:pt x="312210" y="1003843"/>
                  <a:pt x="294370" y="1003013"/>
                </a:cubicBezTo>
                <a:cubicBezTo>
                  <a:pt x="288561" y="1002806"/>
                  <a:pt x="283167" y="998657"/>
                  <a:pt x="278396" y="995130"/>
                </a:cubicBezTo>
                <a:cubicBezTo>
                  <a:pt x="262008" y="983513"/>
                  <a:pt x="259518" y="964428"/>
                  <a:pt x="272588" y="949491"/>
                </a:cubicBezTo>
                <a:cubicBezTo>
                  <a:pt x="279641" y="941401"/>
                  <a:pt x="280056" y="933103"/>
                  <a:pt x="276529" y="923975"/>
                </a:cubicBezTo>
                <a:cubicBezTo>
                  <a:pt x="265327" y="895140"/>
                  <a:pt x="255370" y="865890"/>
                  <a:pt x="250805" y="835187"/>
                </a:cubicBezTo>
                <a:cubicBezTo>
                  <a:pt x="249768" y="828134"/>
                  <a:pt x="248938" y="821081"/>
                  <a:pt x="248109" y="814028"/>
                </a:cubicBezTo>
                <a:cubicBezTo>
                  <a:pt x="241263" y="815272"/>
                  <a:pt x="234417" y="816932"/>
                  <a:pt x="227364" y="817762"/>
                </a:cubicBezTo>
                <a:cubicBezTo>
                  <a:pt x="213672" y="819421"/>
                  <a:pt x="199981" y="817347"/>
                  <a:pt x="186497" y="814857"/>
                </a:cubicBezTo>
                <a:cubicBezTo>
                  <a:pt x="182762" y="814235"/>
                  <a:pt x="181518" y="812783"/>
                  <a:pt x="182555" y="808841"/>
                </a:cubicBezTo>
                <a:cubicBezTo>
                  <a:pt x="187741" y="790171"/>
                  <a:pt x="194380" y="772330"/>
                  <a:pt x="206619" y="757187"/>
                </a:cubicBezTo>
                <a:cubicBezTo>
                  <a:pt x="209316" y="753867"/>
                  <a:pt x="212427" y="750548"/>
                  <a:pt x="215954" y="748059"/>
                </a:cubicBezTo>
                <a:cubicBezTo>
                  <a:pt x="230683" y="736649"/>
                  <a:pt x="244375" y="739553"/>
                  <a:pt x="253502" y="755734"/>
                </a:cubicBezTo>
                <a:cubicBezTo>
                  <a:pt x="254747" y="758016"/>
                  <a:pt x="255992" y="760506"/>
                  <a:pt x="257444" y="763617"/>
                </a:cubicBezTo>
                <a:cubicBezTo>
                  <a:pt x="280263" y="722750"/>
                  <a:pt x="319056" y="712793"/>
                  <a:pt x="360338" y="707606"/>
                </a:cubicBezTo>
                <a:cubicBezTo>
                  <a:pt x="360546" y="708229"/>
                  <a:pt x="360961" y="708851"/>
                  <a:pt x="361168" y="709681"/>
                </a:cubicBezTo>
                <a:cubicBezTo>
                  <a:pt x="352663" y="712170"/>
                  <a:pt x="344157" y="714452"/>
                  <a:pt x="335652" y="716942"/>
                </a:cubicBezTo>
                <a:cubicBezTo>
                  <a:pt x="318019" y="722128"/>
                  <a:pt x="301008" y="728766"/>
                  <a:pt x="286279" y="740383"/>
                </a:cubicBezTo>
                <a:cubicBezTo>
                  <a:pt x="279434" y="745984"/>
                  <a:pt x="273625" y="752415"/>
                  <a:pt x="268854" y="759883"/>
                </a:cubicBezTo>
                <a:cubicBezTo>
                  <a:pt x="264912" y="766314"/>
                  <a:pt x="261385" y="772123"/>
                  <a:pt x="266987" y="780421"/>
                </a:cubicBezTo>
                <a:cubicBezTo>
                  <a:pt x="272173" y="788304"/>
                  <a:pt x="268231" y="796809"/>
                  <a:pt x="261800" y="803240"/>
                </a:cubicBezTo>
                <a:cubicBezTo>
                  <a:pt x="259103" y="805937"/>
                  <a:pt x="256614" y="808426"/>
                  <a:pt x="256822" y="812990"/>
                </a:cubicBezTo>
                <a:cubicBezTo>
                  <a:pt x="258896" y="848879"/>
                  <a:pt x="270098" y="882693"/>
                  <a:pt x="282960" y="916507"/>
                </a:cubicBezTo>
                <a:cubicBezTo>
                  <a:pt x="284205" y="915055"/>
                  <a:pt x="284827" y="914225"/>
                  <a:pt x="285449" y="913395"/>
                </a:cubicBezTo>
                <a:cubicBezTo>
                  <a:pt x="299763" y="890161"/>
                  <a:pt x="317811" y="884560"/>
                  <a:pt x="342705" y="895347"/>
                </a:cubicBezTo>
                <a:cubicBezTo>
                  <a:pt x="354530" y="900326"/>
                  <a:pt x="364488" y="908002"/>
                  <a:pt x="373408" y="916922"/>
                </a:cubicBezTo>
                <a:cubicBezTo>
                  <a:pt x="391248" y="934970"/>
                  <a:pt x="405355" y="955715"/>
                  <a:pt x="415934" y="978742"/>
                </a:cubicBezTo>
                <a:cubicBezTo>
                  <a:pt x="416764" y="980401"/>
                  <a:pt x="417802" y="982061"/>
                  <a:pt x="417387" y="984135"/>
                </a:cubicBezTo>
                <a:cubicBezTo>
                  <a:pt x="399961" y="989944"/>
                  <a:pt x="383365" y="997619"/>
                  <a:pt x="365525" y="1001768"/>
                </a:cubicBezTo>
                <a:cubicBezTo>
                  <a:pt x="353700" y="1004465"/>
                  <a:pt x="341876" y="1007162"/>
                  <a:pt x="329844" y="1007162"/>
                </a:cubicBezTo>
                <a:cubicBezTo>
                  <a:pt x="322998" y="1007162"/>
                  <a:pt x="322998" y="1009029"/>
                  <a:pt x="325487" y="1014423"/>
                </a:cubicBezTo>
                <a:cubicBezTo>
                  <a:pt x="345609" y="1057157"/>
                  <a:pt x="365732" y="1099892"/>
                  <a:pt x="383988" y="1143663"/>
                </a:cubicBezTo>
                <a:cubicBezTo>
                  <a:pt x="404525" y="1193243"/>
                  <a:pt x="422781" y="1243653"/>
                  <a:pt x="431286" y="1296968"/>
                </a:cubicBezTo>
                <a:cubicBezTo>
                  <a:pt x="436680" y="1330574"/>
                  <a:pt x="435850" y="1363974"/>
                  <a:pt x="433153" y="1397788"/>
                </a:cubicBezTo>
                <a:cubicBezTo>
                  <a:pt x="431493" y="1419362"/>
                  <a:pt x="428796" y="1440729"/>
                  <a:pt x="425477" y="1462097"/>
                </a:cubicBezTo>
                <a:cubicBezTo>
                  <a:pt x="425270" y="1463964"/>
                  <a:pt x="424025" y="1466246"/>
                  <a:pt x="425685" y="1468320"/>
                </a:cubicBezTo>
                <a:cubicBezTo>
                  <a:pt x="428381" y="1468320"/>
                  <a:pt x="429004" y="1465623"/>
                  <a:pt x="430041" y="1464171"/>
                </a:cubicBezTo>
                <a:cubicBezTo>
                  <a:pt x="445807" y="1442389"/>
                  <a:pt x="467382" y="1435543"/>
                  <a:pt x="493106" y="1440729"/>
                </a:cubicBezTo>
                <a:cubicBezTo>
                  <a:pt x="514265" y="1445086"/>
                  <a:pt x="532313" y="1455666"/>
                  <a:pt x="548494" y="1469772"/>
                </a:cubicBezTo>
                <a:cubicBezTo>
                  <a:pt x="583138" y="1500267"/>
                  <a:pt x="608447" y="1537608"/>
                  <a:pt x="627740" y="1579098"/>
                </a:cubicBezTo>
                <a:cubicBezTo>
                  <a:pt x="629814" y="1583454"/>
                  <a:pt x="628155" y="1584491"/>
                  <a:pt x="624420" y="1586358"/>
                </a:cubicBezTo>
                <a:cubicBezTo>
                  <a:pt x="604920" y="1596108"/>
                  <a:pt x="584175" y="1603992"/>
                  <a:pt x="563431" y="1609385"/>
                </a:cubicBezTo>
                <a:cubicBezTo>
                  <a:pt x="532313" y="1617683"/>
                  <a:pt x="500781" y="1623699"/>
                  <a:pt x="468004" y="1621417"/>
                </a:cubicBezTo>
                <a:cubicBezTo>
                  <a:pt x="448297" y="1619965"/>
                  <a:pt x="430456" y="1614156"/>
                  <a:pt x="413653" y="1604199"/>
                </a:cubicBezTo>
                <a:cubicBezTo>
                  <a:pt x="405562" y="1599428"/>
                  <a:pt x="401413" y="1591337"/>
                  <a:pt x="394982" y="1584699"/>
                </a:cubicBezTo>
                <a:cubicBezTo>
                  <a:pt x="393323" y="1585943"/>
                  <a:pt x="392908" y="1588018"/>
                  <a:pt x="392285" y="1589885"/>
                </a:cubicBezTo>
                <a:cubicBezTo>
                  <a:pt x="381913" y="1619343"/>
                  <a:pt x="369881" y="1647970"/>
                  <a:pt x="356397" y="1676184"/>
                </a:cubicBezTo>
                <a:cubicBezTo>
                  <a:pt x="333578" y="1723378"/>
                  <a:pt x="306920" y="1767927"/>
                  <a:pt x="276788" y="1810014"/>
                </a:cubicBezTo>
                <a:lnTo>
                  <a:pt x="231210" y="1864027"/>
                </a:lnTo>
                <a:lnTo>
                  <a:pt x="320404" y="1734347"/>
                </a:lnTo>
                <a:cubicBezTo>
                  <a:pt x="347321" y="1687074"/>
                  <a:pt x="369985" y="1637390"/>
                  <a:pt x="387722" y="1584906"/>
                </a:cubicBezTo>
                <a:cubicBezTo>
                  <a:pt x="389589" y="1579098"/>
                  <a:pt x="391248" y="1573496"/>
                  <a:pt x="390626" y="1567273"/>
                </a:cubicBezTo>
                <a:cubicBezTo>
                  <a:pt x="389796" y="1558560"/>
                  <a:pt x="391456" y="1549847"/>
                  <a:pt x="396227" y="1542794"/>
                </a:cubicBezTo>
                <a:cubicBezTo>
                  <a:pt x="406184" y="1528688"/>
                  <a:pt x="408259" y="1512507"/>
                  <a:pt x="411786" y="1496533"/>
                </a:cubicBezTo>
                <a:cubicBezTo>
                  <a:pt x="421743" y="1449028"/>
                  <a:pt x="426929" y="1400899"/>
                  <a:pt x="427552" y="1352356"/>
                </a:cubicBezTo>
                <a:cubicBezTo>
                  <a:pt x="427759" y="1338457"/>
                  <a:pt x="422781" y="1326010"/>
                  <a:pt x="416764" y="1313978"/>
                </a:cubicBezTo>
                <a:cubicBezTo>
                  <a:pt x="394360" y="1268547"/>
                  <a:pt x="363035" y="1229547"/>
                  <a:pt x="328599" y="1192828"/>
                </a:cubicBezTo>
                <a:cubicBezTo>
                  <a:pt x="297274" y="1159637"/>
                  <a:pt x="263460" y="1129349"/>
                  <a:pt x="223007" y="1107567"/>
                </a:cubicBezTo>
                <a:cubicBezTo>
                  <a:pt x="208694" y="1099892"/>
                  <a:pt x="193757" y="1093876"/>
                  <a:pt x="177784" y="1091179"/>
                </a:cubicBezTo>
                <a:cubicBezTo>
                  <a:pt x="151023" y="1086615"/>
                  <a:pt x="129033" y="1096365"/>
                  <a:pt x="114927" y="1119599"/>
                </a:cubicBezTo>
                <a:cubicBezTo>
                  <a:pt x="103517" y="1138477"/>
                  <a:pt x="95011" y="1171876"/>
                  <a:pt x="94597" y="1200297"/>
                </a:cubicBezTo>
                <a:cubicBezTo>
                  <a:pt x="97916" y="1200297"/>
                  <a:pt x="98746" y="1197185"/>
                  <a:pt x="100198" y="1195318"/>
                </a:cubicBezTo>
                <a:cubicBezTo>
                  <a:pt x="121980" y="1170839"/>
                  <a:pt x="148326" y="1170632"/>
                  <a:pt x="170108" y="1195110"/>
                </a:cubicBezTo>
                <a:cubicBezTo>
                  <a:pt x="187326" y="1214610"/>
                  <a:pt x="194794" y="1238675"/>
                  <a:pt x="200188" y="1263568"/>
                </a:cubicBezTo>
                <a:cubicBezTo>
                  <a:pt x="202470" y="1274356"/>
                  <a:pt x="203715" y="1285143"/>
                  <a:pt x="204544" y="1296138"/>
                </a:cubicBezTo>
                <a:cubicBezTo>
                  <a:pt x="204959" y="1301324"/>
                  <a:pt x="203715" y="1302569"/>
                  <a:pt x="198529" y="1302569"/>
                </a:cubicBezTo>
                <a:cubicBezTo>
                  <a:pt x="163262" y="1302984"/>
                  <a:pt x="128411" y="1300494"/>
                  <a:pt x="95011" y="1283898"/>
                </a:cubicBezTo>
                <a:cubicBezTo>
                  <a:pt x="97086" y="1302776"/>
                  <a:pt x="98538" y="1320617"/>
                  <a:pt x="100820" y="1338457"/>
                </a:cubicBezTo>
                <a:cubicBezTo>
                  <a:pt x="105384" y="1373931"/>
                  <a:pt x="111400" y="1409405"/>
                  <a:pt x="118246" y="1444671"/>
                </a:cubicBezTo>
                <a:cubicBezTo>
                  <a:pt x="119075" y="1449442"/>
                  <a:pt x="120943" y="1452762"/>
                  <a:pt x="125507" y="1455458"/>
                </a:cubicBezTo>
                <a:cubicBezTo>
                  <a:pt x="140443" y="1464586"/>
                  <a:pt x="143762" y="1480144"/>
                  <a:pt x="134012" y="1495081"/>
                </a:cubicBezTo>
                <a:cubicBezTo>
                  <a:pt x="130900" y="1499645"/>
                  <a:pt x="130278" y="1503379"/>
                  <a:pt x="131522" y="1508565"/>
                </a:cubicBezTo>
                <a:cubicBezTo>
                  <a:pt x="138368" y="1537608"/>
                  <a:pt x="144799" y="1566651"/>
                  <a:pt x="150400" y="1595901"/>
                </a:cubicBezTo>
                <a:cubicBezTo>
                  <a:pt x="137746" y="1567895"/>
                  <a:pt x="131937" y="1537815"/>
                  <a:pt x="123639" y="1507735"/>
                </a:cubicBezTo>
                <a:cubicBezTo>
                  <a:pt x="93974" y="1529517"/>
                  <a:pt x="59953" y="1531592"/>
                  <a:pt x="25724" y="1532214"/>
                </a:cubicBezTo>
                <a:cubicBezTo>
                  <a:pt x="20123" y="1532214"/>
                  <a:pt x="17426" y="1531384"/>
                  <a:pt x="18048" y="1524539"/>
                </a:cubicBezTo>
                <a:cubicBezTo>
                  <a:pt x="20538" y="1498400"/>
                  <a:pt x="25516" y="1473092"/>
                  <a:pt x="37963" y="1449650"/>
                </a:cubicBezTo>
                <a:cubicBezTo>
                  <a:pt x="42735" y="1440937"/>
                  <a:pt x="48543" y="1433054"/>
                  <a:pt x="56634" y="1427038"/>
                </a:cubicBezTo>
                <a:cubicBezTo>
                  <a:pt x="71362" y="1415836"/>
                  <a:pt x="86714" y="1415836"/>
                  <a:pt x="100820" y="1427453"/>
                </a:cubicBezTo>
                <a:cubicBezTo>
                  <a:pt x="102687" y="1428905"/>
                  <a:pt x="104554" y="1430564"/>
                  <a:pt x="107666" y="1433261"/>
                </a:cubicBezTo>
                <a:cubicBezTo>
                  <a:pt x="104762" y="1416665"/>
                  <a:pt x="102065" y="1401937"/>
                  <a:pt x="99575" y="1387000"/>
                </a:cubicBezTo>
                <a:cubicBezTo>
                  <a:pt x="93974" y="1352979"/>
                  <a:pt x="89203" y="1318750"/>
                  <a:pt x="86921" y="1284314"/>
                </a:cubicBezTo>
                <a:cubicBezTo>
                  <a:pt x="86714" y="1279957"/>
                  <a:pt x="85261" y="1276638"/>
                  <a:pt x="81942" y="1273733"/>
                </a:cubicBezTo>
                <a:cubicBezTo>
                  <a:pt x="78208" y="1270414"/>
                  <a:pt x="74889" y="1266680"/>
                  <a:pt x="72192" y="1262738"/>
                </a:cubicBezTo>
                <a:cubicBezTo>
                  <a:pt x="60368" y="1245935"/>
                  <a:pt x="63479" y="1229547"/>
                  <a:pt x="80490" y="1218344"/>
                </a:cubicBezTo>
                <a:cubicBezTo>
                  <a:pt x="84639" y="1215648"/>
                  <a:pt x="85469" y="1212744"/>
                  <a:pt x="85676" y="1208387"/>
                </a:cubicBezTo>
                <a:cubicBezTo>
                  <a:pt x="87128" y="1182041"/>
                  <a:pt x="90240" y="1155902"/>
                  <a:pt x="100405" y="1131424"/>
                </a:cubicBezTo>
                <a:cubicBezTo>
                  <a:pt x="110985" y="1105700"/>
                  <a:pt x="127581" y="1086407"/>
                  <a:pt x="157246" y="1082880"/>
                </a:cubicBezTo>
                <a:cubicBezTo>
                  <a:pt x="173427" y="1080806"/>
                  <a:pt x="188778" y="1084540"/>
                  <a:pt x="203922" y="1090349"/>
                </a:cubicBezTo>
                <a:cubicBezTo>
                  <a:pt x="235869" y="1102588"/>
                  <a:pt x="263252" y="1122088"/>
                  <a:pt x="288769" y="1144285"/>
                </a:cubicBezTo>
                <a:cubicBezTo>
                  <a:pt x="341046" y="1189717"/>
                  <a:pt x="385647" y="1241579"/>
                  <a:pt x="419254" y="1302569"/>
                </a:cubicBezTo>
                <a:cubicBezTo>
                  <a:pt x="421121" y="1306096"/>
                  <a:pt x="422988" y="1309829"/>
                  <a:pt x="425270" y="1313148"/>
                </a:cubicBezTo>
                <a:cubicBezTo>
                  <a:pt x="423818" y="1294478"/>
                  <a:pt x="420084" y="1276223"/>
                  <a:pt x="414690" y="1258382"/>
                </a:cubicBezTo>
                <a:cubicBezTo>
                  <a:pt x="398509" y="1205275"/>
                  <a:pt x="371333" y="1157562"/>
                  <a:pt x="340838" y="1111509"/>
                </a:cubicBezTo>
                <a:cubicBezTo>
                  <a:pt x="304742" y="1056950"/>
                  <a:pt x="264497" y="1005295"/>
                  <a:pt x="227571" y="951358"/>
                </a:cubicBezTo>
                <a:cubicBezTo>
                  <a:pt x="190645" y="897837"/>
                  <a:pt x="156831" y="842655"/>
                  <a:pt x="134219" y="781251"/>
                </a:cubicBezTo>
                <a:cubicBezTo>
                  <a:pt x="130278" y="770671"/>
                  <a:pt x="127166" y="760091"/>
                  <a:pt x="123639" y="749303"/>
                </a:cubicBezTo>
                <a:cubicBezTo>
                  <a:pt x="122810" y="746607"/>
                  <a:pt x="123017" y="743495"/>
                  <a:pt x="118661" y="746607"/>
                </a:cubicBezTo>
                <a:cubicBezTo>
                  <a:pt x="90240" y="766522"/>
                  <a:pt x="57256" y="769634"/>
                  <a:pt x="23857" y="771293"/>
                </a:cubicBezTo>
                <a:cubicBezTo>
                  <a:pt x="15974" y="771708"/>
                  <a:pt x="7883" y="771501"/>
                  <a:pt x="0" y="771708"/>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270" y="2152369"/>
            <a:ext cx="8097380" cy="374384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sr-Latn-RS" dirty="0" smtClean="0"/>
              <a:t>Lessons learnt</a:t>
            </a:r>
            <a:endParaRPr lang="en-US" dirty="0"/>
          </a:p>
        </p:txBody>
      </p:sp>
      <p:grpSp>
        <p:nvGrpSpPr>
          <p:cNvPr id="3" name="Group 2"/>
          <p:cNvGrpSpPr/>
          <p:nvPr/>
        </p:nvGrpSpPr>
        <p:grpSpPr>
          <a:xfrm flipH="1">
            <a:off x="457333" y="3882782"/>
            <a:ext cx="3234241" cy="2150705"/>
            <a:chOff x="783426" y="4293096"/>
            <a:chExt cx="2956243" cy="1529162"/>
          </a:xfrm>
          <a:effectLst>
            <a:outerShdw blurRad="50800" dist="38100" dir="5400000" algn="t" rotWithShape="0">
              <a:prstClr val="black">
                <a:alpha val="40000"/>
              </a:prstClr>
            </a:outerShdw>
          </a:effectLst>
        </p:grpSpPr>
        <p:sp>
          <p:nvSpPr>
            <p:cNvPr id="4" name="Round Diagonal Corner Rectangle 6"/>
            <p:cNvSpPr/>
            <p:nvPr/>
          </p:nvSpPr>
          <p:spPr>
            <a:xfrm flipH="1">
              <a:off x="783426" y="4293096"/>
              <a:ext cx="2956243" cy="1529162"/>
            </a:xfrm>
            <a:prstGeom prst="round2Diag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 name="Round Diagonal Corner Rectangle 7"/>
            <p:cNvSpPr/>
            <p:nvPr/>
          </p:nvSpPr>
          <p:spPr>
            <a:xfrm flipH="1">
              <a:off x="857391" y="4373601"/>
              <a:ext cx="2808312" cy="1368152"/>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grpSp>
      <p:grpSp>
        <p:nvGrpSpPr>
          <p:cNvPr id="6" name="Group 5"/>
          <p:cNvGrpSpPr/>
          <p:nvPr/>
        </p:nvGrpSpPr>
        <p:grpSpPr>
          <a:xfrm flipH="1">
            <a:off x="3014537" y="3254144"/>
            <a:ext cx="3234241" cy="1917653"/>
            <a:chOff x="783426" y="4293096"/>
            <a:chExt cx="2956243" cy="1529162"/>
          </a:xfrm>
          <a:effectLst>
            <a:outerShdw blurRad="50800" dist="38100" dir="5400000" algn="t" rotWithShape="0">
              <a:prstClr val="black">
                <a:alpha val="40000"/>
              </a:prstClr>
            </a:outerShdw>
          </a:effectLst>
        </p:grpSpPr>
        <p:sp>
          <p:nvSpPr>
            <p:cNvPr id="7" name="Round Diagonal Corner Rectangle 9"/>
            <p:cNvSpPr/>
            <p:nvPr/>
          </p:nvSpPr>
          <p:spPr>
            <a:xfrm flipH="1">
              <a:off x="783426" y="4293096"/>
              <a:ext cx="2956243" cy="1529162"/>
            </a:xfrm>
            <a:prstGeom prst="round2DiagRect">
              <a:avLst>
                <a:gd name="adj1" fmla="val 4816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sp>
          <p:nvSpPr>
            <p:cNvPr id="8" name="Round Diagonal Corner Rectangle 10"/>
            <p:cNvSpPr/>
            <p:nvPr/>
          </p:nvSpPr>
          <p:spPr>
            <a:xfrm flipH="1">
              <a:off x="857391" y="4373601"/>
              <a:ext cx="2808312" cy="1368152"/>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grpSp>
      <p:grpSp>
        <p:nvGrpSpPr>
          <p:cNvPr id="9" name="Group 8"/>
          <p:cNvGrpSpPr/>
          <p:nvPr/>
        </p:nvGrpSpPr>
        <p:grpSpPr>
          <a:xfrm flipH="1">
            <a:off x="5652796" y="2637631"/>
            <a:ext cx="3234241" cy="2217741"/>
            <a:chOff x="783426" y="4293096"/>
            <a:chExt cx="2956243" cy="1529162"/>
          </a:xfrm>
          <a:effectLst>
            <a:outerShdw blurRad="50800" dist="38100" dir="5400000" algn="t" rotWithShape="0">
              <a:prstClr val="black">
                <a:alpha val="40000"/>
              </a:prstClr>
            </a:outerShdw>
          </a:effectLst>
        </p:grpSpPr>
        <p:sp>
          <p:nvSpPr>
            <p:cNvPr id="10" name="Round Diagonal Corner Rectangle 12"/>
            <p:cNvSpPr/>
            <p:nvPr/>
          </p:nvSpPr>
          <p:spPr>
            <a:xfrm flipH="1">
              <a:off x="783426" y="4293096"/>
              <a:ext cx="2956243" cy="1529162"/>
            </a:xfrm>
            <a:prstGeom prst="round2DiagRect">
              <a:avLst>
                <a:gd name="adj1" fmla="val 48705"/>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11" name="Round Diagonal Corner Rectangle 13"/>
            <p:cNvSpPr/>
            <p:nvPr/>
          </p:nvSpPr>
          <p:spPr>
            <a:xfrm flipH="1">
              <a:off x="857391" y="4373601"/>
              <a:ext cx="2808312" cy="1368152"/>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grpSp>
      <p:grpSp>
        <p:nvGrpSpPr>
          <p:cNvPr id="12" name="Group 11"/>
          <p:cNvGrpSpPr/>
          <p:nvPr/>
        </p:nvGrpSpPr>
        <p:grpSpPr>
          <a:xfrm flipH="1">
            <a:off x="8471796" y="1908399"/>
            <a:ext cx="3234241" cy="2304571"/>
            <a:chOff x="783426" y="4293096"/>
            <a:chExt cx="2956243" cy="1529162"/>
          </a:xfrm>
          <a:effectLst>
            <a:outerShdw blurRad="50800" dist="38100" dir="5400000" algn="t" rotWithShape="0">
              <a:prstClr val="black">
                <a:alpha val="40000"/>
              </a:prstClr>
            </a:outerShdw>
          </a:effectLst>
        </p:grpSpPr>
        <p:sp>
          <p:nvSpPr>
            <p:cNvPr id="13" name="Round Diagonal Corner Rectangle 15"/>
            <p:cNvSpPr/>
            <p:nvPr/>
          </p:nvSpPr>
          <p:spPr>
            <a:xfrm flipH="1">
              <a:off x="783426" y="4293096"/>
              <a:ext cx="2956243" cy="1529162"/>
            </a:xfrm>
            <a:prstGeom prst="round2DiagRect">
              <a:avLst>
                <a:gd name="adj1" fmla="val 47081"/>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sp>
          <p:nvSpPr>
            <p:cNvPr id="14" name="Round Diagonal Corner Rectangle 16"/>
            <p:cNvSpPr/>
            <p:nvPr/>
          </p:nvSpPr>
          <p:spPr>
            <a:xfrm flipH="1">
              <a:off x="857392" y="4373601"/>
              <a:ext cx="2808310" cy="1368152"/>
            </a:xfrm>
            <a:prstGeom prst="round2Diag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grpSp>
      <p:sp>
        <p:nvSpPr>
          <p:cNvPr id="15" name="Text Placeholder 12"/>
          <p:cNvSpPr txBox="1"/>
          <p:nvPr/>
        </p:nvSpPr>
        <p:spPr>
          <a:xfrm>
            <a:off x="8744150" y="1986610"/>
            <a:ext cx="2689532" cy="488794"/>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sr-Latn-RS" sz="2400" dirty="0" smtClean="0">
              <a:solidFill>
                <a:schemeClr val="bg1"/>
              </a:solidFill>
              <a:cs typeface="Arial" panose="020B0604020202020204" pitchFamily="34" charset="0"/>
            </a:endParaRPr>
          </a:p>
          <a:p>
            <a:pPr algn="ctr"/>
            <a:r>
              <a:rPr lang="sr-Latn-RS" sz="2400" dirty="0" smtClean="0">
                <a:solidFill>
                  <a:schemeClr val="bg1"/>
                </a:solidFill>
                <a:cs typeface="Arial" panose="020B0604020202020204" pitchFamily="34" charset="0"/>
              </a:rPr>
              <a:t>   Actions to be   taken</a:t>
            </a:r>
            <a:endParaRPr lang="en-US" sz="2400" dirty="0">
              <a:solidFill>
                <a:schemeClr val="bg1"/>
              </a:solidFill>
              <a:cs typeface="Arial" panose="020B0604020202020204" pitchFamily="34" charset="0"/>
            </a:endParaRPr>
          </a:p>
        </p:txBody>
      </p:sp>
      <p:sp>
        <p:nvSpPr>
          <p:cNvPr id="16" name="Text Placeholder 12"/>
          <p:cNvSpPr txBox="1"/>
          <p:nvPr/>
        </p:nvSpPr>
        <p:spPr>
          <a:xfrm>
            <a:off x="6278024" y="2816032"/>
            <a:ext cx="1749285"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r-Latn-RS" sz="2400" dirty="0" smtClean="0">
                <a:solidFill>
                  <a:schemeClr val="bg1"/>
                </a:solidFill>
                <a:cs typeface="Arial" panose="020B0604020202020204" pitchFamily="34" charset="0"/>
              </a:rPr>
              <a:t> Predictions</a:t>
            </a:r>
            <a:endParaRPr lang="en-US" sz="2400" dirty="0">
              <a:solidFill>
                <a:schemeClr val="bg1"/>
              </a:solidFill>
              <a:cs typeface="Arial" panose="020B0604020202020204" pitchFamily="34" charset="0"/>
            </a:endParaRPr>
          </a:p>
        </p:txBody>
      </p:sp>
      <p:sp>
        <p:nvSpPr>
          <p:cNvPr id="17" name="Text Placeholder 12"/>
          <p:cNvSpPr txBox="1"/>
          <p:nvPr/>
        </p:nvSpPr>
        <p:spPr>
          <a:xfrm>
            <a:off x="3772817" y="3465652"/>
            <a:ext cx="1231057"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r-Latn-RS" sz="2400" dirty="0" smtClean="0">
                <a:solidFill>
                  <a:schemeClr val="bg1"/>
                </a:solidFill>
                <a:cs typeface="Arial" panose="020B0604020202020204" pitchFamily="34" charset="0"/>
              </a:rPr>
              <a:t>Causes</a:t>
            </a:r>
            <a:endParaRPr lang="en-US" sz="2400" dirty="0">
              <a:solidFill>
                <a:schemeClr val="bg1"/>
              </a:solidFill>
              <a:cs typeface="Arial" panose="020B0604020202020204" pitchFamily="34" charset="0"/>
            </a:endParaRPr>
          </a:p>
        </p:txBody>
      </p:sp>
      <p:sp>
        <p:nvSpPr>
          <p:cNvPr id="18" name="Text Placeholder 12"/>
          <p:cNvSpPr txBox="1"/>
          <p:nvPr/>
        </p:nvSpPr>
        <p:spPr>
          <a:xfrm>
            <a:off x="1478141" y="4096736"/>
            <a:ext cx="1093157"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r-Latn-RS" sz="2400" dirty="0" smtClean="0">
                <a:solidFill>
                  <a:schemeClr val="bg1"/>
                </a:solidFill>
                <a:cs typeface="Arial" panose="020B0604020202020204" pitchFamily="34" charset="0"/>
              </a:rPr>
              <a:t>Status</a:t>
            </a:r>
            <a:endParaRPr lang="en-US" sz="2400" dirty="0">
              <a:solidFill>
                <a:schemeClr val="bg1"/>
              </a:solidFill>
              <a:cs typeface="Arial" panose="020B0604020202020204" pitchFamily="34" charset="0"/>
            </a:endParaRPr>
          </a:p>
        </p:txBody>
      </p:sp>
      <p:sp>
        <p:nvSpPr>
          <p:cNvPr id="19" name="TextBox 18"/>
          <p:cNvSpPr txBox="1"/>
          <p:nvPr/>
        </p:nvSpPr>
        <p:spPr>
          <a:xfrm>
            <a:off x="718798" y="4545520"/>
            <a:ext cx="2587905" cy="1569660"/>
          </a:xfrm>
          <a:prstGeom prst="rect">
            <a:avLst/>
          </a:prstGeom>
          <a:noFill/>
        </p:spPr>
        <p:txBody>
          <a:bodyPr wrap="square" rtlCol="0">
            <a:spAutoFit/>
          </a:bodyPr>
          <a:lstStyle/>
          <a:p>
            <a:r>
              <a:rPr lang="sr-Latn-RS" sz="1200" dirty="0">
                <a:solidFill>
                  <a:schemeClr val="bg1"/>
                </a:solidFill>
              </a:rPr>
              <a:t>T</a:t>
            </a:r>
            <a:r>
              <a:rPr lang="en-US" sz="1200" dirty="0" smtClean="0">
                <a:solidFill>
                  <a:schemeClr val="bg1"/>
                </a:solidFill>
              </a:rPr>
              <a:t>he </a:t>
            </a:r>
            <a:r>
              <a:rPr lang="en-US" sz="1200" dirty="0">
                <a:solidFill>
                  <a:schemeClr val="bg1"/>
                </a:solidFill>
              </a:rPr>
              <a:t>first signs of improvement were observed through satellite imagery from space. Then we could feel them in the air and our lungs, and images of clean air, clear channels and rivers toured the world.</a:t>
            </a:r>
          </a:p>
          <a:p>
            <a:endParaRPr lang="en-US" altLang="ko-KR" sz="1200" dirty="0">
              <a:solidFill>
                <a:schemeClr val="bg1"/>
              </a:solidFill>
              <a:cs typeface="Arial" panose="020B0604020202020204" pitchFamily="34" charset="0"/>
            </a:endParaRPr>
          </a:p>
        </p:txBody>
      </p:sp>
      <p:sp>
        <p:nvSpPr>
          <p:cNvPr id="21" name="TextBox 20"/>
          <p:cNvSpPr txBox="1"/>
          <p:nvPr/>
        </p:nvSpPr>
        <p:spPr>
          <a:xfrm>
            <a:off x="3102078" y="4016752"/>
            <a:ext cx="2587905" cy="1015663"/>
          </a:xfrm>
          <a:prstGeom prst="rect">
            <a:avLst/>
          </a:prstGeom>
          <a:noFill/>
        </p:spPr>
        <p:txBody>
          <a:bodyPr wrap="square" rtlCol="0">
            <a:spAutoFit/>
          </a:bodyPr>
          <a:lstStyle/>
          <a:p>
            <a:r>
              <a:rPr lang="sr-Latn-RS" altLang="ko-KR" sz="1200" dirty="0" smtClean="0">
                <a:solidFill>
                  <a:schemeClr val="bg1"/>
                </a:solidFill>
                <a:cs typeface="Arial" panose="020B0604020202020204" pitchFamily="34" charset="0"/>
              </a:rPr>
              <a:t>With non-essential industries being shut down and dramatic reduction in road and air traffic, carbon emissions have been falling around the globe.</a:t>
            </a:r>
            <a:r>
              <a:rPr lang="en-US" altLang="ko-KR" sz="1200" dirty="0" smtClean="0">
                <a:solidFill>
                  <a:schemeClr val="bg1"/>
                </a:solidFill>
                <a:cs typeface="Arial" panose="020B0604020202020204" pitchFamily="34" charset="0"/>
              </a:rPr>
              <a:t> </a:t>
            </a:r>
            <a:endParaRPr lang="en-US" altLang="ko-KR" sz="1200" dirty="0">
              <a:solidFill>
                <a:schemeClr val="bg1"/>
              </a:solidFill>
              <a:cs typeface="Arial" panose="020B0604020202020204" pitchFamily="34" charset="0"/>
            </a:endParaRPr>
          </a:p>
        </p:txBody>
      </p:sp>
      <p:sp>
        <p:nvSpPr>
          <p:cNvPr id="23" name="TextBox 22"/>
          <p:cNvSpPr txBox="1"/>
          <p:nvPr/>
        </p:nvSpPr>
        <p:spPr>
          <a:xfrm>
            <a:off x="5756802" y="3285712"/>
            <a:ext cx="2691910" cy="1569660"/>
          </a:xfrm>
          <a:prstGeom prst="rect">
            <a:avLst/>
          </a:prstGeom>
          <a:noFill/>
        </p:spPr>
        <p:txBody>
          <a:bodyPr wrap="square" rtlCol="0">
            <a:spAutoFit/>
          </a:bodyPr>
          <a:lstStyle/>
          <a:p>
            <a:r>
              <a:rPr lang="en-US" sz="1200" dirty="0">
                <a:solidFill>
                  <a:schemeClr val="bg1"/>
                </a:solidFill>
              </a:rPr>
              <a:t>Covid-19 may result in a temporary reduction in greenhouse gas emissions, but it is not a substitute for sustained climate </a:t>
            </a:r>
            <a:r>
              <a:rPr lang="en-US" sz="1200" dirty="0" smtClean="0">
                <a:solidFill>
                  <a:schemeClr val="bg1"/>
                </a:solidFill>
              </a:rPr>
              <a:t>action</a:t>
            </a:r>
            <a:r>
              <a:rPr lang="sr-Latn-RS" sz="1200" dirty="0" smtClean="0">
                <a:solidFill>
                  <a:schemeClr val="bg1"/>
                </a:solidFill>
              </a:rPr>
              <a:t>. With </a:t>
            </a:r>
            <a:r>
              <a:rPr lang="en-US" sz="1200" dirty="0" smtClean="0">
                <a:solidFill>
                  <a:schemeClr val="bg1"/>
                </a:solidFill>
              </a:rPr>
              <a:t>no </a:t>
            </a:r>
            <a:r>
              <a:rPr lang="en-US" sz="1200" dirty="0">
                <a:solidFill>
                  <a:schemeClr val="bg1"/>
                </a:solidFill>
              </a:rPr>
              <a:t>political pressure on governments, the world will go back to unsustainable business as </a:t>
            </a:r>
            <a:r>
              <a:rPr lang="en-US" sz="1200" dirty="0" smtClean="0">
                <a:solidFill>
                  <a:schemeClr val="bg1"/>
                </a:solidFill>
              </a:rPr>
              <a:t>usual</a:t>
            </a:r>
            <a:r>
              <a:rPr lang="sr-Latn-RS" sz="1200" dirty="0" smtClean="0">
                <a:solidFill>
                  <a:schemeClr val="bg1"/>
                </a:solidFill>
              </a:rPr>
              <a:t>.</a:t>
            </a:r>
            <a:endParaRPr lang="en-US" sz="1200" dirty="0">
              <a:solidFill>
                <a:schemeClr val="bg1"/>
              </a:solidFill>
            </a:endParaRPr>
          </a:p>
          <a:p>
            <a:r>
              <a:rPr lang="sr-Latn-RS" sz="1200" dirty="0" smtClean="0"/>
              <a:t> </a:t>
            </a:r>
            <a:r>
              <a:rPr lang="en-US" altLang="ko-KR" sz="1200" dirty="0" smtClean="0">
                <a:solidFill>
                  <a:schemeClr val="bg1"/>
                </a:solidFill>
                <a:cs typeface="Arial" panose="020B0604020202020204" pitchFamily="34" charset="0"/>
              </a:rPr>
              <a:t>. </a:t>
            </a:r>
            <a:endParaRPr lang="en-US" altLang="ko-KR" sz="1200" dirty="0">
              <a:solidFill>
                <a:schemeClr val="bg1"/>
              </a:solidFill>
              <a:cs typeface="Arial" panose="020B0604020202020204" pitchFamily="34" charset="0"/>
            </a:endParaRPr>
          </a:p>
        </p:txBody>
      </p:sp>
      <p:sp>
        <p:nvSpPr>
          <p:cNvPr id="25" name="TextBox 24"/>
          <p:cNvSpPr txBox="1"/>
          <p:nvPr/>
        </p:nvSpPr>
        <p:spPr>
          <a:xfrm>
            <a:off x="8575360" y="2786125"/>
            <a:ext cx="2811090" cy="1384995"/>
          </a:xfrm>
          <a:prstGeom prst="rect">
            <a:avLst/>
          </a:prstGeom>
          <a:noFill/>
        </p:spPr>
        <p:txBody>
          <a:bodyPr wrap="square" rtlCol="0">
            <a:spAutoFit/>
          </a:bodyPr>
          <a:lstStyle/>
          <a:p>
            <a:endParaRPr lang="sr-Latn-RS" altLang="ko-KR" sz="1200" dirty="0">
              <a:solidFill>
                <a:schemeClr val="bg1"/>
              </a:solidFill>
              <a:cs typeface="Arial" panose="020B0604020202020204" pitchFamily="34" charset="0"/>
            </a:endParaRPr>
          </a:p>
          <a:p>
            <a:r>
              <a:rPr lang="sr-Latn-RS" altLang="ko-KR" sz="1200" dirty="0" smtClean="0">
                <a:solidFill>
                  <a:schemeClr val="bg1"/>
                </a:solidFill>
                <a:cs typeface="Arial" panose="020B0604020202020204" pitchFamily="34" charset="0"/>
              </a:rPr>
              <a:t>Governments should </a:t>
            </a:r>
            <a:r>
              <a:rPr lang="en-US" sz="1200" dirty="0">
                <a:solidFill>
                  <a:schemeClr val="bg1"/>
                </a:solidFill>
              </a:rPr>
              <a:t>focus on creating new environmental laws and policies to encourage a sustainable environment by reducing the </a:t>
            </a:r>
            <a:r>
              <a:rPr lang="en-US" sz="1200" dirty="0" smtClean="0">
                <a:solidFill>
                  <a:schemeClr val="bg1"/>
                </a:solidFill>
              </a:rPr>
              <a:t>pollution</a:t>
            </a:r>
            <a:r>
              <a:rPr lang="sr-Latn-RS" sz="1200" dirty="0" smtClean="0">
                <a:solidFill>
                  <a:schemeClr val="bg1"/>
                </a:solidFill>
              </a:rPr>
              <a:t> and switching to renewable energy.</a:t>
            </a:r>
            <a:endParaRPr lang="en-US" sz="1200" dirty="0">
              <a:solidFill>
                <a:schemeClr val="bg1"/>
              </a:solidFill>
            </a:endParaRPr>
          </a:p>
          <a:p>
            <a:r>
              <a:rPr lang="en-US" altLang="ko-KR" sz="1200" dirty="0" smtClean="0">
                <a:solidFill>
                  <a:schemeClr val="bg1"/>
                </a:solidFill>
                <a:cs typeface="Arial" panose="020B0604020202020204" pitchFamily="34" charset="0"/>
              </a:rPr>
              <a:t> </a:t>
            </a:r>
            <a:endParaRPr lang="en-US" altLang="ko-KR" sz="1200" dirty="0">
              <a:solidFill>
                <a:schemeClr val="bg1"/>
              </a:solidFill>
              <a:cs typeface="Arial" panose="020B0604020202020204" pitchFamily="34" charset="0"/>
            </a:endParaRPr>
          </a:p>
        </p:txBody>
      </p:sp>
      <p:cxnSp>
        <p:nvCxnSpPr>
          <p:cNvPr id="27" name="Straight Connector 26"/>
          <p:cNvCxnSpPr/>
          <p:nvPr/>
        </p:nvCxnSpPr>
        <p:spPr>
          <a:xfrm flipV="1">
            <a:off x="9136900" y="2815315"/>
            <a:ext cx="1904032" cy="7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103901" y="3215667"/>
            <a:ext cx="2092577" cy="2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68345" y="3891754"/>
            <a:ext cx="1440000" cy="6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92750" y="4515208"/>
            <a:ext cx="1440000" cy="6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162620" y="1939146"/>
            <a:ext cx="5907881" cy="1077218"/>
          </a:xfrm>
          <a:prstGeom prst="rect">
            <a:avLst/>
          </a:prstGeom>
          <a:noFill/>
        </p:spPr>
        <p:txBody>
          <a:bodyPr wrap="square" rtlCol="0" anchor="ctr">
            <a:spAutoFit/>
          </a:bodyPr>
          <a:lstStyle/>
          <a:p>
            <a:r>
              <a:rPr lang="sr-Latn-RS" altLang="en-US" sz="2000" b="1" dirty="0">
                <a:solidFill>
                  <a:schemeClr val="accent2">
                    <a:lumMod val="75000"/>
                  </a:schemeClr>
                </a:solidFill>
                <a:ea typeface="Arial Unicode MS" panose="020B0604020202020204" charset="-122"/>
                <a:sym typeface="+mn-ea"/>
              </a:rPr>
              <a:t>Then we have reread the articles, analyzed the contents and drawn some conclusions</a:t>
            </a:r>
            <a:r>
              <a:rPr lang="sr-Latn-RS" altLang="en-US" sz="2000" b="1" dirty="0" smtClean="0">
                <a:solidFill>
                  <a:schemeClr val="accent2">
                    <a:lumMod val="75000"/>
                  </a:schemeClr>
                </a:solidFill>
                <a:ea typeface="Arial Unicode MS" panose="020B0604020202020204" charset="-122"/>
                <a:sym typeface="+mn-ea"/>
              </a:rPr>
              <a:t>.</a:t>
            </a:r>
            <a:endParaRPr lang="sr-Latn-RS" altLang="en-US" sz="2000" b="1" dirty="0">
              <a:solidFill>
                <a:schemeClr val="accent2">
                  <a:lumMod val="75000"/>
                </a:schemeClr>
              </a:solidFill>
              <a:ea typeface="Arial Unicode MS" panose="020B0604020202020204" charset="-122"/>
              <a:sym typeface="+mn-ea"/>
            </a:endParaRPr>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r-Latn-RS" altLang="en-US"/>
              <a:t>Our mindmap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34" y="2195464"/>
            <a:ext cx="10931532" cy="4153819"/>
          </a:xfrm>
          <a:prstGeom prst="rect">
            <a:avLst/>
          </a:prstGeom>
        </p:spPr>
      </p:pic>
      <p:sp>
        <p:nvSpPr>
          <p:cNvPr id="4" name="TextBox 3"/>
          <p:cNvSpPr txBox="1"/>
          <p:nvPr/>
        </p:nvSpPr>
        <p:spPr>
          <a:xfrm>
            <a:off x="2163651" y="1429555"/>
            <a:ext cx="7791718" cy="400110"/>
          </a:xfrm>
          <a:prstGeom prst="rect">
            <a:avLst/>
          </a:prstGeom>
          <a:noFill/>
        </p:spPr>
        <p:txBody>
          <a:bodyPr wrap="square" rtlCol="0">
            <a:spAutoFit/>
          </a:bodyPr>
          <a:lstStyle/>
          <a:p>
            <a:pPr algn="ctr"/>
            <a:r>
              <a:rPr lang="sr-Latn-RS" sz="2000" b="1" dirty="0" smtClean="0">
                <a:solidFill>
                  <a:srgbClr val="FF9900"/>
                </a:solidFill>
              </a:rPr>
              <a:t>We have also presented them in this mindmap.</a:t>
            </a:r>
            <a:endParaRPr lang="en-US" sz="2000" b="1" dirty="0">
              <a:solidFill>
                <a:srgbClr val="FF990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r-Cyrl-RS" altLang="en-US" dirty="0" smtClean="0"/>
              <a:t>О</a:t>
            </a:r>
            <a:r>
              <a:rPr lang="sr-Latn-RS" altLang="en-US" dirty="0" smtClean="0"/>
              <a:t>ur turn</a:t>
            </a:r>
            <a:endParaRPr lang="sr-Latn-RS" altLang="en-US" dirty="0"/>
          </a:p>
        </p:txBody>
      </p:sp>
      <p:sp>
        <p:nvSpPr>
          <p:cNvPr id="3" name="TextBox 2"/>
          <p:cNvSpPr txBox="1"/>
          <p:nvPr/>
        </p:nvSpPr>
        <p:spPr>
          <a:xfrm>
            <a:off x="1092557" y="1841679"/>
            <a:ext cx="10006885" cy="3046988"/>
          </a:xfrm>
          <a:prstGeom prst="rect">
            <a:avLst/>
          </a:prstGeom>
          <a:noFill/>
        </p:spPr>
        <p:txBody>
          <a:bodyPr wrap="square" rtlCol="0">
            <a:spAutoFit/>
          </a:bodyPr>
          <a:lstStyle/>
          <a:p>
            <a:pPr algn="ctr"/>
            <a:r>
              <a:rPr lang="sr-Latn-RS" sz="2400" b="1" dirty="0" smtClean="0">
                <a:solidFill>
                  <a:schemeClr val="accent2">
                    <a:lumMod val="75000"/>
                  </a:schemeClr>
                </a:solidFill>
              </a:rPr>
              <a:t>So, nature heals when we do nothing.</a:t>
            </a:r>
          </a:p>
          <a:p>
            <a:pPr algn="ctr"/>
            <a:r>
              <a:rPr lang="sr-Latn-RS" sz="2400" b="1" dirty="0" smtClean="0">
                <a:solidFill>
                  <a:schemeClr val="accent2">
                    <a:lumMod val="75000"/>
                  </a:schemeClr>
                </a:solidFill>
              </a:rPr>
              <a:t>How about doing something, but differently?</a:t>
            </a:r>
          </a:p>
          <a:p>
            <a:pPr algn="ctr"/>
            <a:endParaRPr lang="sr-Latn-RS" sz="2400" b="1" dirty="0" smtClean="0">
              <a:solidFill>
                <a:schemeClr val="accent2">
                  <a:lumMod val="75000"/>
                </a:schemeClr>
              </a:solidFill>
            </a:endParaRPr>
          </a:p>
          <a:p>
            <a:pPr algn="ctr"/>
            <a:r>
              <a:rPr lang="sr-Latn-RS" sz="2400" b="1" dirty="0" smtClean="0">
                <a:solidFill>
                  <a:schemeClr val="accent2">
                    <a:lumMod val="75000"/>
                  </a:schemeClr>
                </a:solidFill>
              </a:rPr>
              <a:t>Let’s think of some ways to make our carbon footprint lighter.</a:t>
            </a:r>
          </a:p>
          <a:p>
            <a:pPr algn="ctr"/>
            <a:endParaRPr lang="sr-Latn-RS" sz="2400" b="1" dirty="0" smtClean="0">
              <a:solidFill>
                <a:schemeClr val="accent2">
                  <a:lumMod val="75000"/>
                </a:schemeClr>
              </a:solidFill>
            </a:endParaRPr>
          </a:p>
          <a:p>
            <a:pPr algn="ctr"/>
            <a:endParaRPr lang="sr-Latn-RS" sz="2400" b="1" dirty="0">
              <a:solidFill>
                <a:schemeClr val="accent2">
                  <a:lumMod val="75000"/>
                </a:schemeClr>
              </a:solidFill>
            </a:endParaRPr>
          </a:p>
          <a:p>
            <a:pPr algn="ctr"/>
            <a:r>
              <a:rPr lang="en-US" sz="2400" u="sng" dirty="0">
                <a:hlinkClick r:id="rId2"/>
              </a:rPr>
              <a:t>https://</a:t>
            </a:r>
            <a:r>
              <a:rPr lang="en-US" sz="2400" u="sng" dirty="0" smtClean="0">
                <a:hlinkClick r:id="rId2"/>
              </a:rPr>
              <a:t>docs.google.com/document/d/1vi2LoE2p4WcCOr-5lNMoWU7u82JfLtbD8saAEcMGPeE/edit?usp=sharing</a:t>
            </a:r>
            <a:r>
              <a:rPr lang="sr-Latn-RS" sz="2400" u="sng" dirty="0" smtClean="0"/>
              <a:t> </a:t>
            </a:r>
            <a:r>
              <a:rPr lang="sr-Latn-RS" sz="2400" b="1" dirty="0" smtClean="0">
                <a:solidFill>
                  <a:schemeClr val="accent2">
                    <a:lumMod val="75000"/>
                  </a:schemeClr>
                </a:solidFill>
              </a:rPr>
              <a:t> </a:t>
            </a:r>
            <a:endParaRPr lang="en-US" sz="2400" b="1" dirty="0">
              <a:solidFill>
                <a:schemeClr val="accent2">
                  <a:lumMod val="75000"/>
                </a:schemeClr>
              </a:solidFill>
            </a:endParaRPr>
          </a:p>
        </p:txBody>
      </p:sp>
      <p:grpSp>
        <p:nvGrpSpPr>
          <p:cNvPr id="8" name="Group 7"/>
          <p:cNvGrpSpPr/>
          <p:nvPr/>
        </p:nvGrpSpPr>
        <p:grpSpPr>
          <a:xfrm rot="20745563">
            <a:off x="691854" y="1520641"/>
            <a:ext cx="1570757" cy="1101416"/>
            <a:chOff x="3174024" y="1804114"/>
            <a:chExt cx="3516449" cy="2051077"/>
          </a:xfrm>
          <a:solidFill>
            <a:srgbClr val="FFCC66"/>
          </a:solidFill>
        </p:grpSpPr>
        <p:grpSp>
          <p:nvGrpSpPr>
            <p:cNvPr id="9" name="Graphic 7"/>
            <p:cNvGrpSpPr/>
            <p:nvPr/>
          </p:nvGrpSpPr>
          <p:grpSpPr>
            <a:xfrm>
              <a:off x="3174024" y="1804114"/>
              <a:ext cx="3516449" cy="2051077"/>
              <a:chOff x="3174024" y="1804114"/>
              <a:chExt cx="3516449" cy="2051077"/>
            </a:xfrm>
            <a:grpFill/>
          </p:grpSpPr>
          <p:sp>
            <p:nvSpPr>
              <p:cNvPr id="13" name="Freeform: Shape 9"/>
              <p:cNvSpPr/>
              <p:nvPr/>
            </p:nvSpPr>
            <p:spPr>
              <a:xfrm>
                <a:off x="3174024" y="1804114"/>
                <a:ext cx="1679245" cy="1594046"/>
              </a:xfrm>
              <a:custGeom>
                <a:avLst/>
                <a:gdLst>
                  <a:gd name="connsiteX0" fmla="*/ 0 w 1679245"/>
                  <a:gd name="connsiteY0" fmla="*/ 0 h 1594046"/>
                  <a:gd name="connsiteX1" fmla="*/ 109385 w 1679245"/>
                  <a:gd name="connsiteY1" fmla="*/ 73656 h 1594046"/>
                  <a:gd name="connsiteX2" fmla="*/ 338323 w 1679245"/>
                  <a:gd name="connsiteY2" fmla="*/ 171223 h 1594046"/>
                  <a:gd name="connsiteX3" fmla="*/ 703579 w 1679245"/>
                  <a:gd name="connsiteY3" fmla="*/ 253124 h 1594046"/>
                  <a:gd name="connsiteX4" fmla="*/ 981163 w 1679245"/>
                  <a:gd name="connsiteY4" fmla="*/ 306167 h 1594046"/>
                  <a:gd name="connsiteX5" fmla="*/ 1305469 w 1679245"/>
                  <a:gd name="connsiteY5" fmla="*/ 479863 h 1594046"/>
                  <a:gd name="connsiteX6" fmla="*/ 1639944 w 1679245"/>
                  <a:gd name="connsiteY6" fmla="*/ 1030358 h 1594046"/>
                  <a:gd name="connsiteX7" fmla="*/ 1670176 w 1679245"/>
                  <a:gd name="connsiteY7" fmla="*/ 1484936 h 1594046"/>
                  <a:gd name="connsiteX8" fmla="*/ 1646815 w 1679245"/>
                  <a:gd name="connsiteY8" fmla="*/ 1596245 h 1594046"/>
                  <a:gd name="connsiteX9" fmla="*/ 1615483 w 1679245"/>
                  <a:gd name="connsiteY9" fmla="*/ 1475592 h 1594046"/>
                  <a:gd name="connsiteX10" fmla="*/ 1508572 w 1679245"/>
                  <a:gd name="connsiteY10" fmla="*/ 1248578 h 1594046"/>
                  <a:gd name="connsiteX11" fmla="*/ 1273863 w 1679245"/>
                  <a:gd name="connsiteY11" fmla="*/ 1103190 h 1594046"/>
                  <a:gd name="connsiteX12" fmla="*/ 1111160 w 1679245"/>
                  <a:gd name="connsiteY12" fmla="*/ 1108687 h 1594046"/>
                  <a:gd name="connsiteX13" fmla="*/ 891567 w 1679245"/>
                  <a:gd name="connsiteY13" fmla="*/ 1131773 h 1594046"/>
                  <a:gd name="connsiteX14" fmla="*/ 685165 w 1679245"/>
                  <a:gd name="connsiteY14" fmla="*/ 1041627 h 1594046"/>
                  <a:gd name="connsiteX15" fmla="*/ 645864 w 1679245"/>
                  <a:gd name="connsiteY15" fmla="*/ 910255 h 1594046"/>
                  <a:gd name="connsiteX16" fmla="*/ 626900 w 1679245"/>
                  <a:gd name="connsiteY16" fmla="*/ 828904 h 1594046"/>
                  <a:gd name="connsiteX17" fmla="*/ 563688 w 1679245"/>
                  <a:gd name="connsiteY17" fmla="*/ 747828 h 1594046"/>
                  <a:gd name="connsiteX18" fmla="*/ 311389 w 1679245"/>
                  <a:gd name="connsiteY18" fmla="*/ 483436 h 1594046"/>
                  <a:gd name="connsiteX19" fmla="*/ 87398 w 1679245"/>
                  <a:gd name="connsiteY19" fmla="*/ 230862 h 1594046"/>
                  <a:gd name="connsiteX20" fmla="*/ 2199 w 1679245"/>
                  <a:gd name="connsiteY20" fmla="*/ 26934 h 1594046"/>
                  <a:gd name="connsiteX21" fmla="*/ 0 w 1679245"/>
                  <a:gd name="connsiteY21" fmla="*/ 21987 h 1594046"/>
                  <a:gd name="connsiteX22" fmla="*/ 0 w 1679245"/>
                  <a:gd name="connsiteY22" fmla="*/ 0 h 159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79245" h="1594046">
                    <a:moveTo>
                      <a:pt x="0" y="0"/>
                    </a:moveTo>
                    <a:cubicBezTo>
                      <a:pt x="36553" y="24460"/>
                      <a:pt x="72557" y="49470"/>
                      <a:pt x="109385" y="73656"/>
                    </a:cubicBezTo>
                    <a:cubicBezTo>
                      <a:pt x="179742" y="120103"/>
                      <a:pt x="258620" y="146487"/>
                      <a:pt x="338323" y="171223"/>
                    </a:cubicBezTo>
                    <a:cubicBezTo>
                      <a:pt x="457876" y="208325"/>
                      <a:pt x="580728" y="230587"/>
                      <a:pt x="703579" y="253124"/>
                    </a:cubicBezTo>
                    <a:cubicBezTo>
                      <a:pt x="796199" y="270163"/>
                      <a:pt x="889093" y="286653"/>
                      <a:pt x="981163" y="306167"/>
                    </a:cubicBezTo>
                    <a:cubicBezTo>
                      <a:pt x="1105938" y="332276"/>
                      <a:pt x="1211200" y="396588"/>
                      <a:pt x="1305469" y="479863"/>
                    </a:cubicBezTo>
                    <a:cubicBezTo>
                      <a:pt x="1473943" y="628549"/>
                      <a:pt x="1581404" y="814887"/>
                      <a:pt x="1639944" y="1030358"/>
                    </a:cubicBezTo>
                    <a:cubicBezTo>
                      <a:pt x="1680619" y="1179594"/>
                      <a:pt x="1691338" y="1331303"/>
                      <a:pt x="1670176" y="1484936"/>
                    </a:cubicBezTo>
                    <a:cubicBezTo>
                      <a:pt x="1664954" y="1522314"/>
                      <a:pt x="1656709" y="1559417"/>
                      <a:pt x="1646815" y="1596245"/>
                    </a:cubicBezTo>
                    <a:cubicBezTo>
                      <a:pt x="1636371" y="1556119"/>
                      <a:pt x="1626752" y="1515443"/>
                      <a:pt x="1615483" y="1475592"/>
                    </a:cubicBezTo>
                    <a:cubicBezTo>
                      <a:pt x="1592397" y="1393966"/>
                      <a:pt x="1561341" y="1315913"/>
                      <a:pt x="1508572" y="1248578"/>
                    </a:cubicBezTo>
                    <a:cubicBezTo>
                      <a:pt x="1448383" y="1171624"/>
                      <a:pt x="1372254" y="1118856"/>
                      <a:pt x="1273863" y="1103190"/>
                    </a:cubicBezTo>
                    <a:cubicBezTo>
                      <a:pt x="1219445" y="1094395"/>
                      <a:pt x="1165303" y="1100167"/>
                      <a:pt x="1111160" y="1108687"/>
                    </a:cubicBezTo>
                    <a:cubicBezTo>
                      <a:pt x="1038329" y="1119955"/>
                      <a:pt x="966047" y="1134521"/>
                      <a:pt x="891567" y="1131773"/>
                    </a:cubicBezTo>
                    <a:cubicBezTo>
                      <a:pt x="810765" y="1128750"/>
                      <a:pt x="739857" y="1103465"/>
                      <a:pt x="685165" y="1041627"/>
                    </a:cubicBezTo>
                    <a:cubicBezTo>
                      <a:pt x="651910" y="1003974"/>
                      <a:pt x="634046" y="961100"/>
                      <a:pt x="645864" y="910255"/>
                    </a:cubicBezTo>
                    <a:cubicBezTo>
                      <a:pt x="652734" y="879749"/>
                      <a:pt x="644764" y="853090"/>
                      <a:pt x="626900" y="828904"/>
                    </a:cubicBezTo>
                    <a:cubicBezTo>
                      <a:pt x="606562" y="801420"/>
                      <a:pt x="587049" y="772563"/>
                      <a:pt x="563688" y="747828"/>
                    </a:cubicBezTo>
                    <a:cubicBezTo>
                      <a:pt x="480413" y="659056"/>
                      <a:pt x="395763" y="571383"/>
                      <a:pt x="311389" y="483436"/>
                    </a:cubicBezTo>
                    <a:cubicBezTo>
                      <a:pt x="233885" y="401810"/>
                      <a:pt x="154732" y="321558"/>
                      <a:pt x="87398" y="230862"/>
                    </a:cubicBezTo>
                    <a:cubicBezTo>
                      <a:pt x="42050" y="169848"/>
                      <a:pt x="10169" y="103613"/>
                      <a:pt x="2199" y="26934"/>
                    </a:cubicBezTo>
                    <a:cubicBezTo>
                      <a:pt x="1924" y="25285"/>
                      <a:pt x="825" y="23636"/>
                      <a:pt x="0" y="21987"/>
                    </a:cubicBezTo>
                    <a:cubicBezTo>
                      <a:pt x="0" y="14566"/>
                      <a:pt x="0" y="7421"/>
                      <a:pt x="0" y="0"/>
                    </a:cubicBezTo>
                    <a:close/>
                  </a:path>
                </a:pathLst>
              </a:custGeom>
              <a:grpFill/>
              <a:ln w="2746" cap="flat">
                <a:noFill/>
                <a:prstDash val="solid"/>
                <a:miter/>
              </a:ln>
            </p:spPr>
            <p:txBody>
              <a:bodyPr rtlCol="0" anchor="ctr"/>
              <a:lstStyle/>
              <a:p>
                <a:endParaRPr lang="en-US"/>
              </a:p>
            </p:txBody>
          </p:sp>
          <p:sp>
            <p:nvSpPr>
              <p:cNvPr id="14" name="Freeform: Shape 10"/>
              <p:cNvSpPr/>
              <p:nvPr/>
            </p:nvSpPr>
            <p:spPr>
              <a:xfrm>
                <a:off x="5005731" y="1804663"/>
                <a:ext cx="1684742" cy="1591298"/>
              </a:xfrm>
              <a:custGeom>
                <a:avLst/>
                <a:gdLst>
                  <a:gd name="connsiteX0" fmla="*/ 1686188 w 1684741"/>
                  <a:gd name="connsiteY0" fmla="*/ 46172 h 1591297"/>
                  <a:gd name="connsiteX1" fmla="*/ 1580376 w 1684741"/>
                  <a:gd name="connsiteY1" fmla="*/ 255322 h 1591297"/>
                  <a:gd name="connsiteX2" fmla="*/ 1398435 w 1684741"/>
                  <a:gd name="connsiteY2" fmla="*/ 453479 h 1591297"/>
                  <a:gd name="connsiteX3" fmla="*/ 1118653 w 1684741"/>
                  <a:gd name="connsiteY3" fmla="*/ 750026 h 1591297"/>
                  <a:gd name="connsiteX4" fmla="*/ 1051318 w 1684741"/>
                  <a:gd name="connsiteY4" fmla="*/ 836874 h 1591297"/>
                  <a:gd name="connsiteX5" fmla="*/ 1037027 w 1684741"/>
                  <a:gd name="connsiteY5" fmla="*/ 886619 h 1591297"/>
                  <a:gd name="connsiteX6" fmla="*/ 1015314 w 1684741"/>
                  <a:gd name="connsiteY6" fmla="*/ 1018266 h 1591297"/>
                  <a:gd name="connsiteX7" fmla="*/ 882844 w 1684741"/>
                  <a:gd name="connsiteY7" fmla="*/ 1118031 h 1591297"/>
                  <a:gd name="connsiteX8" fmla="*/ 723439 w 1684741"/>
                  <a:gd name="connsiteY8" fmla="*/ 1124627 h 1591297"/>
                  <a:gd name="connsiteX9" fmla="*/ 542872 w 1684741"/>
                  <a:gd name="connsiteY9" fmla="*/ 1098243 h 1591297"/>
                  <a:gd name="connsiteX10" fmla="*/ 146284 w 1684741"/>
                  <a:gd name="connsiteY10" fmla="*/ 1284032 h 1591297"/>
                  <a:gd name="connsiteX11" fmla="*/ 56413 w 1684741"/>
                  <a:gd name="connsiteY11" fmla="*/ 1508297 h 1591297"/>
                  <a:gd name="connsiteX12" fmla="*/ 37999 w 1684741"/>
                  <a:gd name="connsiteY12" fmla="*/ 1592122 h 1591297"/>
                  <a:gd name="connsiteX13" fmla="*/ 33602 w 1684741"/>
                  <a:gd name="connsiteY13" fmla="*/ 1592672 h 1591297"/>
                  <a:gd name="connsiteX14" fmla="*/ 13264 w 1684741"/>
                  <a:gd name="connsiteY14" fmla="*/ 1498678 h 1591297"/>
                  <a:gd name="connsiteX15" fmla="*/ 339769 w 1684741"/>
                  <a:gd name="connsiteY15" fmla="*/ 514492 h 1591297"/>
                  <a:gd name="connsiteX16" fmla="*/ 775933 w 1684741"/>
                  <a:gd name="connsiteY16" fmla="*/ 290776 h 1591297"/>
                  <a:gd name="connsiteX17" fmla="*/ 1322031 w 1684741"/>
                  <a:gd name="connsiteY17" fmla="*/ 180842 h 1591297"/>
                  <a:gd name="connsiteX18" fmla="*/ 1591919 w 1684741"/>
                  <a:gd name="connsiteY18" fmla="*/ 72557 h 1591297"/>
                  <a:gd name="connsiteX19" fmla="*/ 1655681 w 1684741"/>
                  <a:gd name="connsiteY19" fmla="*/ 22811 h 1591297"/>
                  <a:gd name="connsiteX20" fmla="*/ 1680417 w 1684741"/>
                  <a:gd name="connsiteY20" fmla="*/ 0 h 1591297"/>
                  <a:gd name="connsiteX21" fmla="*/ 1685913 w 1684741"/>
                  <a:gd name="connsiteY21" fmla="*/ 13742 h 1591297"/>
                  <a:gd name="connsiteX22" fmla="*/ 1686188 w 1684741"/>
                  <a:gd name="connsiteY22" fmla="*/ 46172 h 159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4741" h="1591297">
                    <a:moveTo>
                      <a:pt x="1686188" y="46172"/>
                    </a:moveTo>
                    <a:cubicBezTo>
                      <a:pt x="1667224" y="123951"/>
                      <a:pt x="1627648" y="191560"/>
                      <a:pt x="1580376" y="255322"/>
                    </a:cubicBezTo>
                    <a:cubicBezTo>
                      <a:pt x="1526783" y="327604"/>
                      <a:pt x="1462747" y="390816"/>
                      <a:pt x="1398435" y="453479"/>
                    </a:cubicBezTo>
                    <a:cubicBezTo>
                      <a:pt x="1301143" y="548297"/>
                      <a:pt x="1203852" y="643665"/>
                      <a:pt x="1118653" y="750026"/>
                    </a:cubicBezTo>
                    <a:cubicBezTo>
                      <a:pt x="1095841" y="778609"/>
                      <a:pt x="1073580" y="807742"/>
                      <a:pt x="1051318" y="836874"/>
                    </a:cubicBezTo>
                    <a:cubicBezTo>
                      <a:pt x="1040050" y="851441"/>
                      <a:pt x="1033454" y="867381"/>
                      <a:pt x="1037027" y="886619"/>
                    </a:cubicBezTo>
                    <a:cubicBezTo>
                      <a:pt x="1045821" y="933067"/>
                      <a:pt x="1043073" y="978140"/>
                      <a:pt x="1015314" y="1018266"/>
                    </a:cubicBezTo>
                    <a:cubicBezTo>
                      <a:pt x="982334" y="1066087"/>
                      <a:pt x="939185" y="1100716"/>
                      <a:pt x="882844" y="1118031"/>
                    </a:cubicBezTo>
                    <a:cubicBezTo>
                      <a:pt x="830350" y="1133971"/>
                      <a:pt x="776757" y="1131773"/>
                      <a:pt x="723439" y="1124627"/>
                    </a:cubicBezTo>
                    <a:cubicBezTo>
                      <a:pt x="663250" y="1116657"/>
                      <a:pt x="603061" y="1106488"/>
                      <a:pt x="542872" y="1098243"/>
                    </a:cubicBezTo>
                    <a:cubicBezTo>
                      <a:pt x="370825" y="1074607"/>
                      <a:pt x="242202" y="1144965"/>
                      <a:pt x="146284" y="1284032"/>
                    </a:cubicBezTo>
                    <a:cubicBezTo>
                      <a:pt x="99562" y="1351916"/>
                      <a:pt x="74827" y="1428870"/>
                      <a:pt x="56413" y="1508297"/>
                    </a:cubicBezTo>
                    <a:cubicBezTo>
                      <a:pt x="49817" y="1536056"/>
                      <a:pt x="44046" y="1564089"/>
                      <a:pt x="37999" y="1592122"/>
                    </a:cubicBezTo>
                    <a:cubicBezTo>
                      <a:pt x="36625" y="1592397"/>
                      <a:pt x="34976" y="1592397"/>
                      <a:pt x="33602" y="1592672"/>
                    </a:cubicBezTo>
                    <a:cubicBezTo>
                      <a:pt x="26731" y="1561341"/>
                      <a:pt x="18761" y="1530284"/>
                      <a:pt x="13264" y="1498678"/>
                    </a:cubicBezTo>
                    <a:cubicBezTo>
                      <a:pt x="-46100" y="1167776"/>
                      <a:pt x="99287" y="751400"/>
                      <a:pt x="339769" y="514492"/>
                    </a:cubicBezTo>
                    <a:cubicBezTo>
                      <a:pt x="462070" y="394114"/>
                      <a:pt x="606634" y="321008"/>
                      <a:pt x="775933" y="290776"/>
                    </a:cubicBezTo>
                    <a:cubicBezTo>
                      <a:pt x="958698" y="257796"/>
                      <a:pt x="1140639" y="219868"/>
                      <a:pt x="1322031" y="180842"/>
                    </a:cubicBezTo>
                    <a:cubicBezTo>
                      <a:pt x="1417674" y="160229"/>
                      <a:pt x="1509469" y="126974"/>
                      <a:pt x="1591919" y="72557"/>
                    </a:cubicBezTo>
                    <a:cubicBezTo>
                      <a:pt x="1614456" y="57715"/>
                      <a:pt x="1634794" y="39851"/>
                      <a:pt x="1655681" y="22811"/>
                    </a:cubicBezTo>
                    <a:cubicBezTo>
                      <a:pt x="1664201" y="15940"/>
                      <a:pt x="1671622" y="8245"/>
                      <a:pt x="1680417" y="0"/>
                    </a:cubicBezTo>
                    <a:cubicBezTo>
                      <a:pt x="1682615" y="5497"/>
                      <a:pt x="1684264" y="9619"/>
                      <a:pt x="1685913" y="13742"/>
                    </a:cubicBezTo>
                    <a:cubicBezTo>
                      <a:pt x="1686188" y="24186"/>
                      <a:pt x="1686188" y="35179"/>
                      <a:pt x="1686188" y="46172"/>
                    </a:cubicBezTo>
                    <a:close/>
                  </a:path>
                </a:pathLst>
              </a:custGeom>
              <a:grpFill/>
              <a:ln w="2746" cap="flat">
                <a:noFill/>
                <a:prstDash val="solid"/>
                <a:miter/>
              </a:ln>
            </p:spPr>
            <p:txBody>
              <a:bodyPr rtlCol="0" anchor="ctr"/>
              <a:lstStyle/>
              <a:p>
                <a:endParaRPr lang="en-US"/>
              </a:p>
            </p:txBody>
          </p:sp>
          <p:sp>
            <p:nvSpPr>
              <p:cNvPr id="15" name="Freeform: Shape 11"/>
              <p:cNvSpPr/>
              <p:nvPr/>
            </p:nvSpPr>
            <p:spPr>
              <a:xfrm>
                <a:off x="3832458" y="2953730"/>
                <a:ext cx="967421" cy="901461"/>
              </a:xfrm>
              <a:custGeom>
                <a:avLst/>
                <a:gdLst>
                  <a:gd name="connsiteX0" fmla="*/ 776207 w 967421"/>
                  <a:gd name="connsiteY0" fmla="*/ 903405 h 901460"/>
                  <a:gd name="connsiteX1" fmla="*/ 757519 w 967421"/>
                  <a:gd name="connsiteY1" fmla="*/ 895984 h 901460"/>
                  <a:gd name="connsiteX2" fmla="*/ 889165 w 967421"/>
                  <a:gd name="connsiteY2" fmla="*/ 789073 h 901460"/>
                  <a:gd name="connsiteX3" fmla="*/ 883393 w 967421"/>
                  <a:gd name="connsiteY3" fmla="*/ 685735 h 901460"/>
                  <a:gd name="connsiteX4" fmla="*/ 583548 w 967421"/>
                  <a:gd name="connsiteY4" fmla="*/ 650006 h 901460"/>
                  <a:gd name="connsiteX5" fmla="*/ 530230 w 967421"/>
                  <a:gd name="connsiteY5" fmla="*/ 505718 h 901460"/>
                  <a:gd name="connsiteX6" fmla="*/ 541223 w 967421"/>
                  <a:gd name="connsiteY6" fmla="*/ 532377 h 901460"/>
                  <a:gd name="connsiteX7" fmla="*/ 623949 w 967421"/>
                  <a:gd name="connsiteY7" fmla="*/ 626645 h 901460"/>
                  <a:gd name="connsiteX8" fmla="*/ 752572 w 967421"/>
                  <a:gd name="connsiteY8" fmla="*/ 582122 h 901460"/>
                  <a:gd name="connsiteX9" fmla="*/ 726737 w 967421"/>
                  <a:gd name="connsiteY9" fmla="*/ 446353 h 901460"/>
                  <a:gd name="connsiteX10" fmla="*/ 557988 w 967421"/>
                  <a:gd name="connsiteY10" fmla="*/ 365002 h 901460"/>
                  <a:gd name="connsiteX11" fmla="*/ 369451 w 967421"/>
                  <a:gd name="connsiteY11" fmla="*/ 374072 h 901460"/>
                  <a:gd name="connsiteX12" fmla="*/ 244126 w 967421"/>
                  <a:gd name="connsiteY12" fmla="*/ 390562 h 901460"/>
                  <a:gd name="connsiteX13" fmla="*/ 75377 w 967421"/>
                  <a:gd name="connsiteY13" fmla="*/ 342190 h 901460"/>
                  <a:gd name="connsiteX14" fmla="*/ 14363 w 967421"/>
                  <a:gd name="connsiteY14" fmla="*/ 236379 h 901460"/>
                  <a:gd name="connsiteX15" fmla="*/ 17661 w 967421"/>
                  <a:gd name="connsiteY15" fmla="*/ 29703 h 901460"/>
                  <a:gd name="connsiteX16" fmla="*/ 24257 w 967421"/>
                  <a:gd name="connsiteY16" fmla="*/ 12938 h 901460"/>
                  <a:gd name="connsiteX17" fmla="*/ 330149 w 967421"/>
                  <a:gd name="connsiteY17" fmla="*/ 39322 h 901460"/>
                  <a:gd name="connsiteX18" fmla="*/ 487080 w 967421"/>
                  <a:gd name="connsiteY18" fmla="*/ 5517 h 901460"/>
                  <a:gd name="connsiteX19" fmla="*/ 758343 w 967421"/>
                  <a:gd name="connsiteY19" fmla="*/ 73676 h 901460"/>
                  <a:gd name="connsiteX20" fmla="*/ 938910 w 967421"/>
                  <a:gd name="connsiteY20" fmla="*/ 348787 h 901460"/>
                  <a:gd name="connsiteX21" fmla="*/ 937536 w 967421"/>
                  <a:gd name="connsiteY21" fmla="*/ 759116 h 901460"/>
                  <a:gd name="connsiteX22" fmla="*/ 904281 w 967421"/>
                  <a:gd name="connsiteY22" fmla="*/ 835795 h 901460"/>
                  <a:gd name="connsiteX23" fmla="*/ 814959 w 967421"/>
                  <a:gd name="connsiteY23" fmla="*/ 899832 h 901460"/>
                  <a:gd name="connsiteX24" fmla="*/ 803416 w 967421"/>
                  <a:gd name="connsiteY24" fmla="*/ 903405 h 901460"/>
                  <a:gd name="connsiteX25" fmla="*/ 776207 w 967421"/>
                  <a:gd name="connsiteY25" fmla="*/ 903405 h 90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421" h="901460">
                    <a:moveTo>
                      <a:pt x="776207" y="903405"/>
                    </a:moveTo>
                    <a:cubicBezTo>
                      <a:pt x="769886" y="900931"/>
                      <a:pt x="763840" y="898458"/>
                      <a:pt x="757519" y="895984"/>
                    </a:cubicBezTo>
                    <a:cubicBezTo>
                      <a:pt x="825953" y="890213"/>
                      <a:pt x="870201" y="855308"/>
                      <a:pt x="889165" y="789073"/>
                    </a:cubicBezTo>
                    <a:cubicBezTo>
                      <a:pt x="903731" y="738229"/>
                      <a:pt x="902906" y="710470"/>
                      <a:pt x="883393" y="685735"/>
                    </a:cubicBezTo>
                    <a:cubicBezTo>
                      <a:pt x="774283" y="758566"/>
                      <a:pt x="673419" y="740977"/>
                      <a:pt x="583548" y="650006"/>
                    </a:cubicBezTo>
                    <a:cubicBezTo>
                      <a:pt x="545071" y="611255"/>
                      <a:pt x="519236" y="564807"/>
                      <a:pt x="530230" y="505718"/>
                    </a:cubicBezTo>
                    <a:cubicBezTo>
                      <a:pt x="533802" y="514512"/>
                      <a:pt x="537375" y="523582"/>
                      <a:pt x="541223" y="532377"/>
                    </a:cubicBezTo>
                    <a:cubicBezTo>
                      <a:pt x="558538" y="573052"/>
                      <a:pt x="586296" y="604384"/>
                      <a:pt x="623949" y="626645"/>
                    </a:cubicBezTo>
                    <a:cubicBezTo>
                      <a:pt x="678916" y="659076"/>
                      <a:pt x="729210" y="641212"/>
                      <a:pt x="752572" y="582122"/>
                    </a:cubicBezTo>
                    <a:cubicBezTo>
                      <a:pt x="772909" y="531277"/>
                      <a:pt x="763840" y="485655"/>
                      <a:pt x="726737" y="446353"/>
                    </a:cubicBezTo>
                    <a:cubicBezTo>
                      <a:pt x="681114" y="397982"/>
                      <a:pt x="622299" y="374621"/>
                      <a:pt x="557988" y="365002"/>
                    </a:cubicBezTo>
                    <a:cubicBezTo>
                      <a:pt x="494776" y="355658"/>
                      <a:pt x="432113" y="364727"/>
                      <a:pt x="369451" y="374072"/>
                    </a:cubicBezTo>
                    <a:cubicBezTo>
                      <a:pt x="327951" y="380393"/>
                      <a:pt x="286176" y="386714"/>
                      <a:pt x="244126" y="390562"/>
                    </a:cubicBezTo>
                    <a:cubicBezTo>
                      <a:pt x="182288" y="395783"/>
                      <a:pt x="123198" y="387813"/>
                      <a:pt x="75377" y="342190"/>
                    </a:cubicBezTo>
                    <a:cubicBezTo>
                      <a:pt x="45145" y="312783"/>
                      <a:pt x="25906" y="276780"/>
                      <a:pt x="14363" y="236379"/>
                    </a:cubicBezTo>
                    <a:cubicBezTo>
                      <a:pt x="-5700" y="167120"/>
                      <a:pt x="-4875" y="98137"/>
                      <a:pt x="17661" y="29703"/>
                    </a:cubicBezTo>
                    <a:cubicBezTo>
                      <a:pt x="19585" y="24206"/>
                      <a:pt x="21784" y="18709"/>
                      <a:pt x="24257" y="12938"/>
                    </a:cubicBezTo>
                    <a:cubicBezTo>
                      <a:pt x="122923" y="67355"/>
                      <a:pt x="226261" y="59934"/>
                      <a:pt x="330149" y="39322"/>
                    </a:cubicBezTo>
                    <a:cubicBezTo>
                      <a:pt x="382643" y="28878"/>
                      <a:pt x="434312" y="14587"/>
                      <a:pt x="487080" y="5517"/>
                    </a:cubicBezTo>
                    <a:cubicBezTo>
                      <a:pt x="587121" y="-11798"/>
                      <a:pt x="677816" y="11838"/>
                      <a:pt x="758343" y="73676"/>
                    </a:cubicBezTo>
                    <a:cubicBezTo>
                      <a:pt x="850413" y="144309"/>
                      <a:pt x="907854" y="238303"/>
                      <a:pt x="938910" y="348787"/>
                    </a:cubicBezTo>
                    <a:cubicBezTo>
                      <a:pt x="977387" y="485655"/>
                      <a:pt x="978212" y="622798"/>
                      <a:pt x="937536" y="759116"/>
                    </a:cubicBezTo>
                    <a:cubicBezTo>
                      <a:pt x="929566" y="785500"/>
                      <a:pt x="916923" y="811060"/>
                      <a:pt x="904281" y="835795"/>
                    </a:cubicBezTo>
                    <a:cubicBezTo>
                      <a:pt x="885867" y="872073"/>
                      <a:pt x="854261" y="891862"/>
                      <a:pt x="814959" y="899832"/>
                    </a:cubicBezTo>
                    <a:cubicBezTo>
                      <a:pt x="811112" y="900656"/>
                      <a:pt x="807264" y="902031"/>
                      <a:pt x="803416" y="903405"/>
                    </a:cubicBezTo>
                    <a:cubicBezTo>
                      <a:pt x="794621" y="903405"/>
                      <a:pt x="785277" y="903405"/>
                      <a:pt x="776207" y="903405"/>
                    </a:cubicBezTo>
                    <a:close/>
                  </a:path>
                </a:pathLst>
              </a:custGeom>
              <a:grpFill/>
              <a:ln w="2746" cap="flat">
                <a:noFill/>
                <a:prstDash val="solid"/>
                <a:miter/>
              </a:ln>
            </p:spPr>
            <p:txBody>
              <a:bodyPr rtlCol="0" anchor="ctr"/>
              <a:lstStyle/>
              <a:p>
                <a:endParaRPr lang="en-US"/>
              </a:p>
            </p:txBody>
          </p:sp>
          <p:sp>
            <p:nvSpPr>
              <p:cNvPr id="16" name="Freeform: Shape 13"/>
              <p:cNvSpPr/>
              <p:nvPr/>
            </p:nvSpPr>
            <p:spPr>
              <a:xfrm>
                <a:off x="5065574" y="2954343"/>
                <a:ext cx="961924" cy="895964"/>
              </a:xfrm>
              <a:custGeom>
                <a:avLst/>
                <a:gdLst>
                  <a:gd name="connsiteX0" fmla="*/ 434658 w 961924"/>
                  <a:gd name="connsiteY0" fmla="*/ 502907 h 895963"/>
                  <a:gd name="connsiteX1" fmla="*/ 429986 w 961924"/>
                  <a:gd name="connsiteY1" fmla="*/ 577112 h 895963"/>
                  <a:gd name="connsiteX2" fmla="*/ 182084 w 961924"/>
                  <a:gd name="connsiteY2" fmla="*/ 726348 h 895963"/>
                  <a:gd name="connsiteX3" fmla="*/ 116398 w 961924"/>
                  <a:gd name="connsiteY3" fmla="*/ 704361 h 895963"/>
                  <a:gd name="connsiteX4" fmla="*/ 79296 w 961924"/>
                  <a:gd name="connsiteY4" fmla="*/ 684573 h 895963"/>
                  <a:gd name="connsiteX5" fmla="*/ 89190 w 961924"/>
                  <a:gd name="connsiteY5" fmla="*/ 822540 h 895963"/>
                  <a:gd name="connsiteX6" fmla="*/ 208193 w 961924"/>
                  <a:gd name="connsiteY6" fmla="*/ 892623 h 895963"/>
                  <a:gd name="connsiteX7" fmla="*/ 43567 w 961924"/>
                  <a:gd name="connsiteY7" fmla="*/ 815670 h 895963"/>
                  <a:gd name="connsiteX8" fmla="*/ 3716 w 961924"/>
                  <a:gd name="connsiteY8" fmla="*/ 642523 h 895963"/>
                  <a:gd name="connsiteX9" fmla="*/ 51812 w 961924"/>
                  <a:gd name="connsiteY9" fmla="*/ 279740 h 895963"/>
                  <a:gd name="connsiteX10" fmla="*/ 232654 w 961924"/>
                  <a:gd name="connsiteY10" fmla="*/ 54375 h 895963"/>
                  <a:gd name="connsiteX11" fmla="*/ 356879 w 961924"/>
                  <a:gd name="connsiteY11" fmla="*/ 9577 h 895963"/>
                  <a:gd name="connsiteX12" fmla="*/ 533049 w 961924"/>
                  <a:gd name="connsiteY12" fmla="*/ 13974 h 895963"/>
                  <a:gd name="connsiteX13" fmla="*/ 694652 w 961924"/>
                  <a:gd name="connsiteY13" fmla="*/ 51352 h 895963"/>
                  <a:gd name="connsiteX14" fmla="*/ 934034 w 961924"/>
                  <a:gd name="connsiteY14" fmla="*/ 15348 h 895963"/>
                  <a:gd name="connsiteX15" fmla="*/ 942279 w 961924"/>
                  <a:gd name="connsiteY15" fmla="*/ 12050 h 895963"/>
                  <a:gd name="connsiteX16" fmla="*/ 956846 w 961924"/>
                  <a:gd name="connsiteY16" fmla="*/ 90653 h 895963"/>
                  <a:gd name="connsiteX17" fmla="*/ 948051 w 961924"/>
                  <a:gd name="connsiteY17" fmla="*/ 244012 h 895963"/>
                  <a:gd name="connsiteX18" fmla="*/ 739726 w 961924"/>
                  <a:gd name="connsiteY18" fmla="*/ 395996 h 895963"/>
                  <a:gd name="connsiteX19" fmla="*/ 564106 w 961924"/>
                  <a:gd name="connsiteY19" fmla="*/ 376757 h 895963"/>
                  <a:gd name="connsiteX20" fmla="*/ 407174 w 961924"/>
                  <a:gd name="connsiteY20" fmla="*/ 364939 h 895963"/>
                  <a:gd name="connsiteX21" fmla="*/ 250793 w 961924"/>
                  <a:gd name="connsiteY21" fmla="*/ 431999 h 895963"/>
                  <a:gd name="connsiteX22" fmla="*/ 220836 w 961924"/>
                  <a:gd name="connsiteY22" fmla="*/ 598824 h 895963"/>
                  <a:gd name="connsiteX23" fmla="*/ 323075 w 961924"/>
                  <a:gd name="connsiteY23" fmla="*/ 634828 h 895963"/>
                  <a:gd name="connsiteX24" fmla="*/ 428612 w 961924"/>
                  <a:gd name="connsiteY24" fmla="*/ 519397 h 895963"/>
                  <a:gd name="connsiteX25" fmla="*/ 434658 w 961924"/>
                  <a:gd name="connsiteY25" fmla="*/ 502907 h 8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1924" h="895963">
                    <a:moveTo>
                      <a:pt x="434658" y="502907"/>
                    </a:moveTo>
                    <a:cubicBezTo>
                      <a:pt x="443453" y="530115"/>
                      <a:pt x="439055" y="553751"/>
                      <a:pt x="429986" y="577112"/>
                    </a:cubicBezTo>
                    <a:cubicBezTo>
                      <a:pt x="393707" y="669457"/>
                      <a:pt x="280475" y="738716"/>
                      <a:pt x="182084" y="726348"/>
                    </a:cubicBezTo>
                    <a:cubicBezTo>
                      <a:pt x="159548" y="723600"/>
                      <a:pt x="137836" y="712881"/>
                      <a:pt x="116398" y="704361"/>
                    </a:cubicBezTo>
                    <a:cubicBezTo>
                      <a:pt x="103756" y="699414"/>
                      <a:pt x="92488" y="691719"/>
                      <a:pt x="79296" y="684573"/>
                    </a:cubicBezTo>
                    <a:cubicBezTo>
                      <a:pt x="56209" y="734043"/>
                      <a:pt x="65279" y="778842"/>
                      <a:pt x="89190" y="822540"/>
                    </a:cubicBezTo>
                    <a:cubicBezTo>
                      <a:pt x="114200" y="868163"/>
                      <a:pt x="156249" y="886027"/>
                      <a:pt x="208193" y="892623"/>
                    </a:cubicBezTo>
                    <a:cubicBezTo>
                      <a:pt x="145256" y="913236"/>
                      <a:pt x="68852" y="876408"/>
                      <a:pt x="43567" y="815670"/>
                    </a:cubicBezTo>
                    <a:cubicBezTo>
                      <a:pt x="20481" y="760153"/>
                      <a:pt x="8938" y="701888"/>
                      <a:pt x="3716" y="642523"/>
                    </a:cubicBezTo>
                    <a:cubicBezTo>
                      <a:pt x="-7278" y="518023"/>
                      <a:pt x="5365" y="396545"/>
                      <a:pt x="51812" y="279740"/>
                    </a:cubicBezTo>
                    <a:cubicBezTo>
                      <a:pt x="88915" y="186296"/>
                      <a:pt x="146355" y="109067"/>
                      <a:pt x="232654" y="54375"/>
                    </a:cubicBezTo>
                    <a:cubicBezTo>
                      <a:pt x="271131" y="30190"/>
                      <a:pt x="313730" y="20570"/>
                      <a:pt x="356879" y="9577"/>
                    </a:cubicBezTo>
                    <a:cubicBezTo>
                      <a:pt x="416794" y="-5814"/>
                      <a:pt x="474509" y="-1417"/>
                      <a:pt x="533049" y="13974"/>
                    </a:cubicBezTo>
                    <a:cubicBezTo>
                      <a:pt x="586642" y="27716"/>
                      <a:pt x="640235" y="41733"/>
                      <a:pt x="694652" y="51352"/>
                    </a:cubicBezTo>
                    <a:cubicBezTo>
                      <a:pt x="777928" y="65918"/>
                      <a:pt x="859004" y="58772"/>
                      <a:pt x="934034" y="15348"/>
                    </a:cubicBezTo>
                    <a:cubicBezTo>
                      <a:pt x="935958" y="14249"/>
                      <a:pt x="938157" y="13699"/>
                      <a:pt x="942279" y="12050"/>
                    </a:cubicBezTo>
                    <a:cubicBezTo>
                      <a:pt x="947226" y="38709"/>
                      <a:pt x="952448" y="64819"/>
                      <a:pt x="956846" y="90653"/>
                    </a:cubicBezTo>
                    <a:cubicBezTo>
                      <a:pt x="965640" y="142322"/>
                      <a:pt x="964541" y="193442"/>
                      <a:pt x="948051" y="244012"/>
                    </a:cubicBezTo>
                    <a:cubicBezTo>
                      <a:pt x="915345" y="343227"/>
                      <a:pt x="844163" y="398194"/>
                      <a:pt x="739726" y="395996"/>
                    </a:cubicBezTo>
                    <a:cubicBezTo>
                      <a:pt x="680911" y="394621"/>
                      <a:pt x="622371" y="384727"/>
                      <a:pt x="564106" y="376757"/>
                    </a:cubicBezTo>
                    <a:cubicBezTo>
                      <a:pt x="511887" y="369611"/>
                      <a:pt x="459943" y="359168"/>
                      <a:pt x="407174" y="364939"/>
                    </a:cubicBezTo>
                    <a:cubicBezTo>
                      <a:pt x="348634" y="371260"/>
                      <a:pt x="295041" y="391598"/>
                      <a:pt x="250793" y="431999"/>
                    </a:cubicBezTo>
                    <a:cubicBezTo>
                      <a:pt x="199399" y="478996"/>
                      <a:pt x="188955" y="540009"/>
                      <a:pt x="220836" y="598824"/>
                    </a:cubicBezTo>
                    <a:cubicBezTo>
                      <a:pt x="243098" y="639775"/>
                      <a:pt x="280200" y="653517"/>
                      <a:pt x="323075" y="634828"/>
                    </a:cubicBezTo>
                    <a:cubicBezTo>
                      <a:pt x="375019" y="612016"/>
                      <a:pt x="407449" y="570791"/>
                      <a:pt x="428612" y="519397"/>
                    </a:cubicBezTo>
                    <a:cubicBezTo>
                      <a:pt x="430261" y="514175"/>
                      <a:pt x="431910" y="509503"/>
                      <a:pt x="434658" y="502907"/>
                    </a:cubicBezTo>
                    <a:close/>
                  </a:path>
                </a:pathLst>
              </a:custGeom>
              <a:grpFill/>
              <a:ln w="2746" cap="flat">
                <a:noFill/>
                <a:prstDash val="solid"/>
                <a:miter/>
              </a:ln>
            </p:spPr>
            <p:txBody>
              <a:bodyPr rtlCol="0" anchor="ctr"/>
              <a:lstStyle/>
              <a:p>
                <a:endParaRPr lang="en-US"/>
              </a:p>
            </p:txBody>
          </p:sp>
          <p:sp>
            <p:nvSpPr>
              <p:cNvPr id="17" name="Freeform: Shape 14"/>
              <p:cNvSpPr/>
              <p:nvPr/>
            </p:nvSpPr>
            <p:spPr>
              <a:xfrm>
                <a:off x="4884504" y="2909101"/>
                <a:ext cx="96192" cy="824507"/>
              </a:xfrm>
              <a:custGeom>
                <a:avLst/>
                <a:gdLst>
                  <a:gd name="connsiteX0" fmla="*/ 47643 w 96192"/>
                  <a:gd name="connsiteY0" fmla="*/ 823808 h 824506"/>
                  <a:gd name="connsiteX1" fmla="*/ 28130 w 96192"/>
                  <a:gd name="connsiteY1" fmla="*/ 700682 h 824506"/>
                  <a:gd name="connsiteX2" fmla="*/ 97 w 96192"/>
                  <a:gd name="connsiteY2" fmla="*/ 382422 h 824506"/>
                  <a:gd name="connsiteX3" fmla="*/ 18236 w 96192"/>
                  <a:gd name="connsiteY3" fmla="*/ 246929 h 824506"/>
                  <a:gd name="connsiteX4" fmla="*/ 25656 w 96192"/>
                  <a:gd name="connsiteY4" fmla="*/ 227690 h 824506"/>
                  <a:gd name="connsiteX5" fmla="*/ 25656 w 96192"/>
                  <a:gd name="connsiteY5" fmla="*/ 180143 h 824506"/>
                  <a:gd name="connsiteX6" fmla="*/ 7792 w 96192"/>
                  <a:gd name="connsiteY6" fmla="*/ 53444 h 824506"/>
                  <a:gd name="connsiteX7" fmla="*/ 32527 w 96192"/>
                  <a:gd name="connsiteY7" fmla="*/ 5348 h 824506"/>
                  <a:gd name="connsiteX8" fmla="*/ 74302 w 96192"/>
                  <a:gd name="connsiteY8" fmla="*/ 16067 h 824506"/>
                  <a:gd name="connsiteX9" fmla="*/ 89693 w 96192"/>
                  <a:gd name="connsiteY9" fmla="*/ 71034 h 824506"/>
                  <a:gd name="connsiteX10" fmla="*/ 75127 w 96192"/>
                  <a:gd name="connsiteY10" fmla="*/ 169425 h 824506"/>
                  <a:gd name="connsiteX11" fmla="*/ 69355 w 96192"/>
                  <a:gd name="connsiteY11" fmla="*/ 186190 h 824506"/>
                  <a:gd name="connsiteX12" fmla="*/ 72103 w 96192"/>
                  <a:gd name="connsiteY12" fmla="*/ 228514 h 824506"/>
                  <a:gd name="connsiteX13" fmla="*/ 97388 w 96192"/>
                  <a:gd name="connsiteY13" fmla="*/ 362359 h 824506"/>
                  <a:gd name="connsiteX14" fmla="*/ 85845 w 96192"/>
                  <a:gd name="connsiteY14" fmla="*/ 578930 h 824506"/>
                  <a:gd name="connsiteX15" fmla="*/ 64958 w 96192"/>
                  <a:gd name="connsiteY15" fmla="*/ 778186 h 824506"/>
                  <a:gd name="connsiteX16" fmla="*/ 53964 w 96192"/>
                  <a:gd name="connsiteY16" fmla="*/ 825182 h 824506"/>
                  <a:gd name="connsiteX17" fmla="*/ 47643 w 96192"/>
                  <a:gd name="connsiteY17" fmla="*/ 823808 h 82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192" h="824506">
                    <a:moveTo>
                      <a:pt x="47643" y="823808"/>
                    </a:moveTo>
                    <a:cubicBezTo>
                      <a:pt x="41047" y="782858"/>
                      <a:pt x="34176" y="741632"/>
                      <a:pt x="28130" y="700682"/>
                    </a:cubicBezTo>
                    <a:cubicBezTo>
                      <a:pt x="12189" y="595145"/>
                      <a:pt x="-1277" y="489333"/>
                      <a:pt x="97" y="382422"/>
                    </a:cubicBezTo>
                    <a:cubicBezTo>
                      <a:pt x="646" y="336525"/>
                      <a:pt x="4219" y="290902"/>
                      <a:pt x="18236" y="246929"/>
                    </a:cubicBezTo>
                    <a:cubicBezTo>
                      <a:pt x="20434" y="240332"/>
                      <a:pt x="21809" y="233187"/>
                      <a:pt x="25656" y="227690"/>
                    </a:cubicBezTo>
                    <a:cubicBezTo>
                      <a:pt x="37474" y="211475"/>
                      <a:pt x="33626" y="197183"/>
                      <a:pt x="25656" y="180143"/>
                    </a:cubicBezTo>
                    <a:cubicBezTo>
                      <a:pt x="6693" y="140017"/>
                      <a:pt x="-2652" y="97418"/>
                      <a:pt x="7792" y="53444"/>
                    </a:cubicBezTo>
                    <a:cubicBezTo>
                      <a:pt x="11915" y="36404"/>
                      <a:pt x="22358" y="20464"/>
                      <a:pt x="32527" y="5348"/>
                    </a:cubicBezTo>
                    <a:cubicBezTo>
                      <a:pt x="39673" y="-5371"/>
                      <a:pt x="67706" y="951"/>
                      <a:pt x="74302" y="16067"/>
                    </a:cubicBezTo>
                    <a:cubicBezTo>
                      <a:pt x="81723" y="33381"/>
                      <a:pt x="87494" y="52345"/>
                      <a:pt x="89693" y="71034"/>
                    </a:cubicBezTo>
                    <a:cubicBezTo>
                      <a:pt x="93541" y="104838"/>
                      <a:pt x="85570" y="137544"/>
                      <a:pt x="75127" y="169425"/>
                    </a:cubicBezTo>
                    <a:cubicBezTo>
                      <a:pt x="73203" y="175196"/>
                      <a:pt x="71829" y="180968"/>
                      <a:pt x="69355" y="186190"/>
                    </a:cubicBezTo>
                    <a:cubicBezTo>
                      <a:pt x="61935" y="201031"/>
                      <a:pt x="64683" y="213948"/>
                      <a:pt x="72103" y="228514"/>
                    </a:cubicBezTo>
                    <a:cubicBezTo>
                      <a:pt x="93266" y="270290"/>
                      <a:pt x="98213" y="316462"/>
                      <a:pt x="97388" y="362359"/>
                    </a:cubicBezTo>
                    <a:cubicBezTo>
                      <a:pt x="96014" y="434641"/>
                      <a:pt x="91342" y="506923"/>
                      <a:pt x="85845" y="578930"/>
                    </a:cubicBezTo>
                    <a:cubicBezTo>
                      <a:pt x="80623" y="645440"/>
                      <a:pt x="72653" y="711950"/>
                      <a:pt x="64958" y="778186"/>
                    </a:cubicBezTo>
                    <a:cubicBezTo>
                      <a:pt x="63034" y="794126"/>
                      <a:pt x="57812" y="809517"/>
                      <a:pt x="53964" y="825182"/>
                    </a:cubicBezTo>
                    <a:cubicBezTo>
                      <a:pt x="51766" y="824633"/>
                      <a:pt x="49567" y="824083"/>
                      <a:pt x="47643" y="823808"/>
                    </a:cubicBezTo>
                    <a:close/>
                  </a:path>
                </a:pathLst>
              </a:custGeom>
              <a:grpFill/>
              <a:ln w="2746" cap="flat">
                <a:noFill/>
                <a:prstDash val="solid"/>
                <a:miter/>
              </a:ln>
            </p:spPr>
            <p:txBody>
              <a:bodyPr rtlCol="0" anchor="ctr"/>
              <a:lstStyle/>
              <a:p>
                <a:endParaRPr lang="en-US"/>
              </a:p>
            </p:txBody>
          </p:sp>
          <p:sp>
            <p:nvSpPr>
              <p:cNvPr id="18" name="Freeform: Shape 16"/>
              <p:cNvSpPr/>
              <p:nvPr/>
            </p:nvSpPr>
            <p:spPr>
              <a:xfrm>
                <a:off x="4892788" y="2827824"/>
                <a:ext cx="76954" cy="65961"/>
              </a:xfrm>
              <a:custGeom>
                <a:avLst/>
                <a:gdLst>
                  <a:gd name="connsiteX0" fmla="*/ 39909 w 76953"/>
                  <a:gd name="connsiteY0" fmla="*/ 68211 h 65960"/>
                  <a:gd name="connsiteX1" fmla="*/ 21495 w 76953"/>
                  <a:gd name="connsiteY1" fmla="*/ 65738 h 65960"/>
                  <a:gd name="connsiteX2" fmla="*/ 1432 w 76953"/>
                  <a:gd name="connsiteY2" fmla="*/ 36056 h 65960"/>
                  <a:gd name="connsiteX3" fmla="*/ 25342 w 76953"/>
                  <a:gd name="connsiteY3" fmla="*/ 2251 h 65960"/>
                  <a:gd name="connsiteX4" fmla="*/ 34412 w 76953"/>
                  <a:gd name="connsiteY4" fmla="*/ 52 h 65960"/>
                  <a:gd name="connsiteX5" fmla="*/ 76187 w 76953"/>
                  <a:gd name="connsiteY5" fmla="*/ 34956 h 65960"/>
                  <a:gd name="connsiteX6" fmla="*/ 58323 w 76953"/>
                  <a:gd name="connsiteY6" fmla="*/ 65463 h 65960"/>
                  <a:gd name="connsiteX7" fmla="*/ 39909 w 76953"/>
                  <a:gd name="connsiteY7" fmla="*/ 68211 h 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53" h="65960">
                    <a:moveTo>
                      <a:pt x="39909" y="68211"/>
                    </a:moveTo>
                    <a:cubicBezTo>
                      <a:pt x="33038" y="67387"/>
                      <a:pt x="27266" y="66837"/>
                      <a:pt x="21495" y="65738"/>
                    </a:cubicBezTo>
                    <a:cubicBezTo>
                      <a:pt x="607" y="61615"/>
                      <a:pt x="-2416" y="57218"/>
                      <a:pt x="1432" y="36056"/>
                    </a:cubicBezTo>
                    <a:cubicBezTo>
                      <a:pt x="4180" y="21214"/>
                      <a:pt x="12975" y="10496"/>
                      <a:pt x="25342" y="2251"/>
                    </a:cubicBezTo>
                    <a:cubicBezTo>
                      <a:pt x="27816" y="602"/>
                      <a:pt x="31389" y="-223"/>
                      <a:pt x="34412" y="52"/>
                    </a:cubicBezTo>
                    <a:cubicBezTo>
                      <a:pt x="52276" y="1151"/>
                      <a:pt x="71515" y="17367"/>
                      <a:pt x="76187" y="34956"/>
                    </a:cubicBezTo>
                    <a:cubicBezTo>
                      <a:pt x="81134" y="53920"/>
                      <a:pt x="77286" y="61066"/>
                      <a:pt x="58323" y="65463"/>
                    </a:cubicBezTo>
                    <a:cubicBezTo>
                      <a:pt x="52001" y="67112"/>
                      <a:pt x="45405" y="67387"/>
                      <a:pt x="39909" y="68211"/>
                    </a:cubicBezTo>
                    <a:close/>
                  </a:path>
                </a:pathLst>
              </a:custGeom>
              <a:grpFill/>
              <a:ln w="2746" cap="flat">
                <a:noFill/>
                <a:prstDash val="solid"/>
                <a:miter/>
              </a:ln>
            </p:spPr>
            <p:txBody>
              <a:bodyPr rtlCol="0" anchor="ctr"/>
              <a:lstStyle/>
              <a:p>
                <a:endParaRPr lang="en-US"/>
              </a:p>
            </p:txBody>
          </p:sp>
        </p:grpSp>
        <p:grpSp>
          <p:nvGrpSpPr>
            <p:cNvPr id="10" name="Group 9"/>
            <p:cNvGrpSpPr/>
            <p:nvPr/>
          </p:nvGrpSpPr>
          <p:grpSpPr>
            <a:xfrm>
              <a:off x="4383103" y="2006585"/>
              <a:ext cx="1098291" cy="742129"/>
              <a:chOff x="4374330" y="2006585"/>
              <a:chExt cx="1098291" cy="742129"/>
            </a:xfrm>
            <a:grpFill/>
          </p:grpSpPr>
          <p:sp>
            <p:nvSpPr>
              <p:cNvPr id="11" name="Graphic 17"/>
              <p:cNvSpPr/>
              <p:nvPr/>
            </p:nvSpPr>
            <p:spPr>
              <a:xfrm rot="635483">
                <a:off x="4374330" y="2006585"/>
                <a:ext cx="603701" cy="742129"/>
              </a:xfrm>
              <a:custGeom>
                <a:avLst/>
                <a:gdLst>
                  <a:gd name="connsiteX0" fmla="*/ 1488758 w 1495425"/>
                  <a:gd name="connsiteY0" fmla="*/ 1811050 h 1838325"/>
                  <a:gd name="connsiteX1" fmla="*/ 854393 w 1495425"/>
                  <a:gd name="connsiteY1" fmla="*/ 556607 h 1838325"/>
                  <a:gd name="connsiteX2" fmla="*/ 390525 w 1495425"/>
                  <a:gd name="connsiteY2" fmla="*/ 79405 h 1838325"/>
                  <a:gd name="connsiteX3" fmla="*/ 101918 w 1495425"/>
                  <a:gd name="connsiteY3" fmla="*/ 347 h 1838325"/>
                  <a:gd name="connsiteX4" fmla="*/ 0 w 1495425"/>
                  <a:gd name="connsiteY4" fmla="*/ 61307 h 1838325"/>
                  <a:gd name="connsiteX5" fmla="*/ 556260 w 1495425"/>
                  <a:gd name="connsiteY5" fmla="*/ 278477 h 1838325"/>
                  <a:gd name="connsiteX6" fmla="*/ 853440 w 1495425"/>
                  <a:gd name="connsiteY6" fmla="*/ 639475 h 1838325"/>
                  <a:gd name="connsiteX7" fmla="*/ 1349693 w 1495425"/>
                  <a:gd name="connsiteY7" fmla="*/ 1554827 h 1838325"/>
                  <a:gd name="connsiteX8" fmla="*/ 1473518 w 1495425"/>
                  <a:gd name="connsiteY8" fmla="*/ 1839625 h 1838325"/>
                  <a:gd name="connsiteX9" fmla="*/ 1496378 w 1495425"/>
                  <a:gd name="connsiteY9" fmla="*/ 1832957 h 1838325"/>
                  <a:gd name="connsiteX10" fmla="*/ 1488758 w 1495425"/>
                  <a:gd name="connsiteY10" fmla="*/ 181105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5425" h="1838325">
                    <a:moveTo>
                      <a:pt x="1488758" y="1811050"/>
                    </a:moveTo>
                    <a:cubicBezTo>
                      <a:pt x="1311593" y="1375757"/>
                      <a:pt x="1122998" y="947132"/>
                      <a:pt x="854393" y="556607"/>
                    </a:cubicBezTo>
                    <a:cubicBezTo>
                      <a:pt x="726758" y="371822"/>
                      <a:pt x="583883" y="201325"/>
                      <a:pt x="390525" y="79405"/>
                    </a:cubicBezTo>
                    <a:cubicBezTo>
                      <a:pt x="302895" y="24160"/>
                      <a:pt x="205740" y="-3463"/>
                      <a:pt x="101918" y="347"/>
                    </a:cubicBezTo>
                    <a:cubicBezTo>
                      <a:pt x="59055" y="3205"/>
                      <a:pt x="18098" y="8920"/>
                      <a:pt x="0" y="61307"/>
                    </a:cubicBezTo>
                    <a:cubicBezTo>
                      <a:pt x="254318" y="60355"/>
                      <a:pt x="377190" y="100360"/>
                      <a:pt x="556260" y="278477"/>
                    </a:cubicBezTo>
                    <a:cubicBezTo>
                      <a:pt x="665798" y="388015"/>
                      <a:pt x="774383" y="507077"/>
                      <a:pt x="853440" y="639475"/>
                    </a:cubicBezTo>
                    <a:cubicBezTo>
                      <a:pt x="1028700" y="938560"/>
                      <a:pt x="1187768" y="1248122"/>
                      <a:pt x="1349693" y="1554827"/>
                    </a:cubicBezTo>
                    <a:cubicBezTo>
                      <a:pt x="1398270" y="1647220"/>
                      <a:pt x="1435418" y="1745327"/>
                      <a:pt x="1473518" y="1839625"/>
                    </a:cubicBezTo>
                    <a:lnTo>
                      <a:pt x="1496378" y="1832957"/>
                    </a:lnTo>
                    <a:cubicBezTo>
                      <a:pt x="1493520" y="1826290"/>
                      <a:pt x="1492568" y="1817717"/>
                      <a:pt x="1488758" y="1811050"/>
                    </a:cubicBezTo>
                    <a:close/>
                  </a:path>
                </a:pathLst>
              </a:custGeom>
              <a:grpFill/>
              <a:ln w="9525" cap="flat">
                <a:noFill/>
                <a:prstDash val="solid"/>
                <a:miter/>
              </a:ln>
            </p:spPr>
            <p:txBody>
              <a:bodyPr rtlCol="0" anchor="ctr"/>
              <a:lstStyle/>
              <a:p>
                <a:endParaRPr lang="en-US"/>
              </a:p>
            </p:txBody>
          </p:sp>
          <p:sp>
            <p:nvSpPr>
              <p:cNvPr id="12" name="Graphic 17"/>
              <p:cNvSpPr/>
              <p:nvPr/>
            </p:nvSpPr>
            <p:spPr>
              <a:xfrm rot="20964517" flipH="1">
                <a:off x="4868920" y="2006585"/>
                <a:ext cx="603701" cy="742129"/>
              </a:xfrm>
              <a:custGeom>
                <a:avLst/>
                <a:gdLst>
                  <a:gd name="connsiteX0" fmla="*/ 1488758 w 1495425"/>
                  <a:gd name="connsiteY0" fmla="*/ 1811050 h 1838325"/>
                  <a:gd name="connsiteX1" fmla="*/ 854393 w 1495425"/>
                  <a:gd name="connsiteY1" fmla="*/ 556607 h 1838325"/>
                  <a:gd name="connsiteX2" fmla="*/ 390525 w 1495425"/>
                  <a:gd name="connsiteY2" fmla="*/ 79405 h 1838325"/>
                  <a:gd name="connsiteX3" fmla="*/ 101918 w 1495425"/>
                  <a:gd name="connsiteY3" fmla="*/ 347 h 1838325"/>
                  <a:gd name="connsiteX4" fmla="*/ 0 w 1495425"/>
                  <a:gd name="connsiteY4" fmla="*/ 61307 h 1838325"/>
                  <a:gd name="connsiteX5" fmla="*/ 556260 w 1495425"/>
                  <a:gd name="connsiteY5" fmla="*/ 278477 h 1838325"/>
                  <a:gd name="connsiteX6" fmla="*/ 853440 w 1495425"/>
                  <a:gd name="connsiteY6" fmla="*/ 639475 h 1838325"/>
                  <a:gd name="connsiteX7" fmla="*/ 1349693 w 1495425"/>
                  <a:gd name="connsiteY7" fmla="*/ 1554827 h 1838325"/>
                  <a:gd name="connsiteX8" fmla="*/ 1473518 w 1495425"/>
                  <a:gd name="connsiteY8" fmla="*/ 1839625 h 1838325"/>
                  <a:gd name="connsiteX9" fmla="*/ 1496378 w 1495425"/>
                  <a:gd name="connsiteY9" fmla="*/ 1832957 h 1838325"/>
                  <a:gd name="connsiteX10" fmla="*/ 1488758 w 1495425"/>
                  <a:gd name="connsiteY10" fmla="*/ 181105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5425" h="1838325">
                    <a:moveTo>
                      <a:pt x="1488758" y="1811050"/>
                    </a:moveTo>
                    <a:cubicBezTo>
                      <a:pt x="1311593" y="1375757"/>
                      <a:pt x="1122998" y="947132"/>
                      <a:pt x="854393" y="556607"/>
                    </a:cubicBezTo>
                    <a:cubicBezTo>
                      <a:pt x="726758" y="371822"/>
                      <a:pt x="583883" y="201325"/>
                      <a:pt x="390525" y="79405"/>
                    </a:cubicBezTo>
                    <a:cubicBezTo>
                      <a:pt x="302895" y="24160"/>
                      <a:pt x="205740" y="-3463"/>
                      <a:pt x="101918" y="347"/>
                    </a:cubicBezTo>
                    <a:cubicBezTo>
                      <a:pt x="59055" y="3205"/>
                      <a:pt x="18098" y="8920"/>
                      <a:pt x="0" y="61307"/>
                    </a:cubicBezTo>
                    <a:cubicBezTo>
                      <a:pt x="254318" y="60355"/>
                      <a:pt x="377190" y="100360"/>
                      <a:pt x="556260" y="278477"/>
                    </a:cubicBezTo>
                    <a:cubicBezTo>
                      <a:pt x="665798" y="388015"/>
                      <a:pt x="774383" y="507077"/>
                      <a:pt x="853440" y="639475"/>
                    </a:cubicBezTo>
                    <a:cubicBezTo>
                      <a:pt x="1028700" y="938560"/>
                      <a:pt x="1187768" y="1248122"/>
                      <a:pt x="1349693" y="1554827"/>
                    </a:cubicBezTo>
                    <a:cubicBezTo>
                      <a:pt x="1398270" y="1647220"/>
                      <a:pt x="1435418" y="1745327"/>
                      <a:pt x="1473518" y="1839625"/>
                    </a:cubicBezTo>
                    <a:lnTo>
                      <a:pt x="1496378" y="1832957"/>
                    </a:lnTo>
                    <a:cubicBezTo>
                      <a:pt x="1493520" y="1826290"/>
                      <a:pt x="1492568" y="1817717"/>
                      <a:pt x="1488758" y="1811050"/>
                    </a:cubicBezTo>
                    <a:close/>
                  </a:path>
                </a:pathLst>
              </a:custGeom>
              <a:grpFill/>
              <a:ln w="9525" cap="flat">
                <a:noFill/>
                <a:prstDash val="solid"/>
                <a:miter/>
              </a:ln>
            </p:spPr>
            <p:txBody>
              <a:bodyPr rtlCol="0" anchor="ctr"/>
              <a:lstStyle/>
              <a:p>
                <a:endParaRPr lang="en-US"/>
              </a:p>
            </p:txBody>
          </p:sp>
        </p:gr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20179">
            <a:off x="10024657" y="4674711"/>
            <a:ext cx="971686" cy="14956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sr-Latn-RS" dirty="0" smtClean="0"/>
              <a:t>Treading lightly</a:t>
            </a:r>
            <a:endParaRPr lang="en-US" dirty="0"/>
          </a:p>
        </p:txBody>
      </p:sp>
      <p:sp>
        <p:nvSpPr>
          <p:cNvPr id="84" name="Freeform: Shape 83"/>
          <p:cNvSpPr/>
          <p:nvPr/>
        </p:nvSpPr>
        <p:spPr>
          <a:xfrm>
            <a:off x="3327233" y="2092348"/>
            <a:ext cx="2644394" cy="2510227"/>
          </a:xfrm>
          <a:custGeom>
            <a:avLst/>
            <a:gdLst>
              <a:gd name="connsiteX0" fmla="*/ 0 w 1679245"/>
              <a:gd name="connsiteY0" fmla="*/ 0 h 1594046"/>
              <a:gd name="connsiteX1" fmla="*/ 109385 w 1679245"/>
              <a:gd name="connsiteY1" fmla="*/ 73656 h 1594046"/>
              <a:gd name="connsiteX2" fmla="*/ 338323 w 1679245"/>
              <a:gd name="connsiteY2" fmla="*/ 171223 h 1594046"/>
              <a:gd name="connsiteX3" fmla="*/ 703579 w 1679245"/>
              <a:gd name="connsiteY3" fmla="*/ 253124 h 1594046"/>
              <a:gd name="connsiteX4" fmla="*/ 981163 w 1679245"/>
              <a:gd name="connsiteY4" fmla="*/ 306167 h 1594046"/>
              <a:gd name="connsiteX5" fmla="*/ 1305469 w 1679245"/>
              <a:gd name="connsiteY5" fmla="*/ 479863 h 1594046"/>
              <a:gd name="connsiteX6" fmla="*/ 1639944 w 1679245"/>
              <a:gd name="connsiteY6" fmla="*/ 1030358 h 1594046"/>
              <a:gd name="connsiteX7" fmla="*/ 1670176 w 1679245"/>
              <a:gd name="connsiteY7" fmla="*/ 1484936 h 1594046"/>
              <a:gd name="connsiteX8" fmla="*/ 1646815 w 1679245"/>
              <a:gd name="connsiteY8" fmla="*/ 1596245 h 1594046"/>
              <a:gd name="connsiteX9" fmla="*/ 1615483 w 1679245"/>
              <a:gd name="connsiteY9" fmla="*/ 1475592 h 1594046"/>
              <a:gd name="connsiteX10" fmla="*/ 1508572 w 1679245"/>
              <a:gd name="connsiteY10" fmla="*/ 1248578 h 1594046"/>
              <a:gd name="connsiteX11" fmla="*/ 1273863 w 1679245"/>
              <a:gd name="connsiteY11" fmla="*/ 1103190 h 1594046"/>
              <a:gd name="connsiteX12" fmla="*/ 1111160 w 1679245"/>
              <a:gd name="connsiteY12" fmla="*/ 1108687 h 1594046"/>
              <a:gd name="connsiteX13" fmla="*/ 891567 w 1679245"/>
              <a:gd name="connsiteY13" fmla="*/ 1131773 h 1594046"/>
              <a:gd name="connsiteX14" fmla="*/ 685165 w 1679245"/>
              <a:gd name="connsiteY14" fmla="*/ 1041627 h 1594046"/>
              <a:gd name="connsiteX15" fmla="*/ 645864 w 1679245"/>
              <a:gd name="connsiteY15" fmla="*/ 910255 h 1594046"/>
              <a:gd name="connsiteX16" fmla="*/ 626900 w 1679245"/>
              <a:gd name="connsiteY16" fmla="*/ 828904 h 1594046"/>
              <a:gd name="connsiteX17" fmla="*/ 563688 w 1679245"/>
              <a:gd name="connsiteY17" fmla="*/ 747828 h 1594046"/>
              <a:gd name="connsiteX18" fmla="*/ 311389 w 1679245"/>
              <a:gd name="connsiteY18" fmla="*/ 483436 h 1594046"/>
              <a:gd name="connsiteX19" fmla="*/ 87398 w 1679245"/>
              <a:gd name="connsiteY19" fmla="*/ 230862 h 1594046"/>
              <a:gd name="connsiteX20" fmla="*/ 2199 w 1679245"/>
              <a:gd name="connsiteY20" fmla="*/ 26934 h 1594046"/>
              <a:gd name="connsiteX21" fmla="*/ 0 w 1679245"/>
              <a:gd name="connsiteY21" fmla="*/ 21987 h 1594046"/>
              <a:gd name="connsiteX22" fmla="*/ 0 w 1679245"/>
              <a:gd name="connsiteY22" fmla="*/ 0 h 159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79245" h="1594046">
                <a:moveTo>
                  <a:pt x="0" y="0"/>
                </a:moveTo>
                <a:cubicBezTo>
                  <a:pt x="36553" y="24460"/>
                  <a:pt x="72557" y="49470"/>
                  <a:pt x="109385" y="73656"/>
                </a:cubicBezTo>
                <a:cubicBezTo>
                  <a:pt x="179742" y="120103"/>
                  <a:pt x="258620" y="146487"/>
                  <a:pt x="338323" y="171223"/>
                </a:cubicBezTo>
                <a:cubicBezTo>
                  <a:pt x="457876" y="208325"/>
                  <a:pt x="580728" y="230587"/>
                  <a:pt x="703579" y="253124"/>
                </a:cubicBezTo>
                <a:cubicBezTo>
                  <a:pt x="796199" y="270163"/>
                  <a:pt x="889093" y="286653"/>
                  <a:pt x="981163" y="306167"/>
                </a:cubicBezTo>
                <a:cubicBezTo>
                  <a:pt x="1105938" y="332276"/>
                  <a:pt x="1211200" y="396588"/>
                  <a:pt x="1305469" y="479863"/>
                </a:cubicBezTo>
                <a:cubicBezTo>
                  <a:pt x="1473943" y="628549"/>
                  <a:pt x="1581404" y="814887"/>
                  <a:pt x="1639944" y="1030358"/>
                </a:cubicBezTo>
                <a:cubicBezTo>
                  <a:pt x="1680619" y="1179594"/>
                  <a:pt x="1691338" y="1331303"/>
                  <a:pt x="1670176" y="1484936"/>
                </a:cubicBezTo>
                <a:cubicBezTo>
                  <a:pt x="1664954" y="1522314"/>
                  <a:pt x="1656709" y="1559417"/>
                  <a:pt x="1646815" y="1596245"/>
                </a:cubicBezTo>
                <a:cubicBezTo>
                  <a:pt x="1636371" y="1556119"/>
                  <a:pt x="1626752" y="1515443"/>
                  <a:pt x="1615483" y="1475592"/>
                </a:cubicBezTo>
                <a:cubicBezTo>
                  <a:pt x="1592397" y="1393966"/>
                  <a:pt x="1561341" y="1315913"/>
                  <a:pt x="1508572" y="1248578"/>
                </a:cubicBezTo>
                <a:cubicBezTo>
                  <a:pt x="1448383" y="1171624"/>
                  <a:pt x="1372254" y="1118856"/>
                  <a:pt x="1273863" y="1103190"/>
                </a:cubicBezTo>
                <a:cubicBezTo>
                  <a:pt x="1219445" y="1094395"/>
                  <a:pt x="1165303" y="1100167"/>
                  <a:pt x="1111160" y="1108687"/>
                </a:cubicBezTo>
                <a:cubicBezTo>
                  <a:pt x="1038329" y="1119955"/>
                  <a:pt x="966047" y="1134521"/>
                  <a:pt x="891567" y="1131773"/>
                </a:cubicBezTo>
                <a:cubicBezTo>
                  <a:pt x="810765" y="1128750"/>
                  <a:pt x="739857" y="1103465"/>
                  <a:pt x="685165" y="1041627"/>
                </a:cubicBezTo>
                <a:cubicBezTo>
                  <a:pt x="651910" y="1003974"/>
                  <a:pt x="634046" y="961100"/>
                  <a:pt x="645864" y="910255"/>
                </a:cubicBezTo>
                <a:cubicBezTo>
                  <a:pt x="652734" y="879749"/>
                  <a:pt x="644764" y="853090"/>
                  <a:pt x="626900" y="828904"/>
                </a:cubicBezTo>
                <a:cubicBezTo>
                  <a:pt x="606562" y="801420"/>
                  <a:pt x="587049" y="772563"/>
                  <a:pt x="563688" y="747828"/>
                </a:cubicBezTo>
                <a:cubicBezTo>
                  <a:pt x="480413" y="659056"/>
                  <a:pt x="395763" y="571383"/>
                  <a:pt x="311389" y="483436"/>
                </a:cubicBezTo>
                <a:cubicBezTo>
                  <a:pt x="233885" y="401810"/>
                  <a:pt x="154732" y="321558"/>
                  <a:pt x="87398" y="230862"/>
                </a:cubicBezTo>
                <a:cubicBezTo>
                  <a:pt x="42050" y="169848"/>
                  <a:pt x="10169" y="103613"/>
                  <a:pt x="2199" y="26934"/>
                </a:cubicBezTo>
                <a:cubicBezTo>
                  <a:pt x="1924" y="25285"/>
                  <a:pt x="825" y="23636"/>
                  <a:pt x="0" y="21987"/>
                </a:cubicBezTo>
                <a:cubicBezTo>
                  <a:pt x="0" y="14566"/>
                  <a:pt x="0" y="7421"/>
                  <a:pt x="0" y="0"/>
                </a:cubicBezTo>
                <a:close/>
              </a:path>
            </a:pathLst>
          </a:custGeom>
          <a:solidFill>
            <a:schemeClr val="accent4"/>
          </a:solidFill>
          <a:ln w="2746" cap="flat">
            <a:noFill/>
            <a:prstDash val="solid"/>
            <a:miter/>
          </a:ln>
        </p:spPr>
        <p:txBody>
          <a:bodyPr rtlCol="0" anchor="ctr"/>
          <a:lstStyle/>
          <a:p>
            <a:endParaRPr lang="en-US"/>
          </a:p>
        </p:txBody>
      </p:sp>
      <p:sp>
        <p:nvSpPr>
          <p:cNvPr id="85" name="Freeform: Shape 84"/>
          <p:cNvSpPr/>
          <p:nvPr/>
        </p:nvSpPr>
        <p:spPr>
          <a:xfrm>
            <a:off x="6211717" y="2093213"/>
            <a:ext cx="2653050" cy="2505899"/>
          </a:xfrm>
          <a:custGeom>
            <a:avLst/>
            <a:gdLst>
              <a:gd name="connsiteX0" fmla="*/ 1686188 w 1684741"/>
              <a:gd name="connsiteY0" fmla="*/ 46172 h 1591297"/>
              <a:gd name="connsiteX1" fmla="*/ 1580376 w 1684741"/>
              <a:gd name="connsiteY1" fmla="*/ 255322 h 1591297"/>
              <a:gd name="connsiteX2" fmla="*/ 1398435 w 1684741"/>
              <a:gd name="connsiteY2" fmla="*/ 453479 h 1591297"/>
              <a:gd name="connsiteX3" fmla="*/ 1118653 w 1684741"/>
              <a:gd name="connsiteY3" fmla="*/ 750026 h 1591297"/>
              <a:gd name="connsiteX4" fmla="*/ 1051318 w 1684741"/>
              <a:gd name="connsiteY4" fmla="*/ 836874 h 1591297"/>
              <a:gd name="connsiteX5" fmla="*/ 1037027 w 1684741"/>
              <a:gd name="connsiteY5" fmla="*/ 886619 h 1591297"/>
              <a:gd name="connsiteX6" fmla="*/ 1015314 w 1684741"/>
              <a:gd name="connsiteY6" fmla="*/ 1018266 h 1591297"/>
              <a:gd name="connsiteX7" fmla="*/ 882844 w 1684741"/>
              <a:gd name="connsiteY7" fmla="*/ 1118031 h 1591297"/>
              <a:gd name="connsiteX8" fmla="*/ 723439 w 1684741"/>
              <a:gd name="connsiteY8" fmla="*/ 1124627 h 1591297"/>
              <a:gd name="connsiteX9" fmla="*/ 542872 w 1684741"/>
              <a:gd name="connsiteY9" fmla="*/ 1098243 h 1591297"/>
              <a:gd name="connsiteX10" fmla="*/ 146284 w 1684741"/>
              <a:gd name="connsiteY10" fmla="*/ 1284032 h 1591297"/>
              <a:gd name="connsiteX11" fmla="*/ 56413 w 1684741"/>
              <a:gd name="connsiteY11" fmla="*/ 1508297 h 1591297"/>
              <a:gd name="connsiteX12" fmla="*/ 37999 w 1684741"/>
              <a:gd name="connsiteY12" fmla="*/ 1592122 h 1591297"/>
              <a:gd name="connsiteX13" fmla="*/ 33602 w 1684741"/>
              <a:gd name="connsiteY13" fmla="*/ 1592672 h 1591297"/>
              <a:gd name="connsiteX14" fmla="*/ 13264 w 1684741"/>
              <a:gd name="connsiteY14" fmla="*/ 1498678 h 1591297"/>
              <a:gd name="connsiteX15" fmla="*/ 339769 w 1684741"/>
              <a:gd name="connsiteY15" fmla="*/ 514492 h 1591297"/>
              <a:gd name="connsiteX16" fmla="*/ 775933 w 1684741"/>
              <a:gd name="connsiteY16" fmla="*/ 290776 h 1591297"/>
              <a:gd name="connsiteX17" fmla="*/ 1322031 w 1684741"/>
              <a:gd name="connsiteY17" fmla="*/ 180842 h 1591297"/>
              <a:gd name="connsiteX18" fmla="*/ 1591919 w 1684741"/>
              <a:gd name="connsiteY18" fmla="*/ 72557 h 1591297"/>
              <a:gd name="connsiteX19" fmla="*/ 1655681 w 1684741"/>
              <a:gd name="connsiteY19" fmla="*/ 22811 h 1591297"/>
              <a:gd name="connsiteX20" fmla="*/ 1680417 w 1684741"/>
              <a:gd name="connsiteY20" fmla="*/ 0 h 1591297"/>
              <a:gd name="connsiteX21" fmla="*/ 1685913 w 1684741"/>
              <a:gd name="connsiteY21" fmla="*/ 13742 h 1591297"/>
              <a:gd name="connsiteX22" fmla="*/ 1686188 w 1684741"/>
              <a:gd name="connsiteY22" fmla="*/ 46172 h 159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4741" h="1591297">
                <a:moveTo>
                  <a:pt x="1686188" y="46172"/>
                </a:moveTo>
                <a:cubicBezTo>
                  <a:pt x="1667224" y="123951"/>
                  <a:pt x="1627648" y="191560"/>
                  <a:pt x="1580376" y="255322"/>
                </a:cubicBezTo>
                <a:cubicBezTo>
                  <a:pt x="1526783" y="327604"/>
                  <a:pt x="1462747" y="390816"/>
                  <a:pt x="1398435" y="453479"/>
                </a:cubicBezTo>
                <a:cubicBezTo>
                  <a:pt x="1301143" y="548297"/>
                  <a:pt x="1203852" y="643665"/>
                  <a:pt x="1118653" y="750026"/>
                </a:cubicBezTo>
                <a:cubicBezTo>
                  <a:pt x="1095841" y="778609"/>
                  <a:pt x="1073580" y="807742"/>
                  <a:pt x="1051318" y="836874"/>
                </a:cubicBezTo>
                <a:cubicBezTo>
                  <a:pt x="1040050" y="851441"/>
                  <a:pt x="1033454" y="867381"/>
                  <a:pt x="1037027" y="886619"/>
                </a:cubicBezTo>
                <a:cubicBezTo>
                  <a:pt x="1045821" y="933067"/>
                  <a:pt x="1043073" y="978140"/>
                  <a:pt x="1015314" y="1018266"/>
                </a:cubicBezTo>
                <a:cubicBezTo>
                  <a:pt x="982334" y="1066087"/>
                  <a:pt x="939185" y="1100716"/>
                  <a:pt x="882844" y="1118031"/>
                </a:cubicBezTo>
                <a:cubicBezTo>
                  <a:pt x="830350" y="1133971"/>
                  <a:pt x="776757" y="1131773"/>
                  <a:pt x="723439" y="1124627"/>
                </a:cubicBezTo>
                <a:cubicBezTo>
                  <a:pt x="663250" y="1116657"/>
                  <a:pt x="603061" y="1106488"/>
                  <a:pt x="542872" y="1098243"/>
                </a:cubicBezTo>
                <a:cubicBezTo>
                  <a:pt x="370825" y="1074607"/>
                  <a:pt x="242202" y="1144965"/>
                  <a:pt x="146284" y="1284032"/>
                </a:cubicBezTo>
                <a:cubicBezTo>
                  <a:pt x="99562" y="1351916"/>
                  <a:pt x="74827" y="1428870"/>
                  <a:pt x="56413" y="1508297"/>
                </a:cubicBezTo>
                <a:cubicBezTo>
                  <a:pt x="49817" y="1536056"/>
                  <a:pt x="44046" y="1564089"/>
                  <a:pt x="37999" y="1592122"/>
                </a:cubicBezTo>
                <a:cubicBezTo>
                  <a:pt x="36625" y="1592397"/>
                  <a:pt x="34976" y="1592397"/>
                  <a:pt x="33602" y="1592672"/>
                </a:cubicBezTo>
                <a:cubicBezTo>
                  <a:pt x="26731" y="1561341"/>
                  <a:pt x="18761" y="1530284"/>
                  <a:pt x="13264" y="1498678"/>
                </a:cubicBezTo>
                <a:cubicBezTo>
                  <a:pt x="-46100" y="1167776"/>
                  <a:pt x="99287" y="751400"/>
                  <a:pt x="339769" y="514492"/>
                </a:cubicBezTo>
                <a:cubicBezTo>
                  <a:pt x="462070" y="394114"/>
                  <a:pt x="606634" y="321008"/>
                  <a:pt x="775933" y="290776"/>
                </a:cubicBezTo>
                <a:cubicBezTo>
                  <a:pt x="958698" y="257796"/>
                  <a:pt x="1140639" y="219868"/>
                  <a:pt x="1322031" y="180842"/>
                </a:cubicBezTo>
                <a:cubicBezTo>
                  <a:pt x="1417674" y="160229"/>
                  <a:pt x="1509469" y="126974"/>
                  <a:pt x="1591919" y="72557"/>
                </a:cubicBezTo>
                <a:cubicBezTo>
                  <a:pt x="1614456" y="57715"/>
                  <a:pt x="1634794" y="39851"/>
                  <a:pt x="1655681" y="22811"/>
                </a:cubicBezTo>
                <a:cubicBezTo>
                  <a:pt x="1664201" y="15940"/>
                  <a:pt x="1671622" y="8245"/>
                  <a:pt x="1680417" y="0"/>
                </a:cubicBezTo>
                <a:cubicBezTo>
                  <a:pt x="1682615" y="5497"/>
                  <a:pt x="1684264" y="9619"/>
                  <a:pt x="1685913" y="13742"/>
                </a:cubicBezTo>
                <a:cubicBezTo>
                  <a:pt x="1686188" y="24186"/>
                  <a:pt x="1686188" y="35179"/>
                  <a:pt x="1686188" y="46172"/>
                </a:cubicBezTo>
                <a:close/>
              </a:path>
            </a:pathLst>
          </a:custGeom>
          <a:solidFill>
            <a:schemeClr val="accent3"/>
          </a:solidFill>
          <a:ln w="2746" cap="flat">
            <a:noFill/>
            <a:prstDash val="solid"/>
            <a:miter/>
          </a:ln>
        </p:spPr>
        <p:txBody>
          <a:bodyPr rtlCol="0" anchor="ctr"/>
          <a:lstStyle/>
          <a:p>
            <a:endParaRPr lang="en-US" dirty="0"/>
          </a:p>
        </p:txBody>
      </p:sp>
      <p:sp>
        <p:nvSpPr>
          <p:cNvPr id="86" name="Freeform: Shape 85"/>
          <p:cNvSpPr/>
          <p:nvPr/>
        </p:nvSpPr>
        <p:spPr>
          <a:xfrm>
            <a:off x="4120824" y="4073267"/>
            <a:ext cx="1833030" cy="1708052"/>
          </a:xfrm>
          <a:custGeom>
            <a:avLst/>
            <a:gdLst>
              <a:gd name="connsiteX0" fmla="*/ 776207 w 967421"/>
              <a:gd name="connsiteY0" fmla="*/ 903405 h 901460"/>
              <a:gd name="connsiteX1" fmla="*/ 757519 w 967421"/>
              <a:gd name="connsiteY1" fmla="*/ 895984 h 901460"/>
              <a:gd name="connsiteX2" fmla="*/ 889165 w 967421"/>
              <a:gd name="connsiteY2" fmla="*/ 789073 h 901460"/>
              <a:gd name="connsiteX3" fmla="*/ 883393 w 967421"/>
              <a:gd name="connsiteY3" fmla="*/ 685735 h 901460"/>
              <a:gd name="connsiteX4" fmla="*/ 583548 w 967421"/>
              <a:gd name="connsiteY4" fmla="*/ 650006 h 901460"/>
              <a:gd name="connsiteX5" fmla="*/ 530230 w 967421"/>
              <a:gd name="connsiteY5" fmla="*/ 505718 h 901460"/>
              <a:gd name="connsiteX6" fmla="*/ 541223 w 967421"/>
              <a:gd name="connsiteY6" fmla="*/ 532377 h 901460"/>
              <a:gd name="connsiteX7" fmla="*/ 623949 w 967421"/>
              <a:gd name="connsiteY7" fmla="*/ 626645 h 901460"/>
              <a:gd name="connsiteX8" fmla="*/ 752572 w 967421"/>
              <a:gd name="connsiteY8" fmla="*/ 582122 h 901460"/>
              <a:gd name="connsiteX9" fmla="*/ 726737 w 967421"/>
              <a:gd name="connsiteY9" fmla="*/ 446353 h 901460"/>
              <a:gd name="connsiteX10" fmla="*/ 557988 w 967421"/>
              <a:gd name="connsiteY10" fmla="*/ 365002 h 901460"/>
              <a:gd name="connsiteX11" fmla="*/ 369451 w 967421"/>
              <a:gd name="connsiteY11" fmla="*/ 374072 h 901460"/>
              <a:gd name="connsiteX12" fmla="*/ 244126 w 967421"/>
              <a:gd name="connsiteY12" fmla="*/ 390562 h 901460"/>
              <a:gd name="connsiteX13" fmla="*/ 75377 w 967421"/>
              <a:gd name="connsiteY13" fmla="*/ 342190 h 901460"/>
              <a:gd name="connsiteX14" fmla="*/ 14363 w 967421"/>
              <a:gd name="connsiteY14" fmla="*/ 236379 h 901460"/>
              <a:gd name="connsiteX15" fmla="*/ 17661 w 967421"/>
              <a:gd name="connsiteY15" fmla="*/ 29703 h 901460"/>
              <a:gd name="connsiteX16" fmla="*/ 24257 w 967421"/>
              <a:gd name="connsiteY16" fmla="*/ 12938 h 901460"/>
              <a:gd name="connsiteX17" fmla="*/ 330149 w 967421"/>
              <a:gd name="connsiteY17" fmla="*/ 39322 h 901460"/>
              <a:gd name="connsiteX18" fmla="*/ 487080 w 967421"/>
              <a:gd name="connsiteY18" fmla="*/ 5517 h 901460"/>
              <a:gd name="connsiteX19" fmla="*/ 758343 w 967421"/>
              <a:gd name="connsiteY19" fmla="*/ 73676 h 901460"/>
              <a:gd name="connsiteX20" fmla="*/ 938910 w 967421"/>
              <a:gd name="connsiteY20" fmla="*/ 348787 h 901460"/>
              <a:gd name="connsiteX21" fmla="*/ 937536 w 967421"/>
              <a:gd name="connsiteY21" fmla="*/ 759116 h 901460"/>
              <a:gd name="connsiteX22" fmla="*/ 904281 w 967421"/>
              <a:gd name="connsiteY22" fmla="*/ 835795 h 901460"/>
              <a:gd name="connsiteX23" fmla="*/ 814959 w 967421"/>
              <a:gd name="connsiteY23" fmla="*/ 899832 h 901460"/>
              <a:gd name="connsiteX24" fmla="*/ 803416 w 967421"/>
              <a:gd name="connsiteY24" fmla="*/ 903405 h 901460"/>
              <a:gd name="connsiteX25" fmla="*/ 776207 w 967421"/>
              <a:gd name="connsiteY25" fmla="*/ 903405 h 90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421" h="901460">
                <a:moveTo>
                  <a:pt x="776207" y="903405"/>
                </a:moveTo>
                <a:cubicBezTo>
                  <a:pt x="769886" y="900931"/>
                  <a:pt x="763840" y="898458"/>
                  <a:pt x="757519" y="895984"/>
                </a:cubicBezTo>
                <a:cubicBezTo>
                  <a:pt x="825953" y="890213"/>
                  <a:pt x="870201" y="855308"/>
                  <a:pt x="889165" y="789073"/>
                </a:cubicBezTo>
                <a:cubicBezTo>
                  <a:pt x="903731" y="738229"/>
                  <a:pt x="902906" y="710470"/>
                  <a:pt x="883393" y="685735"/>
                </a:cubicBezTo>
                <a:cubicBezTo>
                  <a:pt x="774283" y="758566"/>
                  <a:pt x="673419" y="740977"/>
                  <a:pt x="583548" y="650006"/>
                </a:cubicBezTo>
                <a:cubicBezTo>
                  <a:pt x="545071" y="611255"/>
                  <a:pt x="519236" y="564807"/>
                  <a:pt x="530230" y="505718"/>
                </a:cubicBezTo>
                <a:cubicBezTo>
                  <a:pt x="533802" y="514512"/>
                  <a:pt x="537375" y="523582"/>
                  <a:pt x="541223" y="532377"/>
                </a:cubicBezTo>
                <a:cubicBezTo>
                  <a:pt x="558538" y="573052"/>
                  <a:pt x="586296" y="604384"/>
                  <a:pt x="623949" y="626645"/>
                </a:cubicBezTo>
                <a:cubicBezTo>
                  <a:pt x="678916" y="659076"/>
                  <a:pt x="729210" y="641212"/>
                  <a:pt x="752572" y="582122"/>
                </a:cubicBezTo>
                <a:cubicBezTo>
                  <a:pt x="772909" y="531277"/>
                  <a:pt x="763840" y="485655"/>
                  <a:pt x="726737" y="446353"/>
                </a:cubicBezTo>
                <a:cubicBezTo>
                  <a:pt x="681114" y="397982"/>
                  <a:pt x="622299" y="374621"/>
                  <a:pt x="557988" y="365002"/>
                </a:cubicBezTo>
                <a:cubicBezTo>
                  <a:pt x="494776" y="355658"/>
                  <a:pt x="432113" y="364727"/>
                  <a:pt x="369451" y="374072"/>
                </a:cubicBezTo>
                <a:cubicBezTo>
                  <a:pt x="327951" y="380393"/>
                  <a:pt x="286176" y="386714"/>
                  <a:pt x="244126" y="390562"/>
                </a:cubicBezTo>
                <a:cubicBezTo>
                  <a:pt x="182288" y="395783"/>
                  <a:pt x="123198" y="387813"/>
                  <a:pt x="75377" y="342190"/>
                </a:cubicBezTo>
                <a:cubicBezTo>
                  <a:pt x="45145" y="312783"/>
                  <a:pt x="25906" y="276780"/>
                  <a:pt x="14363" y="236379"/>
                </a:cubicBezTo>
                <a:cubicBezTo>
                  <a:pt x="-5700" y="167120"/>
                  <a:pt x="-4875" y="98137"/>
                  <a:pt x="17661" y="29703"/>
                </a:cubicBezTo>
                <a:cubicBezTo>
                  <a:pt x="19585" y="24206"/>
                  <a:pt x="21784" y="18709"/>
                  <a:pt x="24257" y="12938"/>
                </a:cubicBezTo>
                <a:cubicBezTo>
                  <a:pt x="122923" y="67355"/>
                  <a:pt x="226261" y="59934"/>
                  <a:pt x="330149" y="39322"/>
                </a:cubicBezTo>
                <a:cubicBezTo>
                  <a:pt x="382643" y="28878"/>
                  <a:pt x="434312" y="14587"/>
                  <a:pt x="487080" y="5517"/>
                </a:cubicBezTo>
                <a:cubicBezTo>
                  <a:pt x="587121" y="-11798"/>
                  <a:pt x="677816" y="11838"/>
                  <a:pt x="758343" y="73676"/>
                </a:cubicBezTo>
                <a:cubicBezTo>
                  <a:pt x="850413" y="144309"/>
                  <a:pt x="907854" y="238303"/>
                  <a:pt x="938910" y="348787"/>
                </a:cubicBezTo>
                <a:cubicBezTo>
                  <a:pt x="977387" y="485655"/>
                  <a:pt x="978212" y="622798"/>
                  <a:pt x="937536" y="759116"/>
                </a:cubicBezTo>
                <a:cubicBezTo>
                  <a:pt x="929566" y="785500"/>
                  <a:pt x="916923" y="811060"/>
                  <a:pt x="904281" y="835795"/>
                </a:cubicBezTo>
                <a:cubicBezTo>
                  <a:pt x="885867" y="872073"/>
                  <a:pt x="854261" y="891862"/>
                  <a:pt x="814959" y="899832"/>
                </a:cubicBezTo>
                <a:cubicBezTo>
                  <a:pt x="811112" y="900656"/>
                  <a:pt x="807264" y="902031"/>
                  <a:pt x="803416" y="903405"/>
                </a:cubicBezTo>
                <a:cubicBezTo>
                  <a:pt x="794621" y="903405"/>
                  <a:pt x="785277" y="903405"/>
                  <a:pt x="776207" y="903405"/>
                </a:cubicBezTo>
                <a:close/>
              </a:path>
            </a:pathLst>
          </a:custGeom>
          <a:solidFill>
            <a:schemeClr val="accent2"/>
          </a:solidFill>
          <a:ln w="2746" cap="flat">
            <a:noFill/>
            <a:prstDash val="solid"/>
            <a:miter/>
          </a:ln>
        </p:spPr>
        <p:txBody>
          <a:bodyPr rtlCol="0" anchor="ctr"/>
          <a:lstStyle/>
          <a:p>
            <a:endParaRPr lang="en-US"/>
          </a:p>
        </p:txBody>
      </p:sp>
      <p:sp>
        <p:nvSpPr>
          <p:cNvPr id="87" name="Freeform: Shape 86"/>
          <p:cNvSpPr/>
          <p:nvPr/>
        </p:nvSpPr>
        <p:spPr>
          <a:xfrm>
            <a:off x="6248563" y="4074428"/>
            <a:ext cx="1822614" cy="1697637"/>
          </a:xfrm>
          <a:custGeom>
            <a:avLst/>
            <a:gdLst>
              <a:gd name="connsiteX0" fmla="*/ 434658 w 961924"/>
              <a:gd name="connsiteY0" fmla="*/ 502907 h 895963"/>
              <a:gd name="connsiteX1" fmla="*/ 429986 w 961924"/>
              <a:gd name="connsiteY1" fmla="*/ 577112 h 895963"/>
              <a:gd name="connsiteX2" fmla="*/ 182084 w 961924"/>
              <a:gd name="connsiteY2" fmla="*/ 726348 h 895963"/>
              <a:gd name="connsiteX3" fmla="*/ 116398 w 961924"/>
              <a:gd name="connsiteY3" fmla="*/ 704361 h 895963"/>
              <a:gd name="connsiteX4" fmla="*/ 79296 w 961924"/>
              <a:gd name="connsiteY4" fmla="*/ 684573 h 895963"/>
              <a:gd name="connsiteX5" fmla="*/ 89190 w 961924"/>
              <a:gd name="connsiteY5" fmla="*/ 822540 h 895963"/>
              <a:gd name="connsiteX6" fmla="*/ 208193 w 961924"/>
              <a:gd name="connsiteY6" fmla="*/ 892623 h 895963"/>
              <a:gd name="connsiteX7" fmla="*/ 43567 w 961924"/>
              <a:gd name="connsiteY7" fmla="*/ 815670 h 895963"/>
              <a:gd name="connsiteX8" fmla="*/ 3716 w 961924"/>
              <a:gd name="connsiteY8" fmla="*/ 642523 h 895963"/>
              <a:gd name="connsiteX9" fmla="*/ 51812 w 961924"/>
              <a:gd name="connsiteY9" fmla="*/ 279740 h 895963"/>
              <a:gd name="connsiteX10" fmla="*/ 232654 w 961924"/>
              <a:gd name="connsiteY10" fmla="*/ 54375 h 895963"/>
              <a:gd name="connsiteX11" fmla="*/ 356879 w 961924"/>
              <a:gd name="connsiteY11" fmla="*/ 9577 h 895963"/>
              <a:gd name="connsiteX12" fmla="*/ 533049 w 961924"/>
              <a:gd name="connsiteY12" fmla="*/ 13974 h 895963"/>
              <a:gd name="connsiteX13" fmla="*/ 694652 w 961924"/>
              <a:gd name="connsiteY13" fmla="*/ 51352 h 895963"/>
              <a:gd name="connsiteX14" fmla="*/ 934034 w 961924"/>
              <a:gd name="connsiteY14" fmla="*/ 15348 h 895963"/>
              <a:gd name="connsiteX15" fmla="*/ 942279 w 961924"/>
              <a:gd name="connsiteY15" fmla="*/ 12050 h 895963"/>
              <a:gd name="connsiteX16" fmla="*/ 956846 w 961924"/>
              <a:gd name="connsiteY16" fmla="*/ 90653 h 895963"/>
              <a:gd name="connsiteX17" fmla="*/ 948051 w 961924"/>
              <a:gd name="connsiteY17" fmla="*/ 244012 h 895963"/>
              <a:gd name="connsiteX18" fmla="*/ 739726 w 961924"/>
              <a:gd name="connsiteY18" fmla="*/ 395996 h 895963"/>
              <a:gd name="connsiteX19" fmla="*/ 564106 w 961924"/>
              <a:gd name="connsiteY19" fmla="*/ 376757 h 895963"/>
              <a:gd name="connsiteX20" fmla="*/ 407174 w 961924"/>
              <a:gd name="connsiteY20" fmla="*/ 364939 h 895963"/>
              <a:gd name="connsiteX21" fmla="*/ 250793 w 961924"/>
              <a:gd name="connsiteY21" fmla="*/ 431999 h 895963"/>
              <a:gd name="connsiteX22" fmla="*/ 220836 w 961924"/>
              <a:gd name="connsiteY22" fmla="*/ 598824 h 895963"/>
              <a:gd name="connsiteX23" fmla="*/ 323075 w 961924"/>
              <a:gd name="connsiteY23" fmla="*/ 634828 h 895963"/>
              <a:gd name="connsiteX24" fmla="*/ 428612 w 961924"/>
              <a:gd name="connsiteY24" fmla="*/ 519397 h 895963"/>
              <a:gd name="connsiteX25" fmla="*/ 434658 w 961924"/>
              <a:gd name="connsiteY25" fmla="*/ 502907 h 8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1924" h="895963">
                <a:moveTo>
                  <a:pt x="434658" y="502907"/>
                </a:moveTo>
                <a:cubicBezTo>
                  <a:pt x="443453" y="530115"/>
                  <a:pt x="439055" y="553751"/>
                  <a:pt x="429986" y="577112"/>
                </a:cubicBezTo>
                <a:cubicBezTo>
                  <a:pt x="393707" y="669457"/>
                  <a:pt x="280475" y="738716"/>
                  <a:pt x="182084" y="726348"/>
                </a:cubicBezTo>
                <a:cubicBezTo>
                  <a:pt x="159548" y="723600"/>
                  <a:pt x="137836" y="712881"/>
                  <a:pt x="116398" y="704361"/>
                </a:cubicBezTo>
                <a:cubicBezTo>
                  <a:pt x="103756" y="699414"/>
                  <a:pt x="92488" y="691719"/>
                  <a:pt x="79296" y="684573"/>
                </a:cubicBezTo>
                <a:cubicBezTo>
                  <a:pt x="56209" y="734043"/>
                  <a:pt x="65279" y="778842"/>
                  <a:pt x="89190" y="822540"/>
                </a:cubicBezTo>
                <a:cubicBezTo>
                  <a:pt x="114200" y="868163"/>
                  <a:pt x="156249" y="886027"/>
                  <a:pt x="208193" y="892623"/>
                </a:cubicBezTo>
                <a:cubicBezTo>
                  <a:pt x="145256" y="913236"/>
                  <a:pt x="68852" y="876408"/>
                  <a:pt x="43567" y="815670"/>
                </a:cubicBezTo>
                <a:cubicBezTo>
                  <a:pt x="20481" y="760153"/>
                  <a:pt x="8938" y="701888"/>
                  <a:pt x="3716" y="642523"/>
                </a:cubicBezTo>
                <a:cubicBezTo>
                  <a:pt x="-7278" y="518023"/>
                  <a:pt x="5365" y="396545"/>
                  <a:pt x="51812" y="279740"/>
                </a:cubicBezTo>
                <a:cubicBezTo>
                  <a:pt x="88915" y="186296"/>
                  <a:pt x="146355" y="109067"/>
                  <a:pt x="232654" y="54375"/>
                </a:cubicBezTo>
                <a:cubicBezTo>
                  <a:pt x="271131" y="30190"/>
                  <a:pt x="313730" y="20570"/>
                  <a:pt x="356879" y="9577"/>
                </a:cubicBezTo>
                <a:cubicBezTo>
                  <a:pt x="416794" y="-5814"/>
                  <a:pt x="474509" y="-1417"/>
                  <a:pt x="533049" y="13974"/>
                </a:cubicBezTo>
                <a:cubicBezTo>
                  <a:pt x="586642" y="27716"/>
                  <a:pt x="640235" y="41733"/>
                  <a:pt x="694652" y="51352"/>
                </a:cubicBezTo>
                <a:cubicBezTo>
                  <a:pt x="777928" y="65918"/>
                  <a:pt x="859004" y="58772"/>
                  <a:pt x="934034" y="15348"/>
                </a:cubicBezTo>
                <a:cubicBezTo>
                  <a:pt x="935958" y="14249"/>
                  <a:pt x="938157" y="13699"/>
                  <a:pt x="942279" y="12050"/>
                </a:cubicBezTo>
                <a:cubicBezTo>
                  <a:pt x="947226" y="38709"/>
                  <a:pt x="952448" y="64819"/>
                  <a:pt x="956846" y="90653"/>
                </a:cubicBezTo>
                <a:cubicBezTo>
                  <a:pt x="965640" y="142322"/>
                  <a:pt x="964541" y="193442"/>
                  <a:pt x="948051" y="244012"/>
                </a:cubicBezTo>
                <a:cubicBezTo>
                  <a:pt x="915345" y="343227"/>
                  <a:pt x="844163" y="398194"/>
                  <a:pt x="739726" y="395996"/>
                </a:cubicBezTo>
                <a:cubicBezTo>
                  <a:pt x="680911" y="394621"/>
                  <a:pt x="622371" y="384727"/>
                  <a:pt x="564106" y="376757"/>
                </a:cubicBezTo>
                <a:cubicBezTo>
                  <a:pt x="511887" y="369611"/>
                  <a:pt x="459943" y="359168"/>
                  <a:pt x="407174" y="364939"/>
                </a:cubicBezTo>
                <a:cubicBezTo>
                  <a:pt x="348634" y="371260"/>
                  <a:pt x="295041" y="391598"/>
                  <a:pt x="250793" y="431999"/>
                </a:cubicBezTo>
                <a:cubicBezTo>
                  <a:pt x="199399" y="478996"/>
                  <a:pt x="188955" y="540009"/>
                  <a:pt x="220836" y="598824"/>
                </a:cubicBezTo>
                <a:cubicBezTo>
                  <a:pt x="243098" y="639775"/>
                  <a:pt x="280200" y="653517"/>
                  <a:pt x="323075" y="634828"/>
                </a:cubicBezTo>
                <a:cubicBezTo>
                  <a:pt x="375019" y="612016"/>
                  <a:pt x="407449" y="570791"/>
                  <a:pt x="428612" y="519397"/>
                </a:cubicBezTo>
                <a:cubicBezTo>
                  <a:pt x="430261" y="514175"/>
                  <a:pt x="431910" y="509503"/>
                  <a:pt x="434658" y="502907"/>
                </a:cubicBezTo>
                <a:close/>
              </a:path>
            </a:pathLst>
          </a:custGeom>
          <a:solidFill>
            <a:schemeClr val="accent1"/>
          </a:solidFill>
          <a:ln w="2746" cap="flat">
            <a:noFill/>
            <a:prstDash val="solid"/>
            <a:miter/>
          </a:ln>
        </p:spPr>
        <p:txBody>
          <a:bodyPr rtlCol="0" anchor="ctr"/>
          <a:lstStyle/>
          <a:p>
            <a:endParaRPr lang="en-US"/>
          </a:p>
        </p:txBody>
      </p:sp>
      <p:sp>
        <p:nvSpPr>
          <p:cNvPr id="96" name="Oval 95"/>
          <p:cNvSpPr/>
          <p:nvPr/>
        </p:nvSpPr>
        <p:spPr>
          <a:xfrm>
            <a:off x="10698551" y="4748694"/>
            <a:ext cx="547019" cy="547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a:solidFill>
                <a:schemeClr val="tx1">
                  <a:lumMod val="75000"/>
                  <a:lumOff val="25000"/>
                </a:schemeClr>
              </a:solidFill>
            </a:endParaRPr>
          </a:p>
        </p:txBody>
      </p:sp>
      <p:grpSp>
        <p:nvGrpSpPr>
          <p:cNvPr id="125" name="Group 124"/>
          <p:cNvGrpSpPr/>
          <p:nvPr/>
        </p:nvGrpSpPr>
        <p:grpSpPr>
          <a:xfrm>
            <a:off x="7205871" y="4755189"/>
            <a:ext cx="3492680" cy="1292662"/>
            <a:chOff x="5022053" y="5162692"/>
            <a:chExt cx="5676497" cy="1292662"/>
          </a:xfrm>
        </p:grpSpPr>
        <p:sp>
          <p:nvSpPr>
            <p:cNvPr id="97" name="TextBox 96"/>
            <p:cNvSpPr txBox="1"/>
            <p:nvPr/>
          </p:nvSpPr>
          <p:spPr>
            <a:xfrm>
              <a:off x="5022053" y="5439691"/>
              <a:ext cx="554508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1">
                      <a:lumMod val="75000"/>
                    </a:schemeClr>
                  </a:solidFill>
                </a:rPr>
                <a:t>I would suggest </a:t>
              </a:r>
              <a:r>
                <a:rPr lang="sr-Latn-RS" sz="1200" dirty="0" smtClean="0">
                  <a:solidFill>
                    <a:schemeClr val="accent1">
                      <a:lumMod val="75000"/>
                    </a:schemeClr>
                  </a:solidFill>
                </a:rPr>
                <a:t>posting</a:t>
              </a:r>
              <a:r>
                <a:rPr lang="en-US" sz="1200" dirty="0" smtClean="0">
                  <a:solidFill>
                    <a:schemeClr val="accent1">
                      <a:lumMod val="75000"/>
                    </a:schemeClr>
                  </a:solidFill>
                </a:rPr>
                <a:t> </a:t>
              </a:r>
              <a:r>
                <a:rPr lang="en-US" sz="1200" dirty="0">
                  <a:solidFill>
                    <a:schemeClr val="accent1">
                      <a:lumMod val="75000"/>
                    </a:schemeClr>
                  </a:solidFill>
                </a:rPr>
                <a:t>machines, </a:t>
              </a:r>
              <a:r>
                <a:rPr lang="sr-Latn-RS" sz="1200" dirty="0" smtClean="0">
                  <a:solidFill>
                    <a:schemeClr val="accent1">
                      <a:lumMod val="75000"/>
                    </a:schemeClr>
                  </a:solidFill>
                </a:rPr>
                <a:t>from</a:t>
              </a:r>
              <a:r>
                <a:rPr lang="en-US" sz="1200" dirty="0" smtClean="0">
                  <a:solidFill>
                    <a:schemeClr val="accent1">
                      <a:lumMod val="75000"/>
                    </a:schemeClr>
                  </a:solidFill>
                </a:rPr>
                <a:t> which</a:t>
              </a:r>
              <a:r>
                <a:rPr lang="sr-Latn-RS" sz="1200" dirty="0">
                  <a:solidFill>
                    <a:schemeClr val="accent1">
                      <a:lumMod val="75000"/>
                    </a:schemeClr>
                  </a:solidFill>
                </a:rPr>
                <a:t>,</a:t>
              </a:r>
              <a:r>
                <a:rPr lang="en-US" sz="1200" dirty="0" smtClean="0">
                  <a:solidFill>
                    <a:schemeClr val="accent1">
                      <a:lumMod val="75000"/>
                    </a:schemeClr>
                  </a:solidFill>
                </a:rPr>
                <a:t> </a:t>
              </a:r>
              <a:r>
                <a:rPr lang="en-US" sz="1200" dirty="0">
                  <a:solidFill>
                    <a:schemeClr val="accent1">
                      <a:lumMod val="75000"/>
                    </a:schemeClr>
                  </a:solidFill>
                </a:rPr>
                <a:t>when we dispose of waste, we get a certain amount of money.</a:t>
              </a:r>
              <a:r>
                <a:rPr lang="en-US" altLang="ko-KR" sz="1200" dirty="0" smtClean="0">
                  <a:solidFill>
                    <a:schemeClr val="accent1">
                      <a:lumMod val="75000"/>
                    </a:schemeClr>
                  </a:solidFill>
                  <a:cs typeface="Arial" panose="020B0604020202020204" pitchFamily="34" charset="0"/>
                </a:rPr>
                <a:t> </a:t>
              </a:r>
              <a:endParaRPr lang="sr-Latn-RS" altLang="ko-KR" sz="1200" dirty="0" smtClean="0">
                <a:solidFill>
                  <a:schemeClr val="accent1">
                    <a:lumMod val="75000"/>
                  </a:schemeClr>
                </a:solidFill>
                <a:cs typeface="Arial" panose="020B0604020202020204" pitchFamily="34" charset="0"/>
              </a:endParaRPr>
            </a:p>
            <a:p>
              <a:pPr marL="171450" indent="-171450">
                <a:buFont typeface="Arial" panose="020B0604020202020204" pitchFamily="34" charset="0"/>
                <a:buChar char="•"/>
              </a:pPr>
              <a:r>
                <a:rPr lang="sr-Latn-RS" altLang="ko-KR" sz="1200" dirty="0" smtClean="0">
                  <a:solidFill>
                    <a:schemeClr val="accent1">
                      <a:lumMod val="75000"/>
                    </a:schemeClr>
                  </a:solidFill>
                  <a:cs typeface="Arial" panose="020B0604020202020204" pitchFamily="34" charset="0"/>
                </a:rPr>
                <a:t>Suggest</a:t>
              </a:r>
              <a:r>
                <a:rPr lang="en-US" altLang="ko-KR" sz="1200" dirty="0" smtClean="0">
                  <a:solidFill>
                    <a:schemeClr val="accent1">
                      <a:lumMod val="75000"/>
                    </a:schemeClr>
                  </a:solidFill>
                  <a:cs typeface="Arial" panose="020B0604020202020204" pitchFamily="34" charset="0"/>
                </a:rPr>
                <a:t> </a:t>
              </a:r>
              <a:r>
                <a:rPr lang="sr-Latn-RS" altLang="ko-KR" sz="1200" dirty="0" smtClean="0">
                  <a:solidFill>
                    <a:schemeClr val="accent1">
                      <a:lumMod val="75000"/>
                    </a:schemeClr>
                  </a:solidFill>
                </a:rPr>
                <a:t>setting up more bins for waste disposal.</a:t>
              </a:r>
              <a:endParaRPr lang="ko-KR" altLang="en-US" sz="1200" dirty="0">
                <a:solidFill>
                  <a:schemeClr val="accent1">
                    <a:lumMod val="75000"/>
                  </a:schemeClr>
                </a:solidFill>
                <a:cs typeface="Arial" panose="020B0604020202020204" pitchFamily="34" charset="0"/>
              </a:endParaRPr>
            </a:p>
          </p:txBody>
        </p:sp>
        <p:sp>
          <p:nvSpPr>
            <p:cNvPr id="98" name="TextBox 97"/>
            <p:cNvSpPr txBox="1"/>
            <p:nvPr/>
          </p:nvSpPr>
          <p:spPr>
            <a:xfrm>
              <a:off x="6709066" y="5162692"/>
              <a:ext cx="3856901" cy="276999"/>
            </a:xfrm>
            <a:prstGeom prst="rect">
              <a:avLst/>
            </a:prstGeom>
            <a:noFill/>
          </p:spPr>
          <p:txBody>
            <a:bodyPr wrap="square" rtlCol="0">
              <a:spAutoFit/>
            </a:bodyPr>
            <a:lstStyle/>
            <a:p>
              <a:r>
                <a:rPr lang="sr-Latn-RS" altLang="ko-KR" sz="1200" b="1" dirty="0" smtClean="0">
                  <a:solidFill>
                    <a:schemeClr val="accent1">
                      <a:lumMod val="75000"/>
                    </a:schemeClr>
                  </a:solidFill>
                  <a:cs typeface="Arial" panose="020B0604020202020204" pitchFamily="34" charset="0"/>
                </a:rPr>
                <a:t>Contacting local officials</a:t>
              </a:r>
              <a:endParaRPr lang="ko-KR" altLang="en-US" sz="1200" b="1" dirty="0">
                <a:solidFill>
                  <a:schemeClr val="accent1">
                    <a:lumMod val="75000"/>
                  </a:schemeClr>
                </a:solidFill>
                <a:cs typeface="Arial" panose="020B0604020202020204" pitchFamily="34" charset="0"/>
              </a:endParaRPr>
            </a:p>
          </p:txBody>
        </p:sp>
        <p:cxnSp>
          <p:nvCxnSpPr>
            <p:cNvPr id="99" name="Straight Connector 98"/>
            <p:cNvCxnSpPr>
              <a:endCxn id="96" idx="2"/>
            </p:cNvCxnSpPr>
            <p:nvPr/>
          </p:nvCxnSpPr>
          <p:spPr>
            <a:xfrm>
              <a:off x="5120925" y="5426215"/>
              <a:ext cx="5577625" cy="3492"/>
            </a:xfrm>
            <a:prstGeom prst="line">
              <a:avLst/>
            </a:prstGeom>
            <a:ln>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103" name="Oval 102"/>
          <p:cNvSpPr/>
          <p:nvPr/>
        </p:nvSpPr>
        <p:spPr>
          <a:xfrm>
            <a:off x="10698551" y="2886863"/>
            <a:ext cx="547019" cy="5470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a:solidFill>
                <a:schemeClr val="tx1">
                  <a:lumMod val="75000"/>
                  <a:lumOff val="25000"/>
                </a:schemeClr>
              </a:solidFill>
            </a:endParaRPr>
          </a:p>
        </p:txBody>
      </p:sp>
      <p:grpSp>
        <p:nvGrpSpPr>
          <p:cNvPr id="124" name="Group 123"/>
          <p:cNvGrpSpPr/>
          <p:nvPr/>
        </p:nvGrpSpPr>
        <p:grpSpPr>
          <a:xfrm>
            <a:off x="8202602" y="2893359"/>
            <a:ext cx="2558793" cy="1292662"/>
            <a:chOff x="5479252" y="2893359"/>
            <a:chExt cx="5350710" cy="1292662"/>
          </a:xfrm>
        </p:grpSpPr>
        <p:sp>
          <p:nvSpPr>
            <p:cNvPr id="104" name="TextBox 103"/>
            <p:cNvSpPr txBox="1"/>
            <p:nvPr/>
          </p:nvSpPr>
          <p:spPr>
            <a:xfrm>
              <a:off x="5479252" y="3170358"/>
              <a:ext cx="5087883"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4">
                      <a:lumMod val="50000"/>
                    </a:schemeClr>
                  </a:solidFill>
                </a:rPr>
                <a:t>In schools we can separate </a:t>
              </a:r>
              <a:r>
                <a:rPr lang="en-US" sz="1200" dirty="0" smtClean="0">
                  <a:solidFill>
                    <a:schemeClr val="accent4">
                      <a:lumMod val="50000"/>
                    </a:schemeClr>
                  </a:solidFill>
                </a:rPr>
                <a:t>waste</a:t>
              </a:r>
              <a:r>
                <a:rPr lang="sr-Latn-RS" sz="1200" dirty="0" smtClean="0">
                  <a:solidFill>
                    <a:schemeClr val="accent4">
                      <a:lumMod val="50000"/>
                    </a:schemeClr>
                  </a:solidFill>
                </a:rPr>
                <a:t> </a:t>
              </a:r>
              <a:r>
                <a:rPr lang="en-US" sz="1200" dirty="0" smtClean="0">
                  <a:solidFill>
                    <a:schemeClr val="accent4">
                      <a:lumMod val="50000"/>
                    </a:schemeClr>
                  </a:solidFill>
                </a:rPr>
                <a:t>(paper,</a:t>
              </a:r>
              <a:r>
                <a:rPr lang="sr-Latn-RS" sz="1200" dirty="0" smtClean="0">
                  <a:solidFill>
                    <a:schemeClr val="accent4">
                      <a:lumMod val="50000"/>
                    </a:schemeClr>
                  </a:solidFill>
                </a:rPr>
                <a:t> </a:t>
              </a:r>
              <a:r>
                <a:rPr lang="en-US" sz="1200" dirty="0" smtClean="0">
                  <a:solidFill>
                    <a:schemeClr val="accent4">
                      <a:lumMod val="50000"/>
                    </a:schemeClr>
                  </a:solidFill>
                </a:rPr>
                <a:t>glass,</a:t>
              </a:r>
              <a:r>
                <a:rPr lang="sr-Latn-RS" sz="1200" dirty="0" smtClean="0">
                  <a:solidFill>
                    <a:schemeClr val="accent4">
                      <a:lumMod val="50000"/>
                    </a:schemeClr>
                  </a:solidFill>
                </a:rPr>
                <a:t> </a:t>
              </a:r>
              <a:r>
                <a:rPr lang="en-US" sz="1200" dirty="0" smtClean="0">
                  <a:solidFill>
                    <a:schemeClr val="accent4">
                      <a:lumMod val="50000"/>
                    </a:schemeClr>
                  </a:solidFill>
                </a:rPr>
                <a:t>plastic</a:t>
              </a:r>
              <a:r>
                <a:rPr lang="en-US" sz="1200" dirty="0">
                  <a:solidFill>
                    <a:schemeClr val="accent4">
                      <a:lumMod val="50000"/>
                    </a:schemeClr>
                  </a:solidFill>
                </a:rPr>
                <a:t>) and recycle it</a:t>
              </a:r>
              <a:r>
                <a:rPr lang="en-US" sz="1200" dirty="0" smtClean="0">
                  <a:solidFill>
                    <a:schemeClr val="accent4">
                      <a:lumMod val="50000"/>
                    </a:schemeClr>
                  </a:solidFill>
                </a:rPr>
                <a:t>.</a:t>
              </a:r>
              <a:r>
                <a:rPr lang="en-US" altLang="ko-KR" sz="1200" dirty="0" smtClean="0">
                  <a:solidFill>
                    <a:schemeClr val="accent4">
                      <a:lumMod val="50000"/>
                    </a:schemeClr>
                  </a:solidFill>
                  <a:cs typeface="Arial" panose="020B0604020202020204" pitchFamily="34" charset="0"/>
                </a:rPr>
                <a:t>  </a:t>
              </a:r>
              <a:endParaRPr lang="sr-Latn-RS" altLang="ko-KR" sz="1200" dirty="0" smtClean="0">
                <a:solidFill>
                  <a:schemeClr val="accent4">
                    <a:lumMod val="50000"/>
                  </a:schemeClr>
                </a:solidFill>
                <a:cs typeface="Arial" panose="020B0604020202020204" pitchFamily="34" charset="0"/>
              </a:endParaRPr>
            </a:p>
            <a:p>
              <a:pPr marL="171450" indent="-171450">
                <a:buFont typeface="Arial" panose="020B0604020202020204" pitchFamily="34" charset="0"/>
                <a:buChar char="•"/>
              </a:pPr>
              <a:r>
                <a:rPr lang="sr-Latn-RS" altLang="ko-KR" sz="1200" dirty="0" smtClean="0">
                  <a:solidFill>
                    <a:schemeClr val="accent4">
                      <a:lumMod val="50000"/>
                    </a:schemeClr>
                  </a:solidFill>
                  <a:cs typeface="Arial" panose="020B0604020202020204" pitchFamily="34" charset="0"/>
                </a:rPr>
                <a:t>We could organize a contest in creative reuse of PET bottles.</a:t>
              </a:r>
              <a:endParaRPr lang="ko-KR" altLang="en-US" sz="1200" dirty="0">
                <a:solidFill>
                  <a:schemeClr val="accent4">
                    <a:lumMod val="50000"/>
                  </a:schemeClr>
                </a:solidFill>
                <a:cs typeface="Arial" panose="020B0604020202020204" pitchFamily="34" charset="0"/>
              </a:endParaRPr>
            </a:p>
          </p:txBody>
        </p:sp>
        <p:sp>
          <p:nvSpPr>
            <p:cNvPr id="105" name="TextBox 104"/>
            <p:cNvSpPr txBox="1"/>
            <p:nvPr/>
          </p:nvSpPr>
          <p:spPr>
            <a:xfrm>
              <a:off x="5479350" y="2893359"/>
              <a:ext cx="5350612" cy="276999"/>
            </a:xfrm>
            <a:prstGeom prst="rect">
              <a:avLst/>
            </a:prstGeom>
            <a:noFill/>
          </p:spPr>
          <p:txBody>
            <a:bodyPr wrap="square" rtlCol="0">
              <a:spAutoFit/>
            </a:bodyPr>
            <a:lstStyle/>
            <a:p>
              <a:r>
                <a:rPr lang="sr-Latn-RS" altLang="ko-KR" sz="1200" b="1" dirty="0" smtClean="0">
                  <a:solidFill>
                    <a:schemeClr val="accent4">
                      <a:lumMod val="50000"/>
                    </a:schemeClr>
                  </a:solidFill>
                  <a:cs typeface="Arial" panose="020B0604020202020204" pitchFamily="34" charset="0"/>
                </a:rPr>
                <a:t> Addressing student parliament</a:t>
              </a:r>
              <a:endParaRPr lang="ko-KR" altLang="en-US" sz="1200" b="1" dirty="0">
                <a:solidFill>
                  <a:schemeClr val="accent4">
                    <a:lumMod val="50000"/>
                  </a:schemeClr>
                </a:solidFill>
                <a:cs typeface="Arial" panose="020B0604020202020204" pitchFamily="34" charset="0"/>
              </a:endParaRPr>
            </a:p>
          </p:txBody>
        </p:sp>
        <p:cxnSp>
          <p:nvCxnSpPr>
            <p:cNvPr id="106" name="Straight Connector 105"/>
            <p:cNvCxnSpPr/>
            <p:nvPr/>
          </p:nvCxnSpPr>
          <p:spPr>
            <a:xfrm flipV="1">
              <a:off x="5479252" y="3160373"/>
              <a:ext cx="5219297" cy="9985"/>
            </a:xfrm>
            <a:prstGeom prst="line">
              <a:avLst/>
            </a:prstGeom>
            <a:ln>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110" name="Oval 109"/>
          <p:cNvSpPr/>
          <p:nvPr/>
        </p:nvSpPr>
        <p:spPr>
          <a:xfrm flipH="1">
            <a:off x="946431" y="1752197"/>
            <a:ext cx="547019" cy="547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a:solidFill>
                <a:schemeClr val="tx1">
                  <a:lumMod val="75000"/>
                  <a:lumOff val="25000"/>
                </a:schemeClr>
              </a:solidFill>
            </a:endParaRPr>
          </a:p>
        </p:txBody>
      </p:sp>
      <p:grpSp>
        <p:nvGrpSpPr>
          <p:cNvPr id="122" name="Group 121"/>
          <p:cNvGrpSpPr/>
          <p:nvPr/>
        </p:nvGrpSpPr>
        <p:grpSpPr>
          <a:xfrm>
            <a:off x="1493450" y="1758693"/>
            <a:ext cx="2012332" cy="2031325"/>
            <a:chOff x="1493450" y="1758693"/>
            <a:chExt cx="7538673" cy="2031325"/>
          </a:xfrm>
        </p:grpSpPr>
        <p:sp>
          <p:nvSpPr>
            <p:cNvPr id="111" name="TextBox 110"/>
            <p:cNvSpPr txBox="1"/>
            <p:nvPr/>
          </p:nvSpPr>
          <p:spPr>
            <a:xfrm flipH="1">
              <a:off x="1624861" y="2035692"/>
              <a:ext cx="7407262" cy="1754326"/>
            </a:xfrm>
            <a:prstGeom prst="rect">
              <a:avLst/>
            </a:prstGeom>
            <a:noFill/>
          </p:spPr>
          <p:txBody>
            <a:bodyPr wrap="square" rtlCol="0">
              <a:spAutoFit/>
            </a:bodyPr>
            <a:lstStyle/>
            <a:p>
              <a:pPr marL="171450" indent="-171450">
                <a:buFont typeface="Arial" panose="020B0604020202020204" pitchFamily="34" charset="0"/>
                <a:buChar char="•"/>
              </a:pPr>
              <a:r>
                <a:rPr lang="sr-Latn-RS" sz="1200" dirty="0" smtClean="0">
                  <a:solidFill>
                    <a:schemeClr val="accent4">
                      <a:lumMod val="50000"/>
                    </a:schemeClr>
                  </a:solidFill>
                </a:rPr>
                <a:t>When</a:t>
              </a:r>
              <a:r>
                <a:rPr lang="en-US" sz="1200" dirty="0" smtClean="0">
                  <a:solidFill>
                    <a:schemeClr val="accent4">
                      <a:lumMod val="50000"/>
                    </a:schemeClr>
                  </a:solidFill>
                </a:rPr>
                <a:t> </a:t>
              </a:r>
              <a:r>
                <a:rPr lang="en-US" sz="1200" dirty="0">
                  <a:solidFill>
                    <a:schemeClr val="accent4">
                      <a:lumMod val="50000"/>
                    </a:schemeClr>
                  </a:solidFill>
                </a:rPr>
                <a:t>taking a shower or brushing my teeth, I will turn off the faucet and thus reduce water </a:t>
              </a:r>
              <a:r>
                <a:rPr lang="en-US" sz="1200" dirty="0" smtClean="0">
                  <a:solidFill>
                    <a:schemeClr val="accent4">
                      <a:lumMod val="50000"/>
                    </a:schemeClr>
                  </a:solidFill>
                </a:rPr>
                <a:t>consumption</a:t>
              </a:r>
              <a:r>
                <a:rPr lang="sr-Latn-RS" sz="1200" dirty="0" smtClean="0">
                  <a:solidFill>
                    <a:schemeClr val="accent4">
                      <a:lumMod val="50000"/>
                    </a:schemeClr>
                  </a:solidFill>
                </a:rPr>
                <a:t>.</a:t>
              </a:r>
            </a:p>
            <a:p>
              <a:pPr marL="171450" indent="-171450">
                <a:buFont typeface="Arial" panose="020B0604020202020204" pitchFamily="34" charset="0"/>
                <a:buChar char="•"/>
              </a:pPr>
              <a:r>
                <a:rPr lang="en-US" sz="1200" dirty="0">
                  <a:solidFill>
                    <a:schemeClr val="accent4">
                      <a:lumMod val="50000"/>
                    </a:schemeClr>
                  </a:solidFill>
                </a:rPr>
                <a:t>I will </a:t>
              </a:r>
              <a:r>
                <a:rPr lang="en-US" sz="1200" dirty="0" smtClean="0">
                  <a:solidFill>
                    <a:schemeClr val="accent4">
                      <a:lumMod val="50000"/>
                    </a:schemeClr>
                  </a:solidFill>
                </a:rPr>
                <a:t>buy </a:t>
              </a:r>
              <a:r>
                <a:rPr lang="en-US" sz="1200" dirty="0">
                  <a:solidFill>
                    <a:schemeClr val="accent4">
                      <a:lumMod val="50000"/>
                    </a:schemeClr>
                  </a:solidFill>
                </a:rPr>
                <a:t>items that are packed in </a:t>
              </a:r>
              <a:r>
                <a:rPr lang="en-US" sz="1200" dirty="0" smtClean="0">
                  <a:solidFill>
                    <a:schemeClr val="accent4">
                      <a:lumMod val="50000"/>
                    </a:schemeClr>
                  </a:solidFill>
                </a:rPr>
                <a:t>plastic</a:t>
              </a:r>
              <a:r>
                <a:rPr lang="sr-Latn-RS" sz="1200" dirty="0" smtClean="0">
                  <a:solidFill>
                    <a:schemeClr val="accent4">
                      <a:lumMod val="50000"/>
                    </a:schemeClr>
                  </a:solidFill>
                </a:rPr>
                <a:t> less</a:t>
              </a:r>
              <a:r>
                <a:rPr lang="en-US" sz="1200" dirty="0" smtClean="0">
                  <a:solidFill>
                    <a:schemeClr val="accent4">
                      <a:lumMod val="50000"/>
                    </a:schemeClr>
                  </a:solidFill>
                </a:rPr>
                <a:t>, </a:t>
              </a:r>
              <a:r>
                <a:rPr lang="en-US" sz="1200" dirty="0">
                  <a:solidFill>
                    <a:schemeClr val="accent4">
                      <a:lumMod val="50000"/>
                    </a:schemeClr>
                  </a:solidFill>
                </a:rPr>
                <a:t>and I will use special bags for garbage. </a:t>
              </a:r>
              <a:endParaRPr lang="ko-KR" altLang="en-US" sz="1200" dirty="0">
                <a:solidFill>
                  <a:schemeClr val="accent4">
                    <a:lumMod val="50000"/>
                  </a:schemeClr>
                </a:solidFill>
                <a:cs typeface="Arial" panose="020B0604020202020204" pitchFamily="34" charset="0"/>
              </a:endParaRPr>
            </a:p>
          </p:txBody>
        </p:sp>
        <p:sp>
          <p:nvSpPr>
            <p:cNvPr id="112" name="TextBox 111"/>
            <p:cNvSpPr txBox="1"/>
            <p:nvPr/>
          </p:nvSpPr>
          <p:spPr>
            <a:xfrm flipH="1">
              <a:off x="1626033" y="1758693"/>
              <a:ext cx="6604620" cy="276999"/>
            </a:xfrm>
            <a:prstGeom prst="rect">
              <a:avLst/>
            </a:prstGeom>
            <a:noFill/>
          </p:spPr>
          <p:txBody>
            <a:bodyPr wrap="square" rtlCol="0">
              <a:spAutoFit/>
            </a:bodyPr>
            <a:lstStyle/>
            <a:p>
              <a:r>
                <a:rPr lang="sr-Latn-RS" altLang="ko-KR" sz="1200" b="1" dirty="0" smtClean="0">
                  <a:solidFill>
                    <a:schemeClr val="accent4">
                      <a:lumMod val="50000"/>
                    </a:schemeClr>
                  </a:solidFill>
                  <a:cs typeface="Arial" panose="020B0604020202020204" pitchFamily="34" charset="0"/>
                </a:rPr>
                <a:t>My new good habits</a:t>
              </a:r>
              <a:endParaRPr lang="ko-KR" altLang="en-US" sz="1200" b="1" dirty="0">
                <a:solidFill>
                  <a:schemeClr val="accent4">
                    <a:lumMod val="50000"/>
                  </a:schemeClr>
                </a:solidFill>
                <a:cs typeface="Arial" panose="020B0604020202020204" pitchFamily="34" charset="0"/>
              </a:endParaRPr>
            </a:p>
          </p:txBody>
        </p:sp>
        <p:cxnSp>
          <p:nvCxnSpPr>
            <p:cNvPr id="113" name="Straight Connector 112"/>
            <p:cNvCxnSpPr>
              <a:endCxn id="110" idx="2"/>
            </p:cNvCxnSpPr>
            <p:nvPr/>
          </p:nvCxnSpPr>
          <p:spPr>
            <a:xfrm flipH="1">
              <a:off x="1493450" y="2025707"/>
              <a:ext cx="6869786"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117" name="Oval 116"/>
          <p:cNvSpPr/>
          <p:nvPr/>
        </p:nvSpPr>
        <p:spPr>
          <a:xfrm flipH="1">
            <a:off x="946431" y="4021529"/>
            <a:ext cx="547019" cy="5470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a:solidFill>
                <a:schemeClr val="tx1">
                  <a:lumMod val="75000"/>
                  <a:lumOff val="25000"/>
                </a:schemeClr>
              </a:solidFill>
            </a:endParaRPr>
          </a:p>
        </p:txBody>
      </p:sp>
      <p:grpSp>
        <p:nvGrpSpPr>
          <p:cNvPr id="123" name="Group 122"/>
          <p:cNvGrpSpPr/>
          <p:nvPr/>
        </p:nvGrpSpPr>
        <p:grpSpPr>
          <a:xfrm>
            <a:off x="1493450" y="4028025"/>
            <a:ext cx="2492141" cy="1292662"/>
            <a:chOff x="1493450" y="4028025"/>
            <a:chExt cx="5410197" cy="1292662"/>
          </a:xfrm>
        </p:grpSpPr>
        <p:sp>
          <p:nvSpPr>
            <p:cNvPr id="118" name="TextBox 117"/>
            <p:cNvSpPr txBox="1"/>
            <p:nvPr/>
          </p:nvSpPr>
          <p:spPr>
            <a:xfrm flipH="1">
              <a:off x="1624868" y="4305024"/>
              <a:ext cx="5261970" cy="1015663"/>
            </a:xfrm>
            <a:prstGeom prst="rect">
              <a:avLst/>
            </a:prstGeom>
            <a:noFill/>
          </p:spPr>
          <p:txBody>
            <a:bodyPr wrap="square" rtlCol="0">
              <a:spAutoFit/>
            </a:bodyPr>
            <a:lstStyle/>
            <a:p>
              <a:pPr marL="171450" indent="-171450">
                <a:buFont typeface="Arial" panose="020B0604020202020204" pitchFamily="34" charset="0"/>
                <a:buChar char="•"/>
              </a:pPr>
              <a:r>
                <a:rPr lang="sr-Latn-RS" altLang="ko-KR" sz="1200" dirty="0" smtClean="0">
                  <a:solidFill>
                    <a:schemeClr val="accent2">
                      <a:lumMod val="75000"/>
                    </a:schemeClr>
                  </a:solidFill>
                  <a:cs typeface="Arial" panose="020B0604020202020204" pitchFamily="34" charset="0"/>
                </a:rPr>
                <a:t>We can </a:t>
              </a:r>
              <a:r>
                <a:rPr lang="sr-Latn-RS" altLang="ko-KR" sz="1200" dirty="0">
                  <a:solidFill>
                    <a:schemeClr val="accent2">
                      <a:lumMod val="75000"/>
                    </a:schemeClr>
                  </a:solidFill>
                </a:rPr>
                <a:t>p</a:t>
              </a:r>
              <a:r>
                <a:rPr lang="en-US" sz="1200" dirty="0" smtClean="0">
                  <a:solidFill>
                    <a:schemeClr val="accent2">
                      <a:lumMod val="75000"/>
                    </a:schemeClr>
                  </a:solidFill>
                </a:rPr>
                <a:t>la</a:t>
              </a:r>
              <a:r>
                <a:rPr lang="sr-Latn-RS" sz="1200" dirty="0" smtClean="0">
                  <a:solidFill>
                    <a:schemeClr val="accent2">
                      <a:lumMod val="75000"/>
                    </a:schemeClr>
                  </a:solidFill>
                </a:rPr>
                <a:t>nt</a:t>
              </a:r>
              <a:r>
                <a:rPr lang="en-US" sz="1200" dirty="0" smtClean="0">
                  <a:solidFill>
                    <a:schemeClr val="accent2">
                      <a:lumMod val="75000"/>
                    </a:schemeClr>
                  </a:solidFill>
                </a:rPr>
                <a:t> </a:t>
              </a:r>
              <a:r>
                <a:rPr lang="sr-Latn-RS" sz="1200" dirty="0" smtClean="0">
                  <a:solidFill>
                    <a:schemeClr val="accent2">
                      <a:lumMod val="75000"/>
                    </a:schemeClr>
                  </a:solidFill>
                </a:rPr>
                <a:t>some </a:t>
              </a:r>
              <a:r>
                <a:rPr lang="en-US" sz="1200" dirty="0" smtClean="0">
                  <a:solidFill>
                    <a:schemeClr val="accent2">
                      <a:lumMod val="75000"/>
                    </a:schemeClr>
                  </a:solidFill>
                </a:rPr>
                <a:t>trees </a:t>
              </a:r>
              <a:r>
                <a:rPr lang="sr-Latn-RS" sz="1200" dirty="0" smtClean="0">
                  <a:solidFill>
                    <a:schemeClr val="accent2">
                      <a:lumMod val="75000"/>
                    </a:schemeClr>
                  </a:solidFill>
                </a:rPr>
                <a:t>in our street </a:t>
              </a:r>
              <a:r>
                <a:rPr lang="en-US" sz="1200" dirty="0" smtClean="0">
                  <a:solidFill>
                    <a:schemeClr val="accent2">
                      <a:lumMod val="75000"/>
                    </a:schemeClr>
                  </a:solidFill>
                </a:rPr>
                <a:t>together</a:t>
              </a:r>
              <a:r>
                <a:rPr lang="sr-Latn-RS" sz="1200" dirty="0" smtClean="0">
                  <a:solidFill>
                    <a:schemeClr val="accent2">
                      <a:lumMod val="75000"/>
                    </a:schemeClr>
                  </a:solidFill>
                </a:rPr>
                <a:t>.</a:t>
              </a:r>
            </a:p>
            <a:p>
              <a:pPr marL="171450" indent="-171450">
                <a:buFont typeface="Arial" panose="020B0604020202020204" pitchFamily="34" charset="0"/>
                <a:buChar char="•"/>
              </a:pPr>
              <a:r>
                <a:rPr lang="sr-Latn-RS" altLang="ko-KR" sz="1200" dirty="0" smtClean="0">
                  <a:solidFill>
                    <a:schemeClr val="accent2">
                      <a:lumMod val="75000"/>
                    </a:schemeClr>
                  </a:solidFill>
                  <a:cs typeface="Arial" panose="020B0604020202020204" pitchFamily="34" charset="0"/>
                </a:rPr>
                <a:t>We can collect organic waste and make compost for our gardens.</a:t>
              </a:r>
              <a:endParaRPr lang="ko-KR" altLang="en-US" sz="1200" dirty="0">
                <a:solidFill>
                  <a:schemeClr val="accent2">
                    <a:lumMod val="75000"/>
                  </a:schemeClr>
                </a:solidFill>
                <a:cs typeface="Arial" panose="020B0604020202020204" pitchFamily="34" charset="0"/>
              </a:endParaRPr>
            </a:p>
          </p:txBody>
        </p:sp>
        <p:sp>
          <p:nvSpPr>
            <p:cNvPr id="119" name="TextBox 118"/>
            <p:cNvSpPr txBox="1"/>
            <p:nvPr/>
          </p:nvSpPr>
          <p:spPr>
            <a:xfrm flipH="1">
              <a:off x="1626034" y="4028025"/>
              <a:ext cx="5277613" cy="276999"/>
            </a:xfrm>
            <a:prstGeom prst="rect">
              <a:avLst/>
            </a:prstGeom>
            <a:noFill/>
          </p:spPr>
          <p:txBody>
            <a:bodyPr wrap="square" rtlCol="0">
              <a:spAutoFit/>
            </a:bodyPr>
            <a:lstStyle/>
            <a:p>
              <a:r>
                <a:rPr lang="sr-Latn-RS" altLang="ko-KR" sz="1200" b="1" dirty="0" smtClean="0">
                  <a:solidFill>
                    <a:schemeClr val="accent1">
                      <a:lumMod val="50000"/>
                    </a:schemeClr>
                  </a:solidFill>
                  <a:cs typeface="Arial" panose="020B0604020202020204" pitchFamily="34" charset="0"/>
                </a:rPr>
                <a:t>Suggesting actions</a:t>
              </a:r>
              <a:endParaRPr lang="ko-KR" altLang="en-US" sz="1200" b="1" dirty="0">
                <a:solidFill>
                  <a:schemeClr val="accent1">
                    <a:lumMod val="50000"/>
                  </a:schemeClr>
                </a:solidFill>
                <a:cs typeface="Arial" panose="020B0604020202020204" pitchFamily="34" charset="0"/>
              </a:endParaRPr>
            </a:p>
          </p:txBody>
        </p:sp>
        <p:cxnSp>
          <p:nvCxnSpPr>
            <p:cNvPr id="120" name="Straight Connector 119"/>
            <p:cNvCxnSpPr>
              <a:endCxn id="117" idx="2"/>
            </p:cNvCxnSpPr>
            <p:nvPr/>
          </p:nvCxnSpPr>
          <p:spPr>
            <a:xfrm flipH="1" flipV="1">
              <a:off x="1493450" y="4295039"/>
              <a:ext cx="5324232" cy="16044"/>
            </a:xfrm>
            <a:prstGeom prst="line">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129" name="Freeform: Shape 128"/>
          <p:cNvSpPr/>
          <p:nvPr/>
        </p:nvSpPr>
        <p:spPr>
          <a:xfrm>
            <a:off x="5339567" y="2344318"/>
            <a:ext cx="1512862" cy="2787569"/>
          </a:xfrm>
          <a:custGeom>
            <a:avLst/>
            <a:gdLst>
              <a:gd name="connsiteX0" fmla="*/ 760439 w 1512862"/>
              <a:gd name="connsiteY0" fmla="*/ 1489715 h 2787569"/>
              <a:gd name="connsiteX1" fmla="*/ 775441 w 1512862"/>
              <a:gd name="connsiteY1" fmla="*/ 1513412 h 2787569"/>
              <a:gd name="connsiteX2" fmla="*/ 786606 w 1512862"/>
              <a:gd name="connsiteY2" fmla="*/ 1599971 h 2787569"/>
              <a:gd name="connsiteX3" fmla="*/ 776040 w 1512862"/>
              <a:gd name="connsiteY3" fmla="*/ 1754913 h 2787569"/>
              <a:gd name="connsiteX4" fmla="*/ 771853 w 1512862"/>
              <a:gd name="connsiteY4" fmla="*/ 1781314 h 2787569"/>
              <a:gd name="connsiteX5" fmla="*/ 773846 w 1512862"/>
              <a:gd name="connsiteY5" fmla="*/ 1847963 h 2787569"/>
              <a:gd name="connsiteX6" fmla="*/ 792188 w 1512862"/>
              <a:gd name="connsiteY6" fmla="*/ 2058736 h 2787569"/>
              <a:gd name="connsiteX7" fmla="*/ 783815 w 1512862"/>
              <a:gd name="connsiteY7" fmla="*/ 2399782 h 2787569"/>
              <a:gd name="connsiteX8" fmla="*/ 768663 w 1512862"/>
              <a:gd name="connsiteY8" fmla="*/ 2713562 h 2787569"/>
              <a:gd name="connsiteX9" fmla="*/ 760688 w 1512862"/>
              <a:gd name="connsiteY9" fmla="*/ 2787569 h 2787569"/>
              <a:gd name="connsiteX10" fmla="*/ 756103 w 1512862"/>
              <a:gd name="connsiteY10" fmla="*/ 2785405 h 2787569"/>
              <a:gd name="connsiteX11" fmla="*/ 741949 w 1512862"/>
              <a:gd name="connsiteY11" fmla="*/ 2591512 h 2787569"/>
              <a:gd name="connsiteX12" fmla="*/ 721614 w 1512862"/>
              <a:gd name="connsiteY12" fmla="*/ 2090331 h 2787569"/>
              <a:gd name="connsiteX13" fmla="*/ 734772 w 1512862"/>
              <a:gd name="connsiteY13" fmla="*/ 1876963 h 2787569"/>
              <a:gd name="connsiteX14" fmla="*/ 740154 w 1512862"/>
              <a:gd name="connsiteY14" fmla="*/ 1846666 h 2787569"/>
              <a:gd name="connsiteX15" fmla="*/ 740154 w 1512862"/>
              <a:gd name="connsiteY15" fmla="*/ 1771791 h 2787569"/>
              <a:gd name="connsiteX16" fmla="*/ 727196 w 1512862"/>
              <a:gd name="connsiteY16" fmla="*/ 1572271 h 2787569"/>
              <a:gd name="connsiteX17" fmla="*/ 745138 w 1512862"/>
              <a:gd name="connsiteY17" fmla="*/ 1496532 h 2787569"/>
              <a:gd name="connsiteX18" fmla="*/ 760439 w 1512862"/>
              <a:gd name="connsiteY18" fmla="*/ 1489715 h 2787569"/>
              <a:gd name="connsiteX19" fmla="*/ 753650 w 1512862"/>
              <a:gd name="connsiteY19" fmla="*/ 1360201 h 2787569"/>
              <a:gd name="connsiteX20" fmla="*/ 782251 w 1512862"/>
              <a:gd name="connsiteY20" fmla="*/ 1415167 h 2787569"/>
              <a:gd name="connsiteX21" fmla="*/ 770020 w 1512862"/>
              <a:gd name="connsiteY21" fmla="*/ 1463208 h 2787569"/>
              <a:gd name="connsiteX22" fmla="*/ 757413 w 1512862"/>
              <a:gd name="connsiteY22" fmla="*/ 1467536 h 2787569"/>
              <a:gd name="connsiteX23" fmla="*/ 744807 w 1512862"/>
              <a:gd name="connsiteY23" fmla="*/ 1463642 h 2787569"/>
              <a:gd name="connsiteX24" fmla="*/ 731071 w 1512862"/>
              <a:gd name="connsiteY24" fmla="*/ 1416899 h 2787569"/>
              <a:gd name="connsiteX25" fmla="*/ 747440 w 1512862"/>
              <a:gd name="connsiteY25" fmla="*/ 1363664 h 2787569"/>
              <a:gd name="connsiteX26" fmla="*/ 753650 w 1512862"/>
              <a:gd name="connsiteY26" fmla="*/ 1360201 h 2787569"/>
              <a:gd name="connsiteX27" fmla="*/ 1442051 w 1512862"/>
              <a:gd name="connsiteY27" fmla="*/ 1584 h 2787569"/>
              <a:gd name="connsiteX28" fmla="*/ 1512862 w 1512862"/>
              <a:gd name="connsiteY28" fmla="*/ 27768 h 2787569"/>
              <a:gd name="connsiteX29" fmla="*/ 1190634 w 1512862"/>
              <a:gd name="connsiteY29" fmla="*/ 228475 h 2787569"/>
              <a:gd name="connsiteX30" fmla="*/ 1047110 w 1512862"/>
              <a:gd name="connsiteY30" fmla="*/ 488785 h 2787569"/>
              <a:gd name="connsiteX31" fmla="*/ 843962 w 1512862"/>
              <a:gd name="connsiteY31" fmla="*/ 1118770 h 2787569"/>
              <a:gd name="connsiteX32" fmla="*/ 799863 w 1512862"/>
              <a:gd name="connsiteY32" fmla="*/ 1311207 h 2787569"/>
              <a:gd name="connsiteX33" fmla="*/ 784799 w 1512862"/>
              <a:gd name="connsiteY33" fmla="*/ 1309712 h 2787569"/>
              <a:gd name="connsiteX34" fmla="*/ 787000 w 1512862"/>
              <a:gd name="connsiteY34" fmla="*/ 1295132 h 2787569"/>
              <a:gd name="connsiteX35" fmla="*/ 1036832 w 1512862"/>
              <a:gd name="connsiteY35" fmla="*/ 437113 h 2787569"/>
              <a:gd name="connsiteX36" fmla="*/ 1270940 w 1512862"/>
              <a:gd name="connsiteY36" fmla="*/ 84710 h 2787569"/>
              <a:gd name="connsiteX37" fmla="*/ 1442051 w 1512862"/>
              <a:gd name="connsiteY37" fmla="*/ 1584 h 2787569"/>
              <a:gd name="connsiteX38" fmla="*/ 70811 w 1512862"/>
              <a:gd name="connsiteY38" fmla="*/ 1584 h 2787569"/>
              <a:gd name="connsiteX39" fmla="*/ 241922 w 1512862"/>
              <a:gd name="connsiteY39" fmla="*/ 84710 h 2787569"/>
              <a:gd name="connsiteX40" fmla="*/ 476030 w 1512862"/>
              <a:gd name="connsiteY40" fmla="*/ 437113 h 2787569"/>
              <a:gd name="connsiteX41" fmla="*/ 725862 w 1512862"/>
              <a:gd name="connsiteY41" fmla="*/ 1295132 h 2787569"/>
              <a:gd name="connsiteX42" fmla="*/ 728064 w 1512862"/>
              <a:gd name="connsiteY42" fmla="*/ 1309712 h 2787569"/>
              <a:gd name="connsiteX43" fmla="*/ 712999 w 1512862"/>
              <a:gd name="connsiteY43" fmla="*/ 1311207 h 2787569"/>
              <a:gd name="connsiteX44" fmla="*/ 668900 w 1512862"/>
              <a:gd name="connsiteY44" fmla="*/ 1118770 h 2787569"/>
              <a:gd name="connsiteX45" fmla="*/ 465752 w 1512862"/>
              <a:gd name="connsiteY45" fmla="*/ 488785 h 2787569"/>
              <a:gd name="connsiteX46" fmla="*/ 322228 w 1512862"/>
              <a:gd name="connsiteY46" fmla="*/ 228475 h 2787569"/>
              <a:gd name="connsiteX47" fmla="*/ 0 w 1512862"/>
              <a:gd name="connsiteY47" fmla="*/ 27768 h 2787569"/>
              <a:gd name="connsiteX48" fmla="*/ 70811 w 1512862"/>
              <a:gd name="connsiteY48" fmla="*/ 1584 h 2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2862" h="2787569">
                <a:moveTo>
                  <a:pt x="760439" y="1489715"/>
                </a:moveTo>
                <a:cubicBezTo>
                  <a:pt x="766769" y="1493070"/>
                  <a:pt x="773049" y="1501510"/>
                  <a:pt x="775441" y="1513412"/>
                </a:cubicBezTo>
                <a:cubicBezTo>
                  <a:pt x="780825" y="1540677"/>
                  <a:pt x="785011" y="1570541"/>
                  <a:pt x="786606" y="1599971"/>
                </a:cubicBezTo>
                <a:cubicBezTo>
                  <a:pt x="789397" y="1653204"/>
                  <a:pt x="783615" y="1704708"/>
                  <a:pt x="776040" y="1754913"/>
                </a:cubicBezTo>
                <a:cubicBezTo>
                  <a:pt x="774644" y="1764001"/>
                  <a:pt x="773647" y="1773090"/>
                  <a:pt x="771853" y="1781314"/>
                </a:cubicBezTo>
                <a:cubicBezTo>
                  <a:pt x="766470" y="1804684"/>
                  <a:pt x="768464" y="1825026"/>
                  <a:pt x="773846" y="1847963"/>
                </a:cubicBezTo>
                <a:cubicBezTo>
                  <a:pt x="789198" y="1913750"/>
                  <a:pt x="792786" y="1986460"/>
                  <a:pt x="792188" y="2058736"/>
                </a:cubicBezTo>
                <a:cubicBezTo>
                  <a:pt x="791191" y="2172563"/>
                  <a:pt x="787802" y="2286389"/>
                  <a:pt x="783815" y="2399782"/>
                </a:cubicBezTo>
                <a:cubicBezTo>
                  <a:pt x="780027" y="2504519"/>
                  <a:pt x="774245" y="2609256"/>
                  <a:pt x="768663" y="2713562"/>
                </a:cubicBezTo>
                <a:cubicBezTo>
                  <a:pt x="767268" y="2738663"/>
                  <a:pt x="763480" y="2762900"/>
                  <a:pt x="760688" y="2787569"/>
                </a:cubicBezTo>
                <a:cubicBezTo>
                  <a:pt x="759094" y="2786704"/>
                  <a:pt x="757499" y="2785838"/>
                  <a:pt x="756103" y="2785405"/>
                </a:cubicBezTo>
                <a:cubicBezTo>
                  <a:pt x="751318" y="2720919"/>
                  <a:pt x="746334" y="2655998"/>
                  <a:pt x="741949" y="2591512"/>
                </a:cubicBezTo>
                <a:cubicBezTo>
                  <a:pt x="730385" y="2425317"/>
                  <a:pt x="720616" y="2258689"/>
                  <a:pt x="721614" y="2090331"/>
                </a:cubicBezTo>
                <a:cubicBezTo>
                  <a:pt x="722012" y="2018054"/>
                  <a:pt x="724604" y="1946209"/>
                  <a:pt x="734772" y="1876963"/>
                </a:cubicBezTo>
                <a:cubicBezTo>
                  <a:pt x="736366" y="1866574"/>
                  <a:pt x="737363" y="1855322"/>
                  <a:pt x="740154" y="1846666"/>
                </a:cubicBezTo>
                <a:cubicBezTo>
                  <a:pt x="748727" y="1821131"/>
                  <a:pt x="745935" y="1798625"/>
                  <a:pt x="740154" y="1771791"/>
                </a:cubicBezTo>
                <a:cubicBezTo>
                  <a:pt x="726398" y="1708602"/>
                  <a:pt x="719619" y="1641520"/>
                  <a:pt x="727196" y="1572271"/>
                </a:cubicBezTo>
                <a:cubicBezTo>
                  <a:pt x="730186" y="1545437"/>
                  <a:pt x="737762" y="1520336"/>
                  <a:pt x="745138" y="1496532"/>
                </a:cubicBezTo>
                <a:cubicBezTo>
                  <a:pt x="747730" y="1488092"/>
                  <a:pt x="754110" y="1486361"/>
                  <a:pt x="760439" y="1489715"/>
                </a:cubicBezTo>
                <a:close/>
                <a:moveTo>
                  <a:pt x="753650" y="1360201"/>
                </a:moveTo>
                <a:cubicBezTo>
                  <a:pt x="765880" y="1361932"/>
                  <a:pt x="779052" y="1387468"/>
                  <a:pt x="782251" y="1415167"/>
                </a:cubicBezTo>
                <a:cubicBezTo>
                  <a:pt x="785638" y="1445031"/>
                  <a:pt x="783003" y="1456284"/>
                  <a:pt x="770020" y="1463208"/>
                </a:cubicBezTo>
                <a:cubicBezTo>
                  <a:pt x="765692" y="1465805"/>
                  <a:pt x="761176" y="1466238"/>
                  <a:pt x="757413" y="1467536"/>
                </a:cubicBezTo>
                <a:cubicBezTo>
                  <a:pt x="752709" y="1466238"/>
                  <a:pt x="748758" y="1465372"/>
                  <a:pt x="744807" y="1463642"/>
                </a:cubicBezTo>
                <a:cubicBezTo>
                  <a:pt x="730506" y="1457149"/>
                  <a:pt x="728436" y="1450224"/>
                  <a:pt x="731071" y="1416899"/>
                </a:cubicBezTo>
                <a:cubicBezTo>
                  <a:pt x="732952" y="1393526"/>
                  <a:pt x="738973" y="1376648"/>
                  <a:pt x="747440" y="1363664"/>
                </a:cubicBezTo>
                <a:cubicBezTo>
                  <a:pt x="749134" y="1361067"/>
                  <a:pt x="751580" y="1359768"/>
                  <a:pt x="753650" y="1360201"/>
                </a:cubicBezTo>
                <a:close/>
                <a:moveTo>
                  <a:pt x="1442051" y="1584"/>
                </a:moveTo>
                <a:cubicBezTo>
                  <a:pt x="1469170" y="-1639"/>
                  <a:pt x="1495431" y="-2853"/>
                  <a:pt x="1512862" y="27768"/>
                </a:cubicBezTo>
                <a:cubicBezTo>
                  <a:pt x="1353829" y="56890"/>
                  <a:pt x="1281721" y="96247"/>
                  <a:pt x="1190634" y="228475"/>
                </a:cubicBezTo>
                <a:cubicBezTo>
                  <a:pt x="1134984" y="309724"/>
                  <a:pt x="1081042" y="396813"/>
                  <a:pt x="1047110" y="488785"/>
                </a:cubicBezTo>
                <a:cubicBezTo>
                  <a:pt x="972539" y="696161"/>
                  <a:pt x="909310" y="908191"/>
                  <a:pt x="843962" y="1118770"/>
                </a:cubicBezTo>
                <a:cubicBezTo>
                  <a:pt x="824403" y="1182182"/>
                  <a:pt x="812653" y="1247829"/>
                  <a:pt x="799863" y="1311207"/>
                </a:cubicBezTo>
                <a:lnTo>
                  <a:pt x="784799" y="1309712"/>
                </a:lnTo>
                <a:cubicBezTo>
                  <a:pt x="785805" y="1305211"/>
                  <a:pt x="785399" y="1299743"/>
                  <a:pt x="787000" y="1295132"/>
                </a:cubicBezTo>
                <a:cubicBezTo>
                  <a:pt x="846846" y="1002418"/>
                  <a:pt x="914614" y="712536"/>
                  <a:pt x="1036832" y="437113"/>
                </a:cubicBezTo>
                <a:cubicBezTo>
                  <a:pt x="1094998" y="306728"/>
                  <a:pt x="1164358" y="183491"/>
                  <a:pt x="1270940" y="84710"/>
                </a:cubicBezTo>
                <a:cubicBezTo>
                  <a:pt x="1319244" y="39948"/>
                  <a:pt x="1376728" y="11335"/>
                  <a:pt x="1442051" y="1584"/>
                </a:cubicBezTo>
                <a:close/>
                <a:moveTo>
                  <a:pt x="70811" y="1584"/>
                </a:moveTo>
                <a:cubicBezTo>
                  <a:pt x="136134" y="11335"/>
                  <a:pt x="193618" y="39948"/>
                  <a:pt x="241922" y="84710"/>
                </a:cubicBezTo>
                <a:cubicBezTo>
                  <a:pt x="348504" y="183491"/>
                  <a:pt x="417864" y="306728"/>
                  <a:pt x="476030" y="437113"/>
                </a:cubicBezTo>
                <a:cubicBezTo>
                  <a:pt x="598248" y="712536"/>
                  <a:pt x="666016" y="1002418"/>
                  <a:pt x="725862" y="1295132"/>
                </a:cubicBezTo>
                <a:cubicBezTo>
                  <a:pt x="727464" y="1299743"/>
                  <a:pt x="727057" y="1305211"/>
                  <a:pt x="728064" y="1309712"/>
                </a:cubicBezTo>
                <a:lnTo>
                  <a:pt x="712999" y="1311207"/>
                </a:lnTo>
                <a:cubicBezTo>
                  <a:pt x="700209" y="1247829"/>
                  <a:pt x="688459" y="1182182"/>
                  <a:pt x="668900" y="1118770"/>
                </a:cubicBezTo>
                <a:cubicBezTo>
                  <a:pt x="603552" y="908191"/>
                  <a:pt x="540323" y="696161"/>
                  <a:pt x="465752" y="488785"/>
                </a:cubicBezTo>
                <a:cubicBezTo>
                  <a:pt x="431820" y="396813"/>
                  <a:pt x="377878" y="309724"/>
                  <a:pt x="322228" y="228475"/>
                </a:cubicBezTo>
                <a:cubicBezTo>
                  <a:pt x="231141" y="96247"/>
                  <a:pt x="159033" y="56890"/>
                  <a:pt x="0" y="27768"/>
                </a:cubicBezTo>
                <a:cubicBezTo>
                  <a:pt x="17431" y="-2853"/>
                  <a:pt x="43692" y="-1639"/>
                  <a:pt x="70811" y="1584"/>
                </a:cubicBezTo>
                <a:close/>
              </a:path>
            </a:pathLst>
          </a:custGeom>
          <a:solidFill>
            <a:schemeClr val="accent6"/>
          </a:solidFill>
          <a:ln w="2746" cap="flat">
            <a:noFill/>
            <a:prstDash val="solid"/>
            <a:miter/>
          </a:ln>
        </p:spPr>
        <p:txBody>
          <a:bodyPr rtlCol="0" anchor="ctr"/>
          <a:lstStyle/>
          <a:p>
            <a:endParaRPr lang="en-US"/>
          </a:p>
        </p:txBody>
      </p:sp>
      <p:sp>
        <p:nvSpPr>
          <p:cNvPr id="133" name="TextBox 132"/>
          <p:cNvSpPr txBox="1"/>
          <p:nvPr/>
        </p:nvSpPr>
        <p:spPr>
          <a:xfrm>
            <a:off x="4381687" y="3031587"/>
            <a:ext cx="1132886" cy="338554"/>
          </a:xfrm>
          <a:prstGeom prst="rect">
            <a:avLst/>
          </a:prstGeom>
          <a:noFill/>
        </p:spPr>
        <p:txBody>
          <a:bodyPr wrap="square" rtlCol="0">
            <a:spAutoFit/>
          </a:bodyPr>
          <a:lstStyle/>
          <a:p>
            <a:pPr algn="ctr"/>
            <a:r>
              <a:rPr lang="sr-Latn-RS" altLang="ko-KR" sz="1600" b="1" dirty="0" smtClean="0">
                <a:solidFill>
                  <a:schemeClr val="bg1"/>
                </a:solidFill>
                <a:cs typeface="Arial" panose="020B0604020202020204" pitchFamily="34" charset="0"/>
              </a:rPr>
              <a:t>At home</a:t>
            </a:r>
            <a:endParaRPr lang="ko-KR" altLang="en-US" sz="1600" b="1" dirty="0">
              <a:solidFill>
                <a:schemeClr val="bg1"/>
              </a:solidFill>
              <a:cs typeface="Arial" panose="020B0604020202020204" pitchFamily="34" charset="0"/>
            </a:endParaRPr>
          </a:p>
        </p:txBody>
      </p:sp>
      <p:sp>
        <p:nvSpPr>
          <p:cNvPr id="134" name="TextBox 133"/>
          <p:cNvSpPr txBox="1"/>
          <p:nvPr/>
        </p:nvSpPr>
        <p:spPr>
          <a:xfrm>
            <a:off x="6677427" y="3031587"/>
            <a:ext cx="1132886" cy="338554"/>
          </a:xfrm>
          <a:prstGeom prst="rect">
            <a:avLst/>
          </a:prstGeom>
          <a:noFill/>
        </p:spPr>
        <p:txBody>
          <a:bodyPr wrap="square" rtlCol="0">
            <a:spAutoFit/>
          </a:bodyPr>
          <a:lstStyle/>
          <a:p>
            <a:pPr algn="ctr"/>
            <a:r>
              <a:rPr lang="sr-Latn-RS" altLang="ko-KR" sz="1600" b="1" dirty="0" smtClean="0">
                <a:solidFill>
                  <a:schemeClr val="bg1"/>
                </a:solidFill>
                <a:cs typeface="Arial" panose="020B0604020202020204" pitchFamily="34" charset="0"/>
              </a:rPr>
              <a:t>At school</a:t>
            </a:r>
            <a:endParaRPr lang="ko-KR" altLang="en-US" sz="1600" b="1" dirty="0">
              <a:solidFill>
                <a:schemeClr val="bg1"/>
              </a:solidFill>
              <a:cs typeface="Arial" panose="020B0604020202020204" pitchFamily="34" charset="0"/>
            </a:endParaRPr>
          </a:p>
        </p:txBody>
      </p:sp>
      <p:sp>
        <p:nvSpPr>
          <p:cNvPr id="136" name="TextBox 135"/>
          <p:cNvSpPr txBox="1"/>
          <p:nvPr/>
        </p:nvSpPr>
        <p:spPr>
          <a:xfrm>
            <a:off x="4157780" y="4163919"/>
            <a:ext cx="1677333" cy="584775"/>
          </a:xfrm>
          <a:prstGeom prst="rect">
            <a:avLst/>
          </a:prstGeom>
          <a:noFill/>
        </p:spPr>
        <p:txBody>
          <a:bodyPr wrap="square" rtlCol="0">
            <a:spAutoFit/>
          </a:bodyPr>
          <a:lstStyle/>
          <a:p>
            <a:pPr algn="ctr"/>
            <a:r>
              <a:rPr lang="sr-Latn-RS" altLang="ko-KR" sz="1600" b="1" dirty="0" smtClean="0">
                <a:solidFill>
                  <a:schemeClr val="bg1"/>
                </a:solidFill>
                <a:cs typeface="Arial" panose="020B0604020202020204" pitchFamily="34" charset="0"/>
              </a:rPr>
              <a:t>In the neighbourhood</a:t>
            </a:r>
            <a:endParaRPr lang="ko-KR" altLang="en-US" sz="1600" b="1" dirty="0">
              <a:solidFill>
                <a:schemeClr val="bg1"/>
              </a:solidFill>
              <a:cs typeface="Arial" panose="020B0604020202020204" pitchFamily="34" charset="0"/>
            </a:endParaRPr>
          </a:p>
        </p:txBody>
      </p:sp>
      <p:sp>
        <p:nvSpPr>
          <p:cNvPr id="137" name="TextBox 136"/>
          <p:cNvSpPr txBox="1"/>
          <p:nvPr/>
        </p:nvSpPr>
        <p:spPr>
          <a:xfrm>
            <a:off x="6487312" y="4163918"/>
            <a:ext cx="1428968" cy="584775"/>
          </a:xfrm>
          <a:prstGeom prst="rect">
            <a:avLst/>
          </a:prstGeom>
          <a:noFill/>
        </p:spPr>
        <p:txBody>
          <a:bodyPr wrap="square" rtlCol="0">
            <a:spAutoFit/>
          </a:bodyPr>
          <a:lstStyle/>
          <a:p>
            <a:pPr algn="ctr"/>
            <a:r>
              <a:rPr lang="sr-Latn-RS" altLang="ko-KR" sz="1600" b="1" dirty="0" smtClean="0">
                <a:solidFill>
                  <a:schemeClr val="bg1"/>
                </a:solidFill>
                <a:cs typeface="Arial" panose="020B0604020202020204" pitchFamily="34" charset="0"/>
              </a:rPr>
              <a:t>In our hometown</a:t>
            </a:r>
            <a:endParaRPr lang="ko-KR" altLang="en-US" sz="1600" b="1"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526</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 Unicode MS</vt:lpstr>
      <vt:lpstr>Arial</vt:lpstr>
      <vt:lpstr>Lucida Calligraphy</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Korisnik</cp:lastModifiedBy>
  <cp:revision>183</cp:revision>
  <dcterms:created xsi:type="dcterms:W3CDTF">2019-01-14T06:35:00Z</dcterms:created>
  <dcterms:modified xsi:type="dcterms:W3CDTF">2020-05-21T20:43:03Z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1033-11.2.0.9327</vt:lpwstr>
  </property>
</Properties>
</file>